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</p:sldIdLst>
  <p:sldSz cx="12192000" cy="6858000"/>
  <p:notesSz cx="6858000" cy="9144000"/>
  <p:custDataLst>
    <p:tags r:id="rId13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74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9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E91E46-3807-6F29-5F53-0B87E42AC5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0FE0AA1-5A8F-78A9-E2ED-2B3351FDA3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C605CE-FC1A-7CDB-B393-30F1EB659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D683-240D-460C-B237-B4127C286A8A}" type="datetimeFigureOut">
              <a:rPr lang="cs-CZ" smtClean="0"/>
              <a:t>27.05.2024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C602009-58BA-D10E-7EA0-48DDA7A40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9B0FC2-0ECA-7D7F-7B84-73A2EEC3E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8021C-F2AF-46A3-9F2D-A33C664490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237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5000"/>
    </mc:Choice>
    <mc:Fallback xmlns="">
      <p:transition advClick="0" advTm="4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D0D7F5-BCC9-4951-B03F-488B320B9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B185954-0F97-4B41-9754-A6AAD24BE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16AF99D-E194-CF1D-422E-3071990A4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D683-240D-460C-B237-B4127C286A8A}" type="datetimeFigureOut">
              <a:rPr lang="cs-CZ" smtClean="0"/>
              <a:t>27.05.2024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C7D596-43D0-D07F-96AD-1371F22E6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8F5D8B5-75C2-F460-0087-14367982B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8021C-F2AF-46A3-9F2D-A33C664490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22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5000"/>
    </mc:Choice>
    <mc:Fallback xmlns="">
      <p:transition advClick="0" advTm="4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781D6D3-E032-361C-29F7-9C85B6FC92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A4DB15A-4B22-47EF-A303-8F4E0CC0A1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15108F7-F9A9-0A75-06E5-FC6E816DE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D683-240D-460C-B237-B4127C286A8A}" type="datetimeFigureOut">
              <a:rPr lang="cs-CZ" smtClean="0"/>
              <a:t>27.05.2024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BCC763F-3509-88B5-F521-EAF67FDE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996E684-59C7-43C4-18B7-450205C79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8021C-F2AF-46A3-9F2D-A33C664490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38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5000"/>
    </mc:Choice>
    <mc:Fallback xmlns="">
      <p:transition advClick="0" advTm="4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5D5D6B-2C3F-2FA7-224E-F0B766C8C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FB3283-2F7D-7E99-CAA7-4AC4CAC01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CCC5A1F-C13A-5D47-F98D-828719788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D683-240D-460C-B237-B4127C286A8A}" type="datetimeFigureOut">
              <a:rPr lang="cs-CZ" smtClean="0"/>
              <a:t>27.05.2024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CA1754-9561-22D0-7807-DA8FD9675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615B796-F448-C230-EFFC-E4ED273C6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8021C-F2AF-46A3-9F2D-A33C664490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799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5000"/>
    </mc:Choice>
    <mc:Fallback xmlns="">
      <p:transition advClick="0" advTm="4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7F2555-BF99-B5D1-559B-C10733B0F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CFBFD0-A706-D2A0-F45F-2BDB8EF04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56C1EFF-90C1-3717-4ACE-903E9DA90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D683-240D-460C-B237-B4127C286A8A}" type="datetimeFigureOut">
              <a:rPr lang="cs-CZ" smtClean="0"/>
              <a:t>27.05.2024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3A5D088-84E4-0A0A-C2E3-83F099FF5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1FEB80-42ED-60A0-CF5B-795AB1031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8021C-F2AF-46A3-9F2D-A33C664490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351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5000"/>
    </mc:Choice>
    <mc:Fallback xmlns="">
      <p:transition advClick="0" advTm="4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1E7F05-761B-674E-D5C4-42D1EE757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6A671A-47B2-7184-669F-7086E78E6D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3EDD5F0-28CE-0C5E-3F67-95BA4141AF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1DF76E4-1F57-1C58-CB49-7976549FD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D683-240D-460C-B237-B4127C286A8A}" type="datetimeFigureOut">
              <a:rPr lang="cs-CZ" smtClean="0"/>
              <a:t>27.05.2024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4D6C28C-CC7A-92A7-4BDE-643283F0A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EF2290A-5E20-3FEB-4B01-5915F44BD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8021C-F2AF-46A3-9F2D-A33C664490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919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5000"/>
    </mc:Choice>
    <mc:Fallback xmlns="">
      <p:transition advClick="0" advTm="4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E3AD8A-5A4F-2392-9602-09357DA4E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81E519A-6819-3606-CB70-EB89EA9835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2D6BE14-E492-15A5-7CEA-CC49E7687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0BE5CF2-D456-319B-9C81-ED64D245EC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45DC967-F952-656C-1207-3B3204F323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5134726-6F06-BB4F-97DA-719DD4725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D683-240D-460C-B237-B4127C286A8A}" type="datetimeFigureOut">
              <a:rPr lang="cs-CZ" smtClean="0"/>
              <a:t>27.05.2024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6BE3901-A372-08EF-0FCE-5DAFAE58B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BAE2070-165B-E6EE-4657-C445F199E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8021C-F2AF-46A3-9F2D-A33C664490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026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5000"/>
    </mc:Choice>
    <mc:Fallback xmlns="">
      <p:transition advClick="0" advTm="4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72E38E-1AB9-667A-40BC-43AFD2A67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51A6D0B-FFAD-E01B-B72C-F16D7BF5B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D683-240D-460C-B237-B4127C286A8A}" type="datetimeFigureOut">
              <a:rPr lang="cs-CZ" smtClean="0"/>
              <a:t>27.05.2024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2BD19A4-0A39-B1A6-3C53-DC20FDDD4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00C6CB3-F891-D5D8-B96F-2F4C772BC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8021C-F2AF-46A3-9F2D-A33C664490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865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5000"/>
    </mc:Choice>
    <mc:Fallback xmlns="">
      <p:transition advClick="0" advTm="4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EC5F957-6D33-1088-5369-C054B67AE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D683-240D-460C-B237-B4127C286A8A}" type="datetimeFigureOut">
              <a:rPr lang="cs-CZ" smtClean="0"/>
              <a:t>27.05.2024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6B7621E-0DBF-2855-7718-51199E448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8BA03D0-A9BB-E6AC-E865-9EEF55ADF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8021C-F2AF-46A3-9F2D-A33C664490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755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5000"/>
    </mc:Choice>
    <mc:Fallback xmlns="">
      <p:transition advClick="0" advTm="4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DD0DDD-E5C2-BC26-BC2A-1F8A796D1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C2B1B7-D08F-DCA4-7102-DBC9DB271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B4C315B-6950-5CF1-390E-0D20AF849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2114C0E-6183-E7DE-B945-31701C05E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D683-240D-460C-B237-B4127C286A8A}" type="datetimeFigureOut">
              <a:rPr lang="cs-CZ" smtClean="0"/>
              <a:t>27.05.2024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B508606-9496-C508-5C44-6AEBCEF3F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3FC1466-42CB-41E5-0D1F-28AB12FEE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8021C-F2AF-46A3-9F2D-A33C664490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316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5000"/>
    </mc:Choice>
    <mc:Fallback xmlns="">
      <p:transition advClick="0" advTm="4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F0106B-E6D4-7302-42D5-425940400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697DC32-39B9-2ABA-4207-70D4BBB047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9AE3F19-4AA3-05B4-C87E-36544C237A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F65D2CB-735C-4475-DB0A-4935F936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D683-240D-460C-B237-B4127C286A8A}" type="datetimeFigureOut">
              <a:rPr lang="cs-CZ" smtClean="0"/>
              <a:t>27.05.2024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2D713E1-027C-58F8-17FD-3D693BFD7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416E774-DEDF-2F6D-B517-2479E82A1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8021C-F2AF-46A3-9F2D-A33C664490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35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5000"/>
    </mc:Choice>
    <mc:Fallback xmlns="">
      <p:transition advClick="0" advTm="4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55D57CF-182D-2AB5-8C55-A4D7ADC04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34427DF-8946-4393-88D7-014F0FB42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994D37-B15F-94A9-9323-36AA09F253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2D683-240D-460C-B237-B4127C286A8A}" type="datetimeFigureOut">
              <a:rPr lang="cs-CZ" smtClean="0"/>
              <a:t>27.05.2024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C0D51D0-AD51-2AF9-7CF8-B9CB61E311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4FEB6EC-1A17-68FE-2405-578C6EE53E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8021C-F2AF-46A3-9F2D-A33C664490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85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45000"/>
    </mc:Choice>
    <mc:Fallback xmlns="">
      <p:transition advClick="0" advTm="4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C3C93D-AAFD-6347-8731-CE22F434F4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3825" y="1009679"/>
            <a:ext cx="9144000" cy="2387600"/>
          </a:xfrm>
        </p:spPr>
        <p:txBody>
          <a:bodyPr>
            <a:normAutofit/>
          </a:bodyPr>
          <a:lstStyle/>
          <a:p>
            <a:r>
              <a:rPr lang="cs-CZ" dirty="0" smtClean="0"/>
              <a:t>Určete označené struktury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187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5000"/>
    </mc:Choice>
    <mc:Fallback xmlns="">
      <p:transition advClick="0" advTm="4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K:\ANATOMIE\KNIHA\Radius\IMG_5439_a.jpg">
            <a:extLst>
              <a:ext uri="{FF2B5EF4-FFF2-40B4-BE49-F238E27FC236}">
                <a16:creationId xmlns:a16="http://schemas.microsoft.com/office/drawing/2014/main" id="{BF83D246-6DA0-75E8-05B2-1F67A6BCB8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6" r="30642"/>
          <a:stretch/>
        </p:blipFill>
        <p:spPr bwMode="auto">
          <a:xfrm rot="5400000">
            <a:off x="4613431" y="-3026490"/>
            <a:ext cx="2945302" cy="121522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B3C65D77-845A-9FFA-8C51-ACF5C39A8ABD}"/>
              </a:ext>
            </a:extLst>
          </p:cNvPr>
          <p:cNvCxnSpPr>
            <a:cxnSpLocks/>
          </p:cNvCxnSpPr>
          <p:nvPr/>
        </p:nvCxnSpPr>
        <p:spPr>
          <a:xfrm>
            <a:off x="1938130" y="2176669"/>
            <a:ext cx="4591879" cy="116287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5A5EA6E0-5C97-DBC7-5749-E7D446A10869}"/>
              </a:ext>
            </a:extLst>
          </p:cNvPr>
          <p:cNvSpPr txBox="1"/>
          <p:nvPr/>
        </p:nvSpPr>
        <p:spPr>
          <a:xfrm>
            <a:off x="1938130" y="1451113"/>
            <a:ext cx="5116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solidFill>
                  <a:srgbClr val="FF0000"/>
                </a:solidFill>
              </a:rPr>
              <a:t>A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6CE06003-2637-23EF-0818-ABB133FD4F01}"/>
              </a:ext>
            </a:extLst>
          </p:cNvPr>
          <p:cNvCxnSpPr>
            <a:cxnSpLocks/>
          </p:cNvCxnSpPr>
          <p:nvPr/>
        </p:nvCxnSpPr>
        <p:spPr>
          <a:xfrm flipH="1" flipV="1">
            <a:off x="1033670" y="3647661"/>
            <a:ext cx="5062330" cy="1829609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687F69E1-219B-363A-A191-D7CCF387B209}"/>
              </a:ext>
            </a:extLst>
          </p:cNvPr>
          <p:cNvSpPr txBox="1"/>
          <p:nvPr/>
        </p:nvSpPr>
        <p:spPr>
          <a:xfrm>
            <a:off x="5605160" y="4707829"/>
            <a:ext cx="4908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>
                <a:solidFill>
                  <a:srgbClr val="00B0F0"/>
                </a:solidFill>
              </a:rPr>
              <a:t>B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7B9013A-239D-1979-2787-7F099DBD4C07}"/>
              </a:ext>
            </a:extLst>
          </p:cNvPr>
          <p:cNvSpPr txBox="1"/>
          <p:nvPr/>
        </p:nvSpPr>
        <p:spPr>
          <a:xfrm>
            <a:off x="174502" y="5891229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/>
              <a:t>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366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5000"/>
    </mc:Choice>
    <mc:Fallback xmlns="">
      <p:transition advClick="0" advTm="4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5" descr="IMG_5764">
            <a:extLst>
              <a:ext uri="{FF2B5EF4-FFF2-40B4-BE49-F238E27FC236}">
                <a16:creationId xmlns:a16="http://schemas.microsoft.com/office/drawing/2014/main" id="{5AC29EA1-5B27-655C-7DE8-D04BF73B26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8" t="19261" r="30280" b="39172"/>
          <a:stretch>
            <a:fillRect/>
          </a:stretch>
        </p:blipFill>
        <p:spPr bwMode="auto">
          <a:xfrm>
            <a:off x="2146852" y="731214"/>
            <a:ext cx="2908852" cy="4153929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obrázek 14" descr="IMG_5743">
            <a:extLst>
              <a:ext uri="{FF2B5EF4-FFF2-40B4-BE49-F238E27FC236}">
                <a16:creationId xmlns:a16="http://schemas.microsoft.com/office/drawing/2014/main" id="{26361EF9-163F-F0C6-6055-9E95622A38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22" t="31750" r="28699" b="32205"/>
          <a:stretch>
            <a:fillRect/>
          </a:stretch>
        </p:blipFill>
        <p:spPr bwMode="auto">
          <a:xfrm>
            <a:off x="6498621" y="1247884"/>
            <a:ext cx="3873414" cy="35030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42F9F3C0-90E9-0FBF-2314-5209182BFF5A}"/>
              </a:ext>
            </a:extLst>
          </p:cNvPr>
          <p:cNvCxnSpPr>
            <a:cxnSpLocks/>
          </p:cNvCxnSpPr>
          <p:nvPr/>
        </p:nvCxnSpPr>
        <p:spPr>
          <a:xfrm flipV="1">
            <a:off x="3647660" y="4750903"/>
            <a:ext cx="0" cy="17294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C6A2EC79-EFDA-6FE0-7033-15BD9AC4F56C}"/>
              </a:ext>
            </a:extLst>
          </p:cNvPr>
          <p:cNvCxnSpPr>
            <a:cxnSpLocks/>
          </p:cNvCxnSpPr>
          <p:nvPr/>
        </p:nvCxnSpPr>
        <p:spPr>
          <a:xfrm flipV="1">
            <a:off x="8319052" y="3955774"/>
            <a:ext cx="0" cy="2683565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9A14284-9EAB-7341-81BC-DCD6578A3707}"/>
              </a:ext>
            </a:extLst>
          </p:cNvPr>
          <p:cNvSpPr txBox="1"/>
          <p:nvPr/>
        </p:nvSpPr>
        <p:spPr>
          <a:xfrm>
            <a:off x="3011556" y="5869898"/>
            <a:ext cx="5116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>
                <a:solidFill>
                  <a:srgbClr val="FF0000"/>
                </a:solidFill>
              </a:rPr>
              <a:t>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B0415C5-7BD1-53E2-9BBD-8B8123BE33B9}"/>
              </a:ext>
            </a:extLst>
          </p:cNvPr>
          <p:cNvSpPr txBox="1"/>
          <p:nvPr/>
        </p:nvSpPr>
        <p:spPr>
          <a:xfrm>
            <a:off x="8443478" y="5869897"/>
            <a:ext cx="4908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>
                <a:solidFill>
                  <a:srgbClr val="00B0F0"/>
                </a:solidFill>
              </a:rPr>
              <a:t>B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E2F9A4F-20C8-34F1-AD89-E3146179E554}"/>
              </a:ext>
            </a:extLst>
          </p:cNvPr>
          <p:cNvSpPr txBox="1"/>
          <p:nvPr/>
        </p:nvSpPr>
        <p:spPr>
          <a:xfrm>
            <a:off x="174502" y="5891229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/>
              <a:t>10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860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5000"/>
    </mc:Choice>
    <mc:Fallback xmlns="">
      <p:transition advClick="0" advTm="4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G_5454_final">
            <a:extLst>
              <a:ext uri="{FF2B5EF4-FFF2-40B4-BE49-F238E27FC236}">
                <a16:creationId xmlns:a16="http://schemas.microsoft.com/office/drawing/2014/main" id="{40142B60-7686-BB53-6801-AAA8B45E2B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9" b="8011"/>
          <a:stretch/>
        </p:blipFill>
        <p:spPr bwMode="auto">
          <a:xfrm>
            <a:off x="3840643" y="184484"/>
            <a:ext cx="5315702" cy="648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4F2845F3-74A1-D3FE-7DD4-8005CF1EFCC5}"/>
              </a:ext>
            </a:extLst>
          </p:cNvPr>
          <p:cNvCxnSpPr>
            <a:cxnSpLocks/>
          </p:cNvCxnSpPr>
          <p:nvPr/>
        </p:nvCxnSpPr>
        <p:spPr>
          <a:xfrm>
            <a:off x="1252330" y="1053547"/>
            <a:ext cx="352267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2B1B7C8B-EA56-4825-176D-9A3CD9D0A3B5}"/>
              </a:ext>
            </a:extLst>
          </p:cNvPr>
          <p:cNvCxnSpPr>
            <a:cxnSpLocks/>
          </p:cNvCxnSpPr>
          <p:nvPr/>
        </p:nvCxnSpPr>
        <p:spPr>
          <a:xfrm flipH="1">
            <a:off x="6498494" y="556591"/>
            <a:ext cx="3321367" cy="1186069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5135C756-C5C3-FD23-869F-D7CBE924A32F}"/>
              </a:ext>
            </a:extLst>
          </p:cNvPr>
          <p:cNvSpPr txBox="1"/>
          <p:nvPr/>
        </p:nvSpPr>
        <p:spPr>
          <a:xfrm>
            <a:off x="1252330" y="284106"/>
            <a:ext cx="5116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>
                <a:solidFill>
                  <a:srgbClr val="FF0000"/>
                </a:solidFill>
              </a:rPr>
              <a:t>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7AE10B35-939F-E296-5EB7-8B4DC3B8B355}"/>
              </a:ext>
            </a:extLst>
          </p:cNvPr>
          <p:cNvSpPr txBox="1"/>
          <p:nvPr/>
        </p:nvSpPr>
        <p:spPr>
          <a:xfrm>
            <a:off x="9574441" y="556591"/>
            <a:ext cx="4908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>
                <a:solidFill>
                  <a:srgbClr val="00B0F0"/>
                </a:solidFill>
              </a:rPr>
              <a:t>B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539D0E1E-F26B-8AB1-EADC-5E0C45523D08}"/>
              </a:ext>
            </a:extLst>
          </p:cNvPr>
          <p:cNvSpPr txBox="1"/>
          <p:nvPr/>
        </p:nvSpPr>
        <p:spPr>
          <a:xfrm>
            <a:off x="174502" y="5891229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/>
              <a:t>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041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5000"/>
    </mc:Choice>
    <mc:Fallback xmlns="">
      <p:transition advClick="0" advTm="4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G_5448_final">
            <a:extLst>
              <a:ext uri="{FF2B5EF4-FFF2-40B4-BE49-F238E27FC236}">
                <a16:creationId xmlns:a16="http://schemas.microsoft.com/office/drawing/2014/main" id="{163CEB89-9F2A-58D9-C080-229E0836A4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" b="16"/>
          <a:stretch/>
        </p:blipFill>
        <p:spPr bwMode="auto">
          <a:xfrm>
            <a:off x="4090214" y="0"/>
            <a:ext cx="4475747" cy="67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D5CD7DEC-B03D-343E-ECD7-162893268E8E}"/>
              </a:ext>
            </a:extLst>
          </p:cNvPr>
          <p:cNvCxnSpPr>
            <a:cxnSpLocks/>
          </p:cNvCxnSpPr>
          <p:nvPr/>
        </p:nvCxnSpPr>
        <p:spPr>
          <a:xfrm>
            <a:off x="2156790" y="4124738"/>
            <a:ext cx="352267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38CB5D65-C3C2-0652-AA32-7EC791A8E044}"/>
              </a:ext>
            </a:extLst>
          </p:cNvPr>
          <p:cNvCxnSpPr>
            <a:cxnSpLocks/>
          </p:cNvCxnSpPr>
          <p:nvPr/>
        </p:nvCxnSpPr>
        <p:spPr>
          <a:xfrm flipH="1">
            <a:off x="8110330" y="579782"/>
            <a:ext cx="3796748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0DDED214-8FAE-5A2A-7FC7-81C6420B018F}"/>
              </a:ext>
            </a:extLst>
          </p:cNvPr>
          <p:cNvCxnSpPr>
            <a:cxnSpLocks/>
          </p:cNvCxnSpPr>
          <p:nvPr/>
        </p:nvCxnSpPr>
        <p:spPr>
          <a:xfrm>
            <a:off x="3538330" y="4124738"/>
            <a:ext cx="2557670" cy="39093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E4EB9DA2-8275-40D8-DA61-477815F19F4B}"/>
              </a:ext>
            </a:extLst>
          </p:cNvPr>
          <p:cNvSpPr txBox="1"/>
          <p:nvPr/>
        </p:nvSpPr>
        <p:spPr>
          <a:xfrm>
            <a:off x="2059939" y="3355297"/>
            <a:ext cx="5116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>
                <a:solidFill>
                  <a:srgbClr val="FF0000"/>
                </a:solidFill>
              </a:rPr>
              <a:t>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F2C14C2-89AD-DA6B-FF73-CA184CB1A273}"/>
              </a:ext>
            </a:extLst>
          </p:cNvPr>
          <p:cNvSpPr txBox="1"/>
          <p:nvPr/>
        </p:nvSpPr>
        <p:spPr>
          <a:xfrm>
            <a:off x="11293910" y="655983"/>
            <a:ext cx="4908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>
                <a:solidFill>
                  <a:srgbClr val="00B0F0"/>
                </a:solidFill>
              </a:rPr>
              <a:t>B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F2D53C5-7611-95E2-4B31-1266F9C299FA}"/>
              </a:ext>
            </a:extLst>
          </p:cNvPr>
          <p:cNvSpPr txBox="1"/>
          <p:nvPr/>
        </p:nvSpPr>
        <p:spPr>
          <a:xfrm>
            <a:off x="174502" y="5891229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/>
              <a:t>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500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5000"/>
    </mc:Choice>
    <mc:Fallback xmlns="">
      <p:transition advClick="0" advTm="4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:\Users\petrasek\AppData\Local\Microsoft\Windows\INetCache\Content.Word\IMG_9245_a.jpg">
            <a:extLst>
              <a:ext uri="{FF2B5EF4-FFF2-40B4-BE49-F238E27FC236}">
                <a16:creationId xmlns:a16="http://schemas.microsoft.com/office/drawing/2014/main" id="{224D6680-DAF8-5CF8-141F-711D4998093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8" r="22178"/>
          <a:stretch/>
        </p:blipFill>
        <p:spPr bwMode="auto">
          <a:xfrm rot="5400000">
            <a:off x="5119003" y="-437320"/>
            <a:ext cx="1953995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E5A3C3A0-4C4E-C976-68E0-D88D8684A331}"/>
              </a:ext>
            </a:extLst>
          </p:cNvPr>
          <p:cNvCxnSpPr>
            <a:cxnSpLocks/>
          </p:cNvCxnSpPr>
          <p:nvPr/>
        </p:nvCxnSpPr>
        <p:spPr>
          <a:xfrm>
            <a:off x="248479" y="496957"/>
            <a:ext cx="3085349" cy="216673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AEAAE0C3-CDFA-93BA-9024-5E5AB304CD3F}"/>
              </a:ext>
            </a:extLst>
          </p:cNvPr>
          <p:cNvCxnSpPr>
            <a:cxnSpLocks/>
          </p:cNvCxnSpPr>
          <p:nvPr/>
        </p:nvCxnSpPr>
        <p:spPr>
          <a:xfrm flipH="1" flipV="1">
            <a:off x="8527774" y="3429000"/>
            <a:ext cx="3160644" cy="274320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ál 8">
            <a:extLst>
              <a:ext uri="{FF2B5EF4-FFF2-40B4-BE49-F238E27FC236}">
                <a16:creationId xmlns:a16="http://schemas.microsoft.com/office/drawing/2014/main" id="{2A55C973-44B1-E1BC-117C-0DC66B7FD72C}"/>
              </a:ext>
            </a:extLst>
          </p:cNvPr>
          <p:cNvSpPr/>
          <p:nvPr/>
        </p:nvSpPr>
        <p:spPr>
          <a:xfrm>
            <a:off x="7673010" y="2708413"/>
            <a:ext cx="1550504" cy="144117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C11BA846-23D8-D4F3-A7D6-C0D0ECE634AE}"/>
              </a:ext>
            </a:extLst>
          </p:cNvPr>
          <p:cNvSpPr/>
          <p:nvPr/>
        </p:nvSpPr>
        <p:spPr>
          <a:xfrm>
            <a:off x="2558576" y="2059885"/>
            <a:ext cx="1550504" cy="14411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4014CDE-EEB7-C170-E6F0-3DB72B73CD6A}"/>
              </a:ext>
            </a:extLst>
          </p:cNvPr>
          <p:cNvSpPr txBox="1"/>
          <p:nvPr/>
        </p:nvSpPr>
        <p:spPr>
          <a:xfrm>
            <a:off x="805069" y="194654"/>
            <a:ext cx="5116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>
                <a:solidFill>
                  <a:srgbClr val="FF0000"/>
                </a:solidFill>
              </a:rPr>
              <a:t>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EFCF4AB-559E-214F-2721-E4F2EF1A136A}"/>
              </a:ext>
            </a:extLst>
          </p:cNvPr>
          <p:cNvSpPr txBox="1"/>
          <p:nvPr/>
        </p:nvSpPr>
        <p:spPr>
          <a:xfrm>
            <a:off x="11197578" y="4979504"/>
            <a:ext cx="4908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>
                <a:solidFill>
                  <a:srgbClr val="00B0F0"/>
                </a:solidFill>
              </a:rPr>
              <a:t>B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892BEEF-7417-1F70-B74B-DD16356A7A03}"/>
              </a:ext>
            </a:extLst>
          </p:cNvPr>
          <p:cNvSpPr txBox="1"/>
          <p:nvPr/>
        </p:nvSpPr>
        <p:spPr>
          <a:xfrm>
            <a:off x="174502" y="5891229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/>
              <a:t>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558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5000"/>
    </mc:Choice>
    <mc:Fallback xmlns="">
      <p:transition advClick="0" advTm="4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:\Users\petrasek\AppData\Local\Microsoft\Windows\INetCache\Content.Word\IMG_5398a.jpg">
            <a:extLst>
              <a:ext uri="{FF2B5EF4-FFF2-40B4-BE49-F238E27FC236}">
                <a16:creationId xmlns:a16="http://schemas.microsoft.com/office/drawing/2014/main" id="{5D0BE0F4-DD53-F81E-9197-E48F71050A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03897" y="0"/>
            <a:ext cx="4584206" cy="684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E9FAA18A-6CC1-5A3B-7834-CB561D46D60E}"/>
              </a:ext>
            </a:extLst>
          </p:cNvPr>
          <p:cNvCxnSpPr>
            <a:cxnSpLocks/>
          </p:cNvCxnSpPr>
          <p:nvPr/>
        </p:nvCxnSpPr>
        <p:spPr>
          <a:xfrm>
            <a:off x="2673626" y="1669773"/>
            <a:ext cx="352267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963F3DD4-955E-A156-17A0-A7BB46A16351}"/>
              </a:ext>
            </a:extLst>
          </p:cNvPr>
          <p:cNvCxnSpPr>
            <a:cxnSpLocks/>
          </p:cNvCxnSpPr>
          <p:nvPr/>
        </p:nvCxnSpPr>
        <p:spPr>
          <a:xfrm flipH="1">
            <a:off x="6995451" y="884583"/>
            <a:ext cx="3818323" cy="549964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>
            <a:extLst>
              <a:ext uri="{FF2B5EF4-FFF2-40B4-BE49-F238E27FC236}">
                <a16:creationId xmlns:a16="http://schemas.microsoft.com/office/drawing/2014/main" id="{36C53857-524E-6840-49E8-459ED05CC25D}"/>
              </a:ext>
            </a:extLst>
          </p:cNvPr>
          <p:cNvSpPr txBox="1"/>
          <p:nvPr/>
        </p:nvSpPr>
        <p:spPr>
          <a:xfrm>
            <a:off x="2564295" y="900332"/>
            <a:ext cx="5116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>
                <a:solidFill>
                  <a:srgbClr val="FF0000"/>
                </a:solidFill>
              </a:rPr>
              <a:t>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9F8C047-072A-BB7E-97BF-80AE7F63FF84}"/>
              </a:ext>
            </a:extLst>
          </p:cNvPr>
          <p:cNvSpPr txBox="1"/>
          <p:nvPr/>
        </p:nvSpPr>
        <p:spPr>
          <a:xfrm>
            <a:off x="10813774" y="390124"/>
            <a:ext cx="4908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>
                <a:solidFill>
                  <a:srgbClr val="00B0F0"/>
                </a:solidFill>
              </a:rPr>
              <a:t>B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9F55800-8A51-16B3-4AFC-E59F7683F8BD}"/>
              </a:ext>
            </a:extLst>
          </p:cNvPr>
          <p:cNvSpPr txBox="1"/>
          <p:nvPr/>
        </p:nvSpPr>
        <p:spPr>
          <a:xfrm>
            <a:off x="174502" y="5891229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/>
              <a:t>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964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5000"/>
    </mc:Choice>
    <mc:Fallback xmlns="">
      <p:transition advClick="0" advTm="4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K:\ANATOMIE\KNIHA\humerus\IMG_5417a.jpg">
            <a:extLst>
              <a:ext uri="{FF2B5EF4-FFF2-40B4-BE49-F238E27FC236}">
                <a16:creationId xmlns:a16="http://schemas.microsoft.com/office/drawing/2014/main" id="{8F0C467B-D9CF-34A9-9462-C7607C1EA8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56"/>
          <a:stretch/>
        </p:blipFill>
        <p:spPr bwMode="auto">
          <a:xfrm rot="16200000">
            <a:off x="3160031" y="249971"/>
            <a:ext cx="5871937" cy="62005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590FC4F5-3A2C-D5B7-1A09-50774198051D}"/>
              </a:ext>
            </a:extLst>
          </p:cNvPr>
          <p:cNvCxnSpPr>
            <a:cxnSpLocks/>
          </p:cNvCxnSpPr>
          <p:nvPr/>
        </p:nvCxnSpPr>
        <p:spPr>
          <a:xfrm>
            <a:off x="1739348" y="745435"/>
            <a:ext cx="6117987" cy="124239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CDF08DD6-8950-81D3-FAD5-F73A435F9C7C}"/>
              </a:ext>
            </a:extLst>
          </p:cNvPr>
          <p:cNvCxnSpPr>
            <a:cxnSpLocks/>
          </p:cNvCxnSpPr>
          <p:nvPr/>
        </p:nvCxnSpPr>
        <p:spPr>
          <a:xfrm flipH="1">
            <a:off x="7991061" y="1987826"/>
            <a:ext cx="3657600" cy="1441174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FBA3E4B-702A-3EEB-93EE-1649362C6AD0}"/>
              </a:ext>
            </a:extLst>
          </p:cNvPr>
          <p:cNvSpPr txBox="1"/>
          <p:nvPr/>
        </p:nvSpPr>
        <p:spPr>
          <a:xfrm>
            <a:off x="1656808" y="820820"/>
            <a:ext cx="5116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>
                <a:solidFill>
                  <a:srgbClr val="FF0000"/>
                </a:solidFill>
              </a:rPr>
              <a:t>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E0BBB20B-854B-2609-5850-0860A7BECC2B}"/>
              </a:ext>
            </a:extLst>
          </p:cNvPr>
          <p:cNvSpPr txBox="1"/>
          <p:nvPr/>
        </p:nvSpPr>
        <p:spPr>
          <a:xfrm>
            <a:off x="11264093" y="1205540"/>
            <a:ext cx="4908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>
                <a:solidFill>
                  <a:srgbClr val="00B0F0"/>
                </a:solidFill>
              </a:rPr>
              <a:t>B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D39E15D-13C5-6D5A-AF3F-00AFDDA2C005}"/>
              </a:ext>
            </a:extLst>
          </p:cNvPr>
          <p:cNvSpPr txBox="1"/>
          <p:nvPr/>
        </p:nvSpPr>
        <p:spPr>
          <a:xfrm>
            <a:off x="174502" y="5891229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/>
              <a:t>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018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5000"/>
    </mc:Choice>
    <mc:Fallback xmlns="">
      <p:transition advClick="0" advTm="4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6C6F3F8-3F4C-9B4E-2657-DB837FE787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41"/>
          <a:stretch/>
        </p:blipFill>
        <p:spPr bwMode="auto">
          <a:xfrm rot="16200000">
            <a:off x="4455890" y="-888899"/>
            <a:ext cx="4028967" cy="88607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5C36A1BC-AFC3-829D-E90C-71CD739D01E5}"/>
              </a:ext>
            </a:extLst>
          </p:cNvPr>
          <p:cNvCxnSpPr>
            <a:cxnSpLocks/>
          </p:cNvCxnSpPr>
          <p:nvPr/>
        </p:nvCxnSpPr>
        <p:spPr>
          <a:xfrm>
            <a:off x="139148" y="2872408"/>
            <a:ext cx="2186609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748E6CF9-B7EB-51BD-A951-54B0CE7AAC69}"/>
              </a:ext>
            </a:extLst>
          </p:cNvPr>
          <p:cNvCxnSpPr>
            <a:cxnSpLocks/>
          </p:cNvCxnSpPr>
          <p:nvPr/>
        </p:nvCxnSpPr>
        <p:spPr>
          <a:xfrm flipH="1">
            <a:off x="4472608" y="735496"/>
            <a:ext cx="3657600" cy="1441174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715BACA-F958-A883-E373-3AC5F2021F69}"/>
              </a:ext>
            </a:extLst>
          </p:cNvPr>
          <p:cNvSpPr txBox="1"/>
          <p:nvPr/>
        </p:nvSpPr>
        <p:spPr>
          <a:xfrm>
            <a:off x="322049" y="2872408"/>
            <a:ext cx="5116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>
                <a:solidFill>
                  <a:srgbClr val="FF0000"/>
                </a:solidFill>
              </a:rPr>
              <a:t>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B02E5B96-0747-00E9-480A-C08B59C0272A}"/>
              </a:ext>
            </a:extLst>
          </p:cNvPr>
          <p:cNvSpPr txBox="1"/>
          <p:nvPr/>
        </p:nvSpPr>
        <p:spPr>
          <a:xfrm>
            <a:off x="8130208" y="139148"/>
            <a:ext cx="4908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>
                <a:solidFill>
                  <a:srgbClr val="00B0F0"/>
                </a:solidFill>
              </a:rPr>
              <a:t>B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B8EBC9EB-A70D-72BC-80F7-21DABBB6CD52}"/>
              </a:ext>
            </a:extLst>
          </p:cNvPr>
          <p:cNvSpPr txBox="1"/>
          <p:nvPr/>
        </p:nvSpPr>
        <p:spPr>
          <a:xfrm>
            <a:off x="174502" y="5891229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/>
              <a:t>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776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5000"/>
    </mc:Choice>
    <mc:Fallback xmlns="">
      <p:transition advClick="0" advTm="4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576D71E-BF9F-4D48-AE56-8B61B53A5B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92" t="1317" r="11548"/>
          <a:stretch/>
        </p:blipFill>
        <p:spPr bwMode="auto">
          <a:xfrm rot="16200000">
            <a:off x="5277621" y="-2992305"/>
            <a:ext cx="1885481" cy="114938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C60F762C-1E4C-AFE7-65D6-8AFF47B46984}"/>
              </a:ext>
            </a:extLst>
          </p:cNvPr>
          <p:cNvCxnSpPr>
            <a:cxnSpLocks/>
          </p:cNvCxnSpPr>
          <p:nvPr/>
        </p:nvCxnSpPr>
        <p:spPr>
          <a:xfrm>
            <a:off x="8438322" y="487017"/>
            <a:ext cx="2773018" cy="184867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F4A159C5-5C46-3501-C5D1-7849E237ECBA}"/>
              </a:ext>
            </a:extLst>
          </p:cNvPr>
          <p:cNvCxnSpPr>
            <a:cxnSpLocks/>
          </p:cNvCxnSpPr>
          <p:nvPr/>
        </p:nvCxnSpPr>
        <p:spPr>
          <a:xfrm flipV="1">
            <a:off x="9919252" y="2723322"/>
            <a:ext cx="1023731" cy="376693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5886ED7-8D84-F877-1ABA-A50BBD310275}"/>
              </a:ext>
            </a:extLst>
          </p:cNvPr>
          <p:cNvSpPr txBox="1"/>
          <p:nvPr/>
        </p:nvSpPr>
        <p:spPr>
          <a:xfrm>
            <a:off x="8182482" y="450213"/>
            <a:ext cx="5116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>
                <a:solidFill>
                  <a:srgbClr val="FF0000"/>
                </a:solidFill>
              </a:rPr>
              <a:t>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F166AE7-7785-074A-5616-AC1106BD4FFA}"/>
              </a:ext>
            </a:extLst>
          </p:cNvPr>
          <p:cNvSpPr txBox="1"/>
          <p:nvPr/>
        </p:nvSpPr>
        <p:spPr>
          <a:xfrm>
            <a:off x="9428412" y="5720811"/>
            <a:ext cx="4908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>
                <a:solidFill>
                  <a:srgbClr val="00B0F0"/>
                </a:solidFill>
              </a:rPr>
              <a:t>B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7694C9FE-27B2-4903-DC04-A0EF7D749BBF}"/>
              </a:ext>
            </a:extLst>
          </p:cNvPr>
          <p:cNvSpPr txBox="1"/>
          <p:nvPr/>
        </p:nvSpPr>
        <p:spPr>
          <a:xfrm>
            <a:off x="174502" y="5891229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/>
              <a:t>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067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5000"/>
    </mc:Choice>
    <mc:Fallback xmlns="">
      <p:transition advClick="0" advTm="4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5437">
            <a:extLst>
              <a:ext uri="{FF2B5EF4-FFF2-40B4-BE49-F238E27FC236}">
                <a16:creationId xmlns:a16="http://schemas.microsoft.com/office/drawing/2014/main" id="{76AA5635-7F17-0958-90B8-2C14B9869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4" r="20096"/>
          <a:stretch>
            <a:fillRect/>
          </a:stretch>
        </p:blipFill>
        <p:spPr bwMode="auto">
          <a:xfrm>
            <a:off x="4396758" y="0"/>
            <a:ext cx="3860216" cy="678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691B1EB5-446D-C563-03A2-FCA8232504AF}"/>
              </a:ext>
            </a:extLst>
          </p:cNvPr>
          <p:cNvCxnSpPr>
            <a:cxnSpLocks/>
          </p:cNvCxnSpPr>
          <p:nvPr/>
        </p:nvCxnSpPr>
        <p:spPr>
          <a:xfrm flipH="1">
            <a:off x="7374835" y="1451113"/>
            <a:ext cx="3419061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35CFE2FA-EDF3-FF58-542D-4051BC664023}"/>
              </a:ext>
            </a:extLst>
          </p:cNvPr>
          <p:cNvCxnSpPr>
            <a:cxnSpLocks/>
          </p:cNvCxnSpPr>
          <p:nvPr/>
        </p:nvCxnSpPr>
        <p:spPr>
          <a:xfrm>
            <a:off x="1938130" y="2176669"/>
            <a:ext cx="478072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28AE7AD-B5DA-CF10-226B-9518120E1CEC}"/>
              </a:ext>
            </a:extLst>
          </p:cNvPr>
          <p:cNvSpPr txBox="1"/>
          <p:nvPr/>
        </p:nvSpPr>
        <p:spPr>
          <a:xfrm>
            <a:off x="1938130" y="1451113"/>
            <a:ext cx="5116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>
                <a:solidFill>
                  <a:srgbClr val="FF0000"/>
                </a:solidFill>
              </a:rPr>
              <a:t>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024C5D7-EBC3-7131-E231-52BB21A88C8B}"/>
              </a:ext>
            </a:extLst>
          </p:cNvPr>
          <p:cNvSpPr txBox="1"/>
          <p:nvPr/>
        </p:nvSpPr>
        <p:spPr>
          <a:xfrm>
            <a:off x="10303056" y="681672"/>
            <a:ext cx="4908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>
                <a:solidFill>
                  <a:srgbClr val="00B0F0"/>
                </a:solidFill>
              </a:rPr>
              <a:t>B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855B0EC-9EA3-BDC1-D8E6-F782628FD18C}"/>
              </a:ext>
            </a:extLst>
          </p:cNvPr>
          <p:cNvSpPr txBox="1"/>
          <p:nvPr/>
        </p:nvSpPr>
        <p:spPr>
          <a:xfrm>
            <a:off x="174502" y="5891229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/>
              <a:t>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264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5000"/>
    </mc:Choice>
    <mc:Fallback xmlns="">
      <p:transition advClick="0" advTm="45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Určete označené struktury &amp;quot;&quot;/&gt;&lt;property id=&quot;20307&quot; value=&quot;256&quot;/&gt;&lt;/object&gt;&lt;object type=&quot;3&quot; unique_id=&quot;10449&quot;&gt;&lt;property id=&quot;20148&quot; value=&quot;5&quot;/&gt;&lt;property id=&quot;20300&quot; value=&quot;Slide 2&quot;/&gt;&lt;property id=&quot;20307&quot; value=&quot;273&quot;/&gt;&lt;/object&gt;&lt;object type=&quot;3&quot; unique_id=&quot;10450&quot;&gt;&lt;property id=&quot;20148&quot; value=&quot;5&quot;/&gt;&lt;property id=&quot;20300&quot; value=&quot;Slide 3&quot;/&gt;&lt;property id=&quot;20307&quot; value=&quot;274&quot;/&gt;&lt;/object&gt;&lt;object type=&quot;3&quot; unique_id=&quot;10451&quot;&gt;&lt;property id=&quot;20148&quot; value=&quot;5&quot;/&gt;&lt;property id=&quot;20300&quot; value=&quot;Slide 4&quot;/&gt;&lt;property id=&quot;20307&quot; value=&quot;275&quot;/&gt;&lt;/object&gt;&lt;object type=&quot;3&quot; unique_id=&quot;10452&quot;&gt;&lt;property id=&quot;20148&quot; value=&quot;5&quot;/&gt;&lt;property id=&quot;20300&quot; value=&quot;Slide 5&quot;/&gt;&lt;property id=&quot;20307&quot; value=&quot;276&quot;/&gt;&lt;/object&gt;&lt;object type=&quot;3&quot; unique_id=&quot;10453&quot;&gt;&lt;property id=&quot;20148&quot; value=&quot;5&quot;/&gt;&lt;property id=&quot;20300&quot; value=&quot;Slide 6&quot;/&gt;&lt;property id=&quot;20307&quot; value=&quot;277&quot;/&gt;&lt;/object&gt;&lt;object type=&quot;3&quot; unique_id=&quot;10454&quot;&gt;&lt;property id=&quot;20148&quot; value=&quot;5&quot;/&gt;&lt;property id=&quot;20300&quot; value=&quot;Slide 7&quot;/&gt;&lt;property id=&quot;20307&quot; value=&quot;278&quot;/&gt;&lt;/object&gt;&lt;object type=&quot;3&quot; unique_id=&quot;10455&quot;&gt;&lt;property id=&quot;20148&quot; value=&quot;5&quot;/&gt;&lt;property id=&quot;20300&quot; value=&quot;Slide 8&quot;/&gt;&lt;property id=&quot;20307&quot; value=&quot;279&quot;/&gt;&lt;/object&gt;&lt;object type=&quot;3&quot; unique_id=&quot;10456&quot;&gt;&lt;property id=&quot;20148&quot; value=&quot;5&quot;/&gt;&lt;property id=&quot;20300&quot; value=&quot;Slide 9&quot;/&gt;&lt;property id=&quot;20307&quot; value=&quot;280&quot;/&gt;&lt;/object&gt;&lt;object type=&quot;3&quot; unique_id=&quot;10457&quot;&gt;&lt;property id=&quot;20148&quot; value=&quot;5&quot;/&gt;&lt;property id=&quot;20300&quot; value=&quot;Slide 10&quot;/&gt;&lt;property id=&quot;20307&quot; value=&quot;281&quot;/&gt;&lt;/object&gt;&lt;object type=&quot;3&quot; unique_id=&quot;10458&quot;&gt;&lt;property id=&quot;20148&quot; value=&quot;5&quot;/&gt;&lt;property id=&quot;20300&quot; value=&quot;Slide 11&quot;/&gt;&lt;property id=&quot;20307&quot; value=&quot;282&quot;/&gt;&lt;/object&gt;&lt;/object&gt;&lt;object type=&quot;8&quot; unique_id=&quot;100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1514</TotalTime>
  <Words>33</Words>
  <Application>Microsoft Office PowerPoint</Application>
  <PresentationFormat>Širokoúhlá obrazovka</PresentationFormat>
  <Paragraphs>31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Určete označené struktury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kosti HK limit 45 sekund</dc:title>
  <dc:creator>Sára Kuchařová</dc:creator>
  <cp:lastModifiedBy>Petrášek Michal</cp:lastModifiedBy>
  <cp:revision>21</cp:revision>
  <dcterms:created xsi:type="dcterms:W3CDTF">2023-10-07T20:54:39Z</dcterms:created>
  <dcterms:modified xsi:type="dcterms:W3CDTF">2024-05-27T06:53:05Z</dcterms:modified>
</cp:coreProperties>
</file>