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91E46-3807-6F29-5F53-0B87E42AC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FE0AA1-5A8F-78A9-E2ED-2B3351FDA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C605CE-FC1A-7CDB-B393-30F1EB65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602009-58BA-D10E-7EA0-48DDA7A4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9B0FC2-0ECA-7D7F-7B84-73A2EEC3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3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0D7F5-BCC9-4951-B03F-488B320B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185954-0F97-4B41-9754-A6AAD24BE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6AF99D-E194-CF1D-422E-3071990A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C7D596-43D0-D07F-96AD-1371F22E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F5D8B5-75C2-F460-0087-14367982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781D6D3-E032-361C-29F7-9C85B6FC9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4DB15A-4B22-47EF-A303-8F4E0CC0A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5108F7-F9A9-0A75-06E5-FC6E816D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CC763F-3509-88B5-F521-EAF67FDE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6E684-59C7-43C4-18B7-450205C7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D5D6B-2C3F-2FA7-224E-F0B766C8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B3283-2F7D-7E99-CAA7-4AC4CAC01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CC5A1F-C13A-5D47-F98D-82871978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CA1754-9561-22D0-7807-DA8FD967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15B796-F448-C230-EFFC-E4ED273C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9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2555-BF99-B5D1-559B-C10733B0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CFBFD0-A706-D2A0-F45F-2BDB8EF04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6C1EFF-90C1-3717-4ACE-903E9DA9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A5D088-84E4-0A0A-C2E3-83F099FF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1FEB80-42ED-60A0-CF5B-795AB103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5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E7F05-761B-674E-D5C4-42D1EE75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A671A-47B2-7184-669F-7086E78E6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EDD5F0-28CE-0C5E-3F67-95BA4141A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DF76E4-1F57-1C58-CB49-7976549F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D6C28C-CC7A-92A7-4BDE-643283F0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F2290A-5E20-3FEB-4B01-5915F44B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1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3AD8A-5A4F-2392-9602-09357DA4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1E519A-6819-3606-CB70-EB89EA983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D6BE14-E492-15A5-7CEA-CC49E768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BE5CF2-D456-319B-9C81-ED64D245E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5DC967-F952-656C-1207-3B3204F32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5134726-6F06-BB4F-97DA-719DD472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6BE3901-A372-08EF-0FCE-5DAFAE58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AE2070-165B-E6EE-4657-C445F199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2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2E38E-1AB9-667A-40BC-43AFD2A6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1A6D0B-FFAD-E01B-B72C-F16D7BF5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BD19A4-0A39-B1A6-3C53-DC20FDDD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0C6CB3-F891-D5D8-B96F-2F4C772B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6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C5F957-6D33-1088-5369-C054B67A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B7621E-0DBF-2855-7718-51199E44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BA03D0-A9BB-E6AC-E865-9EEF55AD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5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D0DDD-E5C2-BC26-BC2A-1F8A796D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2B1B7-D08F-DCA4-7102-DBC9DB27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4C315B-6950-5CF1-390E-0D20AF849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114C0E-6183-E7DE-B945-31701C05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508606-9496-C508-5C44-6AEBCEF3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FC1466-42CB-41E5-0D1F-28AB12FE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1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0106B-E6D4-7302-42D5-42594040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97DC32-39B9-2ABA-4207-70D4BBB04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AE3F19-4AA3-05B4-C87E-36544C237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65D2CB-735C-4475-DB0A-4935F936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D713E1-027C-58F8-17FD-3D693BFD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16E774-DEDF-2F6D-B517-2479E82A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5D57CF-182D-2AB5-8C55-A4D7ADC0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4427DF-8946-4393-88D7-014F0FB42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994D37-B15F-94A9-9323-36AA09F25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0D51D0-AD51-2AF9-7CF8-B9CB61E31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EB6EC-1A17-68FE-2405-578C6EE53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3C93D-AAFD-6347-8731-CE22F434F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825" y="1009679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 smtClean="0"/>
              <a:t>Určete označené struktury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8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64" y="0"/>
            <a:ext cx="5632636" cy="6858000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5A3C3A0-4C4E-C976-68E0-D88D8684A331}"/>
              </a:ext>
            </a:extLst>
          </p:cNvPr>
          <p:cNvCxnSpPr>
            <a:cxnSpLocks/>
          </p:cNvCxnSpPr>
          <p:nvPr/>
        </p:nvCxnSpPr>
        <p:spPr>
          <a:xfrm>
            <a:off x="4954385" y="1413164"/>
            <a:ext cx="5203768" cy="997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014CDE-EEB7-C170-E6F0-3DB72B73CD6A}"/>
              </a:ext>
            </a:extLst>
          </p:cNvPr>
          <p:cNvSpPr txBox="1"/>
          <p:nvPr/>
        </p:nvSpPr>
        <p:spPr>
          <a:xfrm>
            <a:off x="4234290" y="1028443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8CB5D65-C3C2-0652-AA32-7EC791A8E044}"/>
              </a:ext>
            </a:extLst>
          </p:cNvPr>
          <p:cNvCxnSpPr>
            <a:cxnSpLocks/>
          </p:cNvCxnSpPr>
          <p:nvPr/>
        </p:nvCxnSpPr>
        <p:spPr>
          <a:xfrm>
            <a:off x="4630189" y="4879571"/>
            <a:ext cx="6375862" cy="831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F8C047-072A-BB7E-97BF-80AE7F63FF84}"/>
              </a:ext>
            </a:extLst>
          </p:cNvPr>
          <p:cNvSpPr txBox="1"/>
          <p:nvPr/>
        </p:nvSpPr>
        <p:spPr>
          <a:xfrm>
            <a:off x="4139349" y="4494850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véPole 21">
            <a:extLst>
              <a:ext uri="{FF2B5EF4-FFF2-40B4-BE49-F238E27FC236}">
                <a16:creationId xmlns:a16="http://schemas.microsoft.com/office/drawing/2014/main" id="{5135C756-C5C3-FD23-869F-D7CBE924A32F}"/>
              </a:ext>
            </a:extLst>
          </p:cNvPr>
          <p:cNvSpPr txBox="1"/>
          <p:nvPr/>
        </p:nvSpPr>
        <p:spPr>
          <a:xfrm>
            <a:off x="388662" y="1221312"/>
            <a:ext cx="797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A3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AE10B35-939F-E296-5EB7-8B4DC3B8B355}"/>
              </a:ext>
            </a:extLst>
          </p:cNvPr>
          <p:cNvSpPr txBox="1"/>
          <p:nvPr/>
        </p:nvSpPr>
        <p:spPr>
          <a:xfrm>
            <a:off x="10576866" y="4322081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-5242"/>
            <a:ext cx="5182323" cy="686848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B1B7C8B-EA56-4825-176D-9A3CD9D0A3B5}"/>
              </a:ext>
            </a:extLst>
          </p:cNvPr>
          <p:cNvCxnSpPr>
            <a:cxnSpLocks/>
          </p:cNvCxnSpPr>
          <p:nvPr/>
        </p:nvCxnSpPr>
        <p:spPr>
          <a:xfrm flipH="1">
            <a:off x="7456478" y="4706802"/>
            <a:ext cx="3120388" cy="118442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F2845F3-74A1-D3FE-7DD4-8005CF1EFCC5}"/>
              </a:ext>
            </a:extLst>
          </p:cNvPr>
          <p:cNvCxnSpPr>
            <a:cxnSpLocks/>
          </p:cNvCxnSpPr>
          <p:nvPr/>
        </p:nvCxnSpPr>
        <p:spPr>
          <a:xfrm>
            <a:off x="537162" y="1990753"/>
            <a:ext cx="35226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9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E4EB9DA2-8275-40D8-DA61-477815F19F4B}"/>
              </a:ext>
            </a:extLst>
          </p:cNvPr>
          <p:cNvSpPr txBox="1"/>
          <p:nvPr/>
        </p:nvSpPr>
        <p:spPr>
          <a:xfrm>
            <a:off x="945440" y="4372138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2C14C2-89AD-DA6B-FF73-CA184CB1A273}"/>
              </a:ext>
            </a:extLst>
          </p:cNvPr>
          <p:cNvSpPr txBox="1"/>
          <p:nvPr/>
        </p:nvSpPr>
        <p:spPr>
          <a:xfrm>
            <a:off x="11246559" y="1075897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96" y="-48110"/>
            <a:ext cx="4706007" cy="6954220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8CB5D65-C3C2-0652-AA32-7EC791A8E044}"/>
              </a:ext>
            </a:extLst>
          </p:cNvPr>
          <p:cNvCxnSpPr>
            <a:cxnSpLocks/>
          </p:cNvCxnSpPr>
          <p:nvPr/>
        </p:nvCxnSpPr>
        <p:spPr>
          <a:xfrm flipH="1">
            <a:off x="7449811" y="1460618"/>
            <a:ext cx="3796748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5CD7DEC-B03D-343E-ECD7-162893268E8E}"/>
              </a:ext>
            </a:extLst>
          </p:cNvPr>
          <p:cNvCxnSpPr>
            <a:cxnSpLocks/>
          </p:cNvCxnSpPr>
          <p:nvPr/>
        </p:nvCxnSpPr>
        <p:spPr>
          <a:xfrm>
            <a:off x="1612238" y="4756859"/>
            <a:ext cx="35226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94014CDE-EEB7-C170-E6F0-3DB72B73CD6A}"/>
              </a:ext>
            </a:extLst>
          </p:cNvPr>
          <p:cNvSpPr txBox="1"/>
          <p:nvPr/>
        </p:nvSpPr>
        <p:spPr>
          <a:xfrm>
            <a:off x="427061" y="148561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FCF4AB-559E-214F-2721-E4F2EF1A136A}"/>
              </a:ext>
            </a:extLst>
          </p:cNvPr>
          <p:cNvSpPr txBox="1"/>
          <p:nvPr/>
        </p:nvSpPr>
        <p:spPr>
          <a:xfrm>
            <a:off x="10272420" y="5388032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7973" y="-1812649"/>
            <a:ext cx="4095976" cy="9557278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EAAE0C3-CDFA-93BA-9024-5E5AB304CD3F}"/>
              </a:ext>
            </a:extLst>
          </p:cNvPr>
          <p:cNvCxnSpPr>
            <a:cxnSpLocks/>
          </p:cNvCxnSpPr>
          <p:nvPr/>
        </p:nvCxnSpPr>
        <p:spPr>
          <a:xfrm flipH="1" flipV="1">
            <a:off x="8832442" y="3102990"/>
            <a:ext cx="1439978" cy="257704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5A3C3A0-4C4E-C976-68E0-D88D8684A331}"/>
              </a:ext>
            </a:extLst>
          </p:cNvPr>
          <p:cNvCxnSpPr>
            <a:cxnSpLocks/>
          </p:cNvCxnSpPr>
          <p:nvPr/>
        </p:nvCxnSpPr>
        <p:spPr>
          <a:xfrm>
            <a:off x="248479" y="496957"/>
            <a:ext cx="2399623" cy="23486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0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6C53857-524E-6840-49E8-459ED05CC25D}"/>
              </a:ext>
            </a:extLst>
          </p:cNvPr>
          <p:cNvSpPr txBox="1"/>
          <p:nvPr/>
        </p:nvSpPr>
        <p:spPr>
          <a:xfrm>
            <a:off x="3241956" y="2475610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9F8C047-072A-BB7E-97BF-80AE7F63FF84}"/>
              </a:ext>
            </a:extLst>
          </p:cNvPr>
          <p:cNvSpPr txBox="1"/>
          <p:nvPr/>
        </p:nvSpPr>
        <p:spPr>
          <a:xfrm>
            <a:off x="10967393" y="3549413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28" y="0"/>
            <a:ext cx="5143500" cy="6858000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9FAA18A-6CC1-5A3B-7834-CB561D46D60E}"/>
              </a:ext>
            </a:extLst>
          </p:cNvPr>
          <p:cNvCxnSpPr>
            <a:cxnSpLocks/>
          </p:cNvCxnSpPr>
          <p:nvPr/>
        </p:nvCxnSpPr>
        <p:spPr>
          <a:xfrm>
            <a:off x="3894833" y="2860331"/>
            <a:ext cx="35226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63F3DD4-955E-A156-17A0-A7BB46A16351}"/>
              </a:ext>
            </a:extLst>
          </p:cNvPr>
          <p:cNvCxnSpPr>
            <a:cxnSpLocks/>
          </p:cNvCxnSpPr>
          <p:nvPr/>
        </p:nvCxnSpPr>
        <p:spPr>
          <a:xfrm flipH="1">
            <a:off x="7551835" y="4318854"/>
            <a:ext cx="3818323" cy="54996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5A3C3A0-4C4E-C976-68E0-D88D8684A331}"/>
              </a:ext>
            </a:extLst>
          </p:cNvPr>
          <p:cNvCxnSpPr>
            <a:cxnSpLocks/>
          </p:cNvCxnSpPr>
          <p:nvPr/>
        </p:nvCxnSpPr>
        <p:spPr>
          <a:xfrm>
            <a:off x="4039083" y="629960"/>
            <a:ext cx="4248706" cy="9328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014CDE-EEB7-C170-E6F0-3DB72B73CD6A}"/>
              </a:ext>
            </a:extLst>
          </p:cNvPr>
          <p:cNvSpPr txBox="1"/>
          <p:nvPr/>
        </p:nvSpPr>
        <p:spPr>
          <a:xfrm>
            <a:off x="3527404" y="326935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8CB5D65-C3C2-0652-AA32-7EC791A8E044}"/>
              </a:ext>
            </a:extLst>
          </p:cNvPr>
          <p:cNvCxnSpPr>
            <a:cxnSpLocks/>
          </p:cNvCxnSpPr>
          <p:nvPr/>
        </p:nvCxnSpPr>
        <p:spPr>
          <a:xfrm flipV="1">
            <a:off x="5112327" y="1637608"/>
            <a:ext cx="4488873" cy="108896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F8C047-072A-BB7E-97BF-80AE7F63FF84}"/>
              </a:ext>
            </a:extLst>
          </p:cNvPr>
          <p:cNvSpPr txBox="1"/>
          <p:nvPr/>
        </p:nvSpPr>
        <p:spPr>
          <a:xfrm>
            <a:off x="4636082" y="2341854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kála&#10;&#10;Popis byl vytvořen automaticky">
            <a:extLst>
              <a:ext uri="{FF2B5EF4-FFF2-40B4-BE49-F238E27FC236}">
                <a16:creationId xmlns:a16="http://schemas.microsoft.com/office/drawing/2014/main" id="{CC4FD8A9-7FB7-29A2-802B-1E89A2C01B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6509"/>
          <a:stretch/>
        </p:blipFill>
        <p:spPr>
          <a:xfrm>
            <a:off x="8113891" y="3325457"/>
            <a:ext cx="4078109" cy="3532543"/>
          </a:xfrm>
          <a:prstGeom prst="rect">
            <a:avLst/>
          </a:prstGeom>
        </p:spPr>
      </p:pic>
      <p:pic>
        <p:nvPicPr>
          <p:cNvPr id="5" name="Obrázek 4" descr="Obsah obrázku skála, Nerost, Kamenné nástroje, kámen&#10;&#10;Popis byl vytvořen automaticky">
            <a:extLst>
              <a:ext uri="{FF2B5EF4-FFF2-40B4-BE49-F238E27FC236}">
                <a16:creationId xmlns:a16="http://schemas.microsoft.com/office/drawing/2014/main" id="{120AC6D5-348F-533F-1A96-F9F447C73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3" b="7369"/>
          <a:stretch/>
        </p:blipFill>
        <p:spPr>
          <a:xfrm>
            <a:off x="8113891" y="0"/>
            <a:ext cx="4078109" cy="3429000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5A3C3A0-4C4E-C976-68E0-D88D8684A331}"/>
              </a:ext>
            </a:extLst>
          </p:cNvPr>
          <p:cNvCxnSpPr>
            <a:cxnSpLocks/>
          </p:cNvCxnSpPr>
          <p:nvPr/>
        </p:nvCxnSpPr>
        <p:spPr>
          <a:xfrm>
            <a:off x="5619404" y="1404851"/>
            <a:ext cx="4081549" cy="581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94014CDE-EEB7-C170-E6F0-3DB72B73CD6A}"/>
              </a:ext>
            </a:extLst>
          </p:cNvPr>
          <p:cNvSpPr txBox="1"/>
          <p:nvPr/>
        </p:nvSpPr>
        <p:spPr>
          <a:xfrm>
            <a:off x="5007374" y="1049224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8CB5D65-C3C2-0652-AA32-7EC791A8E044}"/>
              </a:ext>
            </a:extLst>
          </p:cNvPr>
          <p:cNvCxnSpPr>
            <a:cxnSpLocks/>
          </p:cNvCxnSpPr>
          <p:nvPr/>
        </p:nvCxnSpPr>
        <p:spPr>
          <a:xfrm flipV="1">
            <a:off x="5263213" y="4547244"/>
            <a:ext cx="4488873" cy="108896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F8C047-072A-BB7E-97BF-80AE7F63FF84}"/>
              </a:ext>
            </a:extLst>
          </p:cNvPr>
          <p:cNvSpPr txBox="1"/>
          <p:nvPr/>
        </p:nvSpPr>
        <p:spPr>
          <a:xfrm>
            <a:off x="4772373" y="5251490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4795"/>
          <a:stretch/>
        </p:blipFill>
        <p:spPr>
          <a:xfrm flipH="1">
            <a:off x="7628020" y="0"/>
            <a:ext cx="4563979" cy="6854389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5A3C3A0-4C4E-C976-68E0-D88D8684A331}"/>
              </a:ext>
            </a:extLst>
          </p:cNvPr>
          <p:cNvCxnSpPr>
            <a:cxnSpLocks/>
          </p:cNvCxnSpPr>
          <p:nvPr/>
        </p:nvCxnSpPr>
        <p:spPr>
          <a:xfrm>
            <a:off x="4929447" y="3167149"/>
            <a:ext cx="4081549" cy="581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014CDE-EEB7-C170-E6F0-3DB72B73CD6A}"/>
              </a:ext>
            </a:extLst>
          </p:cNvPr>
          <p:cNvSpPr txBox="1"/>
          <p:nvPr/>
        </p:nvSpPr>
        <p:spPr>
          <a:xfrm>
            <a:off x="4350668" y="2782428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8CB5D65-C3C2-0652-AA32-7EC791A8E044}"/>
              </a:ext>
            </a:extLst>
          </p:cNvPr>
          <p:cNvCxnSpPr>
            <a:cxnSpLocks/>
          </p:cNvCxnSpPr>
          <p:nvPr/>
        </p:nvCxnSpPr>
        <p:spPr>
          <a:xfrm flipV="1">
            <a:off x="3807229" y="6118167"/>
            <a:ext cx="6508866" cy="831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9F8C047-072A-BB7E-97BF-80AE7F63FF84}"/>
              </a:ext>
            </a:extLst>
          </p:cNvPr>
          <p:cNvSpPr txBox="1"/>
          <p:nvPr/>
        </p:nvSpPr>
        <p:spPr>
          <a:xfrm>
            <a:off x="3236556" y="5741759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3" y="-8021"/>
            <a:ext cx="3918857" cy="6858000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5A3C3A0-4C4E-C976-68E0-D88D8684A331}"/>
              </a:ext>
            </a:extLst>
          </p:cNvPr>
          <p:cNvCxnSpPr>
            <a:cxnSpLocks/>
          </p:cNvCxnSpPr>
          <p:nvPr/>
        </p:nvCxnSpPr>
        <p:spPr>
          <a:xfrm>
            <a:off x="5752407" y="4164676"/>
            <a:ext cx="4081549" cy="581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014CDE-EEB7-C170-E6F0-3DB72B73CD6A}"/>
              </a:ext>
            </a:extLst>
          </p:cNvPr>
          <p:cNvSpPr txBox="1"/>
          <p:nvPr/>
        </p:nvSpPr>
        <p:spPr>
          <a:xfrm>
            <a:off x="5240728" y="3809049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8CB5D65-C3C2-0652-AA32-7EC791A8E044}"/>
              </a:ext>
            </a:extLst>
          </p:cNvPr>
          <p:cNvCxnSpPr>
            <a:cxnSpLocks/>
          </p:cNvCxnSpPr>
          <p:nvPr/>
        </p:nvCxnSpPr>
        <p:spPr>
          <a:xfrm>
            <a:off x="5112327" y="2726576"/>
            <a:ext cx="5702531" cy="14381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F8C047-072A-BB7E-97BF-80AE7F63FF84}"/>
              </a:ext>
            </a:extLst>
          </p:cNvPr>
          <p:cNvSpPr txBox="1"/>
          <p:nvPr/>
        </p:nvSpPr>
        <p:spPr>
          <a:xfrm>
            <a:off x="4621487" y="2341855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Určete označené struktury &amp;quot;&quot;/&gt;&lt;property id=&quot;20307&quot; value=&quot;256&quot;/&gt;&lt;/object&gt;&lt;object type=&quot;3&quot; unique_id=&quot;10648&quot;&gt;&lt;property id=&quot;20148&quot; value=&quot;5&quot;/&gt;&lt;property id=&quot;20300&quot; value=&quot;Slide 2&quot;/&gt;&lt;property id=&quot;20307&quot; value=&quot;257&quot;/&gt;&lt;/object&gt;&lt;object type=&quot;3&quot; unique_id=&quot;10649&quot;&gt;&lt;property id=&quot;20148&quot; value=&quot;5&quot;/&gt;&lt;property id=&quot;20300&quot; value=&quot;Slide 3&quot;/&gt;&lt;property id=&quot;20307&quot; value=&quot;258&quot;/&gt;&lt;/object&gt;&lt;object type=&quot;3&quot; unique_id=&quot;10650&quot;&gt;&lt;property id=&quot;20148&quot; value=&quot;5&quot;/&gt;&lt;property id=&quot;20300&quot; value=&quot;Slide 4&quot;/&gt;&lt;property id=&quot;20307&quot; value=&quot;259&quot;/&gt;&lt;/object&gt;&lt;object type=&quot;3&quot; unique_id=&quot;10651&quot;&gt;&lt;property id=&quot;20148&quot; value=&quot;5&quot;/&gt;&lt;property id=&quot;20300&quot; value=&quot;Slide 5&quot;/&gt;&lt;property id=&quot;20307&quot; value=&quot;260&quot;/&gt;&lt;/object&gt;&lt;object type=&quot;3&quot; unique_id=&quot;11892&quot;&gt;&lt;property id=&quot;20148&quot; value=&quot;5&quot;/&gt;&lt;property id=&quot;20300&quot; value=&quot;Slide 6&quot;/&gt;&lt;property id=&quot;20307&quot; value=&quot;261&quot;/&gt;&lt;/object&gt;&lt;object type=&quot;3&quot; unique_id=&quot;11893&quot;&gt;&lt;property id=&quot;20148&quot; value=&quot;5&quot;/&gt;&lt;property id=&quot;20300&quot; value=&quot;Slide 7&quot;/&gt;&lt;property id=&quot;20307&quot; value=&quot;262&quot;/&gt;&lt;/object&gt;&lt;object type=&quot;3&quot; unique_id=&quot;11894&quot;&gt;&lt;property id=&quot;20148&quot; value=&quot;5&quot;/&gt;&lt;property id=&quot;20300&quot; value=&quot;Slide 8&quot;/&gt;&lt;property id=&quot;20307&quot; value=&quot;263&quot;/&gt;&lt;/object&gt;&lt;object type=&quot;3&quot; unique_id=&quot;11895&quot;&gt;&lt;property id=&quot;20148&quot; value=&quot;5&quot;/&gt;&lt;property id=&quot;20300&quot; value=&quot;Slide 9&quot;/&gt;&lt;property id=&quot;20307&quot; value=&quot;264&quot;/&gt;&lt;/object&gt;&lt;object type=&quot;3&quot; unique_id=&quot;11896&quot;&gt;&lt;property id=&quot;20148&quot; value=&quot;5&quot;/&gt;&lt;property id=&quot;20300&quot; value=&quot;Slide 10&quot;/&gt;&lt;property id=&quot;20307&quot; value=&quot;265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21</Words>
  <Application>Microsoft Office PowerPoint</Application>
  <PresentationFormat>Širokoúhlá obrazovka</PresentationFormat>
  <Paragraphs>19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Určete označené struktury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kosti HK limit 45 sekund</dc:title>
  <dc:creator>Sára Kuchařová</dc:creator>
  <cp:lastModifiedBy>Petrášek Michal</cp:lastModifiedBy>
  <cp:revision>24</cp:revision>
  <dcterms:created xsi:type="dcterms:W3CDTF">2023-10-07T20:54:39Z</dcterms:created>
  <dcterms:modified xsi:type="dcterms:W3CDTF">2024-05-27T07:03:45Z</dcterms:modified>
</cp:coreProperties>
</file>