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</p:sldIdLst>
  <p:sldSz cx="12192000" cy="6858000"/>
  <p:notesSz cx="6797675" cy="9926638"/>
  <p:custDataLst>
    <p:tags r:id="rId26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25A1F-1BCB-4549-8785-AEEB84349997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3739C-67D0-4D24-9BF2-A8D4E14C27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672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4:33.64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D347B31-96E8-4851-97F6-855D682577BD}" emma:medium="tactile" emma:mode="ink">
          <msink:context xmlns:msink="http://schemas.microsoft.com/ink/2010/main" type="inkDrawing" rotatedBoundingBox="19796,-652 29670,9443 25096,13916 15223,3821" shapeName="Other">
            <msink:destinationLink direction="with" ref="{A6C9552B-3C9D-4DD2-BFCB-F1CE70D089C7}"/>
            <msink:destinationLink direction="with" ref="{476911CC-4609-4098-B613-531BB3F64863}"/>
          </msink:context>
        </emma:interpretation>
      </emma:emma>
    </inkml:annotationXML>
    <inkml:trace contextRef="#ctx0" brushRef="#br0">21 757 48 0,'0'0'655'0,"-14"0"-67"0,14 0-7 0,0 0-33 15,0 0 3-15,-12 0-12 0,12 0-73 0,0 0-1 16,0 0-51-16,0 0-20 0,0 0-7 16,0 0-66-16,0 0 10 0,0 0-74 0,0 0-30 15,0 0-26-15,0 0 19 0,0 0-19 16,0 0-45-16,0 0-18 0,0 0-4 0,31-8-11 16,-13 8 0-16,-1-4-19 0,10 4-85 0,0-5-19 15,9 1 0-15,0 1 0 0,3-3 0 16,11-2 0-16,3 3 0 0,1-3 0 0,22-3 0 15,1-4 0-15,8 4 0 0,5 0 0 0,-1-8 0 16,23 4 0-16,5-4 0 0,-2-1 0 16,1 0 0-16,6-1 0 0,8-1 0 0,0-2 0 15,8 1 0-15,5 0 0 0,0 3 0 16,0-2 0-16,0-1 0 0,6 2 0 0,2-2 0 16,2 2 0-16,3 1 0 0,-3 4 0 15,-2-4 0-15,1 0 0 0,-7 6 0 16,2-4 0-16,-4-1 0 0,5 3 0 0,-5 3 0 15,3-3 0-15,-6 3 0 0,-1 1 0 0,-1 1 0 16,2-1 0-16,-2 1 0 0,1 3 0 16,-1 0 0-16,1 1 0 0,-5-1 0 0,0 4 0 15,-8-2 0-15,0 3 0 0,-15 3 0 0,19-4 0 16,4 4 0-16,-4 4 0 0,-1-4 0 16,-3 4 0-16,-19 3 0 0,-4-4 0 0,0 6 0 15,-4-3 0-15,-1 2 0 0,1 0 0 16,-5 2 0-16,0 0 0 0,0 3 0 15,-5 0 0-15,-4 0 0 0,0 4 0 0,-5-4 0 16,-3 1 0-16,-5 3 0 0,-2-1 0 16,-6 2 0-16,-2 2 0 0,-10 0 0 0,-10-5 0 15,-2 2 0-15,-3 0 0 0,2 2 0 0,-3 3 0 16,0-1 0-16,-5 1 0 0,1 2 0 16,-5-2 0-16,3 3 0 0,-2 1 0 0,2-3 0 15,-3 2 0-15,0-1 0 0,0 3 0 0,0-3 0 16,1 1 0-16,-5 2 0 0,2-2 0 15,2-1 0-15,0 3 0 0,-4-3 0 0,6 6 0 16,-5-4 0-16,3 3 0 0,-4-3 0 0,3 2 0 16,-3 0 0-16,0 0 0 15,-1-1 0-15,1 2 0 0,2 0 0 0,-2-3 0 16,0 2 0-16,3-3 0 0,-3 2 0 0,0 0 0 16,-5-1 0-16,3 0 0 0,-2 1 0 15,3-5 0-15,-5 2 0 0,2 6 0 0,-1-2 0 16,0-4 0-16,3 8 0 0,-7-8 0 0,5 7 0 15,-6-3 0-15,5 3 0 0,-1 0 0 16,-3-1 0-16,3 2 0 0,1 1 0 0,0 0 0 16,-3 0 0-16,1 2 0 0,-1 0 0 15,2-1 0-15,1 4 0 0,-1-4 0 0,-3 0 0 16,5 4 0-16,-3-2 0 0,3 0 0 16,-5 2 0-16,3-4 0 0,1 2 0 15,-5 4 0-15,6-6 0 0,-1 3 0 0,-1 3 0 16,1-6 0-16,2 6 0 0,1-6 0 0,-4 2 0 15,6 0 0-15,-1 1 0 0,-3-4 0 16,12 11 0-16,-5-6 0 0,-3-6 0 0,0 1 0 16,-2 4 0-16,2-3 0 0,3-1 0 0,-3-1 0 15,0 2 0-15,3-1 0 0,-3 0 0 16,0 2 0-16,-2-3 0 0,2-1 0 0,3 2 0 16,-3-2 0-16,0 3 0 0,3-4 0 0,-7-3 0 15,9 3 0-15,-8 3 0 0,3 0 0 16,6-3 0-16,-9 2 0 0,4-3 0 15,-3 2 0-15,2 0 0 0,-2 1 0 0,2 0 0 16,3-1 0-16,-7-3 0 0,3 5 0 16,-1-1 0-16,-2-2 0 0,-1 3 0 0,4-1 0 15,-8 1 0-15,8-1 0 0,-4 0 0 0,-1 2 0 16,-2-2 0-16,3 1 0 0,-1-1 0 16,1-1 0-16,-1 2 0 0,1 0 0 0,-3-1 0 15,3 3 0-15,-5-3 0 0,5 2 0 0,-5-1 0 16,5 3 0-16,-5-3 0 0,1 3 0 15,-1-9 0-15,1 4 0 0,-1 0 0 0,1-4 0 16,-2 3 0-16,-2-4 0 0,3 2 0 16,1 1 0-16,-1-3 0 0,1 4 0 15,-5-6 0-15,3 6 0 0,-2-4 0 0,3 2 0 16,-3-2 0-16,2 4 0 0,-2-5 0 16,-2 5 0-16,1-4 0 0,-3 2 0 0,-2-3 0 15,5 4 0-15,-5-6 0 0,0 1 0 0,2-2 0 16,-2-1 0-16,4 2 0 0,-4-1 0 15,-3-1 0-15,3 1 0 0,0-2 0 0,-1 1 0 16,-2-6 0-16,1 5 0 0,-2-1 0 0,4-4 0 16,0 5 0-16,-4 0 0 0,0-3 0 15,0-1 0-15,0 5 0 0,0-6 0 0,0 5 0 16,0-1 0-16,0-3 0 0,-4 3 0 16,4 2 0-16,-4-1 0 0,2 3 0 15,1-7 0-15,-6 3 0 0,7 0 0 0,-4 1 0 16,1-4 0-16,-3 1 0 0,6-1 0 0,-4 1 0 15,0-1 0-15,4 0 0 0,-6-1 0 16,6 0 0-16,-4 1 0 0,0-2 0 0,3 2 0 16,-3 0 0-16,0 2 0 0,4-2 0 0,-4 2 0 15,4 3 0-15,-3-3 0 0,0 6 0 16,-1-2 0-16,4-3 0 0,-4 6 0 0,4-6 0 16,-1 7 0-16,-1-2 0 0,0-1 0 0,-2 0 0 15,4 0 0-15,0 3 0 0,-5-2 0 16,5-1 0-16,0 2 0 0,-4-2 0 0,4 3 0 15,0-3 0-15,0 0 0 0,-5-3 0 16,5-3 0-16,0 3 0 0,0 0 0 16,0-6 0-16,-4 5 0 0,4-2 0 0,0-2 0 15,-4 0 0-15,4 1 0 0,0-3 0 0,0 2 0 16,0 1 0-16,-1-3 0 0,1-1 0 16,0-1 0-16,0 1 0 0,-5-2 0 0,5 1 0 15,0-1 0-15,0-2 0 0,-4 1 0 0,4-3 0 16,0 2 0-16,0 1 0 0,0-4 0 15,0 4 0-15,0-1 0 0,-4 2 0 0,4 0 0 16,0-2 0-16,0 3 0 0,0 4 0 16,-1-2 0-16,0 0 0 0,1 0 0 0,-7 3 0 15,7-2 0-15,0-1 0 0,0 3 0 16,0-3 0-16,0 0 0 0,0 4 0 0,0-3 0 16,0-2 0-16,0 5 0 0,0-3 0 15,7-1 0-15,-7 4 0 0,1-3 0 0,0-1 0 16,3 4 0-16,-4-4 0 0,4 0 0 0,1 4 0 15,-4-3 0-15,-1-1 0 0,4 4 0 16,0-3 0-16,0-1 0 0,-3 4 0 0,3-4 0 16,-4 0 0-16,5 4 0 0,-1-5 0 15,0 1 0-15,-3 0 0 0,3 0 0 0,0 2 0 16,0-3 0-16,-2 1 0 0,2-2 0 16,4 1 0-16,-7-1 0 0,3-1 0 15,0 1 0-15,2 1 0 0,-2-3 0 0,0 3 0 16,2-2 0-16,-3 1 0 0,5-1 0 0,-2 0 0 15,-2 0 0-15,0 2 0 0,1-3 0 16,3 2 0-16,-2 0 0 0,-2-7 0 0,0 8 0 16,4-3 0-16,-3 4 0 0,-1-4 0 0,2 1 0 15,-2 0 0-15,4 0 0 0,-3 1 0 16,0-1 0-16,0 1 0 0,3-1 0 0,0 2 0 16,-2-1 0-16,2-1 0 0,-3 1 0 0,-1-5 0 15,2 6 0-15,2-2 0 0,-3 0 0 16,-1 0 0-16,4-1 0 0,-4 0 0 15,-2-3 0-15,2 5 0 0,3-2 0 0,-5 1 0 16,2-2 0-16,0 2 0 0,2-2 0 16,-2 1 0-16,0 3 0 0,0-2 0 0,-3 3 0 15,3 0 0-15,0-1 0 0,0-1 0 0,1 2 0 16,-4-1 0-16,3-1 0 0,-4 0 0 16,7 2 0-16,-6-3 0 0,0 0 0 0,3 2 0 15,-4-1 0-15,5-2 0 0,-1 4 0 0,-3-1 0 16,3 3 0-16,0-3 0 0,-4 2 0 15,5-2 0-15,-5 1 0 0,5 4 0 0,-1-3 0 16,0-1 0-16,0 5 0 0,-3 3 0 0,3-6 0 16,3 5 0-16,-6 1 0 15,1 0 0-15,2 3 0 0,0-4 0 0,-4 2 0 16,5-1 0-16,-5-2 0 0,4 2 0 0,0-6 0 16,-4 2 0-16,4-1 0 0,-2 3 0 15,2-6 0-15,-4 6 0 0,4-4 0 0,0 1 0 16,0-1 0-16,-3-1 0 0,3-4 0 0,-4 3 0 15,4 2 0-15,-1-3 0 0,-2-2 0 16,1 0 0-16,-2-3 0 0,4 3 0 0,-4 0 0 16,4 1 0-16,-4-2 0 0,4 1 0 0,-3-2 0 15,-1 0 0-15,4 0 0 0,0 2 0 16,-4 0 0-16,6-2 0 0,-6-2 0 16,4 5 0-16,0-5 0 0,-4-1 0 0,7 5 0 15,-6-4 0-15,0-1 0 0,3 5 0 16,3-7 0-16,-4 5 0 0,1-5 0 0,0 4 0 15,1-4 0-15,0 4 0 0,3-4 0 0,-7 3 0 16,-1-6 0-16,12 7 0 0,-8 0 0 16,-4-7 0-16,6 8 0 0,0-5 0 0,-6-3 0 15,7 3 0-15,-3 4 0 0,-4-7 0 0,6 3 0 16,-6-3 0-16,4 7 0 0,-4-7 0 16,0 0 0-16,8 4 0 0,-8-4 0 0,5 4 0 15,-5-4 0-15,0 0 0 0,0 0 0 0,0 0 0 16,8 3 0-16,-8-3 0 0,0 0 0 15,0 0 0-15,0 0 0 0,0 0 0 16,0 0 0-16,6 4 0 0,-6-4 0 0,0 0 0 16,0 0 0-16,0 0 0 0,0 0 0 15,0 0 0-15,4 5 0 0,-4-5 0 0,0 0 0 16,0 0 0-16,0 0 0 0,0 0 0 0,0 0 0 16,0 0 0-16,0 0 0 0,0 0 0 15,0 0 0-15,0 0 0 0,0 0 0 0,0 0 0 16,0 0 0-16,0 0 0 0,0 0 0 0,0 0 0 15,0 0 0-15,0 0 0 0,0 0 0 16,0 0 0-16,0 0 0 0,-7-28 0 16,4 19 0-16,-1 2-1147 0,4-9-101 0,-4 4 139 15,4-7 122-15,-4-4 64 0,3-1 123 16,-7-9 96-16,4-8 37 0,-10-20 157 0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37.549"/>
    </inkml:context>
    <inkml:brush xml:id="br0">
      <inkml:brushProperty name="width" value="0.04667" units="cm"/>
      <inkml:brushProperty name="height" value="0.04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071359BF-B8AB-4BB8-8876-65800A0229D3}" emma:medium="tactile" emma:mode="ink">
          <msink:context xmlns:msink="http://schemas.microsoft.com/ink/2010/main" type="inkDrawing" rotatedBoundingBox="19035,8666 19704,11052 19052,11235 18383,8849" hotPoints="19226,8859 19382,11091 18774,11134 18618,8902" semanticType="enclosure" shapeName="Rectangle">
            <msink:destinationLink direction="with" ref="{AEC461DB-D177-423C-A491-88EE3A5B9721}"/>
            <msink:destinationLink direction="with" ref="{789A53AD-840B-4E51-A52C-3DD83DEFDC2F}"/>
          </msink:context>
        </emma:interpretation>
      </emma:emma>
    </inkml:annotationXML>
    <inkml:trace contextRef="#ctx0" brushRef="#br0">-2 0 331 0,'0'20'573'0,"4"10"-66"0,0 15-46 0,5 22 5 0,3 8-34 16,7 26-30-16,-1 9-8 15,5 6-55-15,-1 4 7 0,1-1-25 0,2 1-57 0,2-5-7 16,0 3-38-16,5-1 1 0,-5-4-34 15,4-4-14-15,0-2-23 0,-8-6-1 16,0-5-21-16,-1-22-12 0,-4-4-7 0,4-3-18 16,-4-3-16-16,-5-8-29 0,1-11-45 0,-5-8-48 15,3-7-72-15,-6-7-66 0,2-6-56 16,-3 1-93-16,-1-5-71 0,5-6 34 0,-8-5-97 16,-1-2-190-16,0 0-257 0,17-20 112 15,-12-1 85-15,4-12 112 0,-1-8 19 0</inkml:trace>
    <inkml:trace contextRef="#ctx0" brushRef="#br0" timeOffset="348.1274">628 183 89 0,'0'0'610'0,"0"0"-18"0,0 0-37 0,4 27-15 16,0-8 11-16,-2 7-56 0,2 12-37 15,4 26-30-15,5 5-44 0,-3 10 11 16,3 28-42-16,5 1 12 0,4 1-37 0,-3 8-16 0,2-5-73 16,-2 8 3-16,8-4-23 0,-9-4-29 15,7-2 15-15,-2 0-56 0,-5-13 4 16,1-21-19-16,-1 2-34 0,-1-12 5 0,1-1-105 15,-1-9 0-15,-3-8 0 0,-1-13 0 16,-3-4 0-16,-1-5-198 0,-1-5-48 0,2-3-85 16,-2-4-64-16,-3-3-63 0,4-8-126 0,-4-3 3 15,-5 0 52-15,18-14-420 0,-9 5 52 16,-1-7 66-16,0-5 87 0,-2-6 70 0,-2-2 97 16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27.794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1E2C9C5D-4209-43EB-92B2-391FAE6B4FF3}" emma:medium="tactile" emma:mode="ink">
          <msink:context xmlns:msink="http://schemas.microsoft.com/ink/2010/main" type="inkDrawing" rotatedBoundingBox="29883,4809 30080,5917 29990,5933 29792,4825" semanticType="callout" shapeName="Other">
            <msink:sourceLink direction="with" ref="{1B7CB2D2-1DFE-466C-884F-26001406D9E8}"/>
            <msink:sourceLink direction="with" ref="{1CF2BF6A-28D8-45BE-B8A8-0D78BEE5B84F}"/>
          </msink:context>
        </emma:interpretation>
      </emma:emma>
    </inkml:annotationXML>
    <inkml:trace contextRef="#ctx0" brushRef="#br0">18-11 342 0,'0'0'343'0,"0"0"-27"0,0 0-55 16,0 0 37-16,0 0-23 0,-9-3-18 0,9 3 4 16,0 0-34-16,0 0 15 0,0 0 0 15,0 0 48-15,0 0-37 0,0 0 27 16,0 0-12-16,0 0-4 0,0 0 8 0,0 0-19 15,0 0 15-15,0 0-11 0,0 0 0 16,-1 22-41-16,1-20-8 0,-4 6-14 0,4-8-38 16,0 13-26-16,0-3-7 0,0 0-7 0,0 1-12 15,-4 1 30-15,4 1-33 0,0 5-8 16,0-5-11-16,0 5-23 0,0-2-3 0,0 4-11 16,0 1 33-16,0 1-37 0,0 1 26 15,0-1-34-15,0 1 19 0,0 2 8 0,4 0-15 16,-4-3-16-16,4 1-6 0,-3 2 7 0,8-1 7 15,-5 4-15-15,1 3 1 16,-1-3-9-16,4 1 9 0,-2 3 10 0,2-6-10 16,-3 4-8-16,3 0-15 0,-2-4 0 0,2-1 0 15,-4 1 0-15,1 2 0 0,3-3 0 16,-2-1 0-16,2-3 0 0,-3 2 0 0,-1 0 0 16,2-2 0-16,-2 1 0 0,4-8 0 15,-4 4 0-15,-3-3 0 0,3 1 0 0,0-3 0 16,-1-4 0-16,0 1 0 0,1-2 0 0,-4 1 0 15,0-2 0-15,4 2 0 0,-1-6 0 16,-3-3 0-16,2 11 0 0,-2-8 0 16,4 4 0-16,-4-7 0 0,5 10 0 0,-5-10 0 15,4 4-34-15,-4-4-186 0,1 7-104 16,-1-7-197-16,0 0-142 0,0 0-468 0,0 0 125 16,0 0 27-16,18-18 104 0,-14 7 93 15,-4-5 82-15,8-6 123 0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29.589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1CF2BF6A-28D8-45BE-B8A8-0D78BEE5B84F}" emma:medium="tactile" emma:mode="ink">
          <msink:context xmlns:msink="http://schemas.microsoft.com/ink/2010/main" type="inkDrawing" rotatedBoundingBox="30588,4620 30864,5966 30170,6108 29894,4762" shapeName="Other">
            <msink:destinationLink direction="with" ref="{1E2C9C5D-4209-43EB-92B2-391FAE6B4FF3}"/>
          </msink:context>
        </emma:interpretation>
      </emma:emma>
    </inkml:annotationXML>
    <inkml:trace contextRef="#ctx0" brushRef="#br0">631 22 29 0,'0'0'648'0,"-18"19"-19"0,15-14-48 0,1 4 0 16,-2 0-64-16,0 4 23 0,4 0-78 0,0 6-67 15,-4 2 7-15,4 2-15 0,-2 3-48 16,2 6-26-16,-4 5 22 0,4-1-78 16,0 5-23-16,0 4-18 0,0 8-7 15,0-6-16-15,4 6 16 0,2 14 21 0,-2-12-77 16,2-2 4-16,-3-6 14 0,5 2-167 0,-4-3-4 16,2 0 0-16,-2-4 0 0,1 1 0 15,-1-10 0-15,0 1 0 0,2-3 0 0,-2 2 0 16,0-7 0-16,3 0 0 0,-5-2 0 0,2-2 0 15,0-2 0-15,1-6 0 0,-4 4 0 16,-1-5 0-16,4-1 0 0,0-2 0 0,-4 1 0 16,3-3 0-16,-2-1 0 0,0-1 0 15,-1 4 0-15,0-10 0 0,0 12 0 0,4-11 0 16,-4-1 0-16,0 10 0 0,0-10 0 0,5 3 0 16,-5-3 0-16,0 0 0 15,0 0 0-15,0 0 0 0,0 0 0 0,0 0 0 16,0 0 0-16,0 0 0 0,0 0 0 0,0 0 0 15,0-21 0-15,0 21 0 0,0-6 0 16,0 6 0-16,4-9 0 0,-4 9 0 0,0-6 0 16,0 6 0-16,0 0 0 0,0-11 0 15,0 11 0-15,-4-6 0 0,4 6 0 0,-5-9 0 16,1 2 0-16,2 2 0 0,-9-2 0 0,5 3 0 16,-3-5 0-16,-3 3 0 0,-2 0 0 15,1-1 0-15,-1 4 0 0,-3-4 0 0,-1 2 0 16,2 0 0-16,0 0 0 0,-2 2 0 15,0-4 0-15,5 4 0 0,-1-2 0 16,1 1 0-16,3-1 0 0,-2 1 0 0,7 2 0 16,-5-5 0-16,2 3 0 0,4 1 0 15,0-5 0-15,4 0 0 0,4-2 0 0,8-2 0 16,3-2 0-16,3-5 0 0,6 3 0 16,-4-3 0-16,3-1 0 0,3 2 0 0,-3 2 0 15,-1-3 0-15,-5 6 0 0,-3 0 0 0,-1 2 0 16,1 0 0-16,-9-1 0 0,-1 2 0 15,0 0 0-15,-8 2 0 0,0 3 0 0,-9-1 0 16,-1 3 0-16,-5 1 0 0,-2 2 0 0,-6 0 0 16,-4 2 0-16,-5 1 0 15,0 3 0-15,1-4 0 0,4 3 0 0,3-1 0 16,1-2 0-16,10 0 0 0,1-1 0 16,-5 0 0-16,12-2 0 0,-3 0 0 0,12 1 0 15,-6-11 0-15,10 2 0 0,6-5 0 0,-1 2 0 16,9-8 0-16,3 1 0 0,-2 3 0 15,-1-6 0-15,4 6 0 0,-7 1 0 0,-3 4 0 16,-3-2 0-16,1 3 0 0,-2 0 0 16,-4 0 0-16,-4 2 0 0,0 2 0 0,-8-2 0 15,2 4 0-15,-10-1 0 0,3 2 0 0,-10 3 0 16,1 0 0-16,-1 1 0 0,3-1 0 16,-1 0 0-16,0 2 0 0,4-4 0 15,1 1 0-15,4-1 0 0,3-4 0 0,4-4 0 16,5 0 0-16,9-8 0 0,4-10 0 15,10-3 0-15,12-13 0 0,6 0 0 0,-1-1 0 16,5 3 0-16,0 5 0 0,-5-5 0 16,-4 11 0-16,-9 7 0 0,-6 3 0 0,-3 2 0 15,-5 5 0-15,-3-1 0 0,-5 0 0 0,3 5 0 16,-8 4 0-16,-4-2 0 0,4 8 0 16,-13-7 0-16,-1 7 0 0,-3 4 0 0,-10-1 0 15,0 1 0-15,-5 4 0 0,5 0 0 16,-4-2 0-16,11-1 0 0,-4 0 0 0,6 1 0 15,4-6 0-15,5 0 0 0,9 0 0 16,-8-8 0-16,8 8 0 0,8-16 0 16,1-1 0-16,5 3 0 0,4-7 0 0,-1 2 0 15,1 3 0-15,-5 0 0 0,1 1 0 0,-1 4 0 16,-6 1 0-16,0 0 0 0,0 3 0 16,-7 2 0-16,0 5 0 0,0 0 0 0,-29-1 0 15,6 6 0-15,-4 1 0 0,-8 8 0 16,-6 0 0-16,1 3 0 0,-18 7 0 0,-1 0 0 15,15-3 0-15,9-2 0 0,6-5 0 0,-1-2 0 16,14-2 0-16,-4-1 0 0,6-2 0 16,10-1 0-16,0 0 0 0,4-6 0 0,0 0 0 15,0 0 0-15,0 0 0 0,35-13 0 16,-14 6 0-16,-1-3 0 0,-2 5 0 16,5-3 0-16,-10 5 0 0,5-3 0 0,-5 2 0 15,1 4 0-15,-14 0 0 0,13 4 0 16,-9 4 0-16,-8 3 0 0,-1 3 0 0,-6 6 0 15,-2 6 0-15,-8 5 0 0,0 1 0 0,-2 0 0 16,1 1 0-16,8-3 0 0,-5-3 0 16,10 1 0-16,1-6 0 0,0-1 0 0,6-5 0 15,2 1 0-15,2-3 0 0,6-3 0 16,1-1 0-16,5-1 0 0,3-1 0 0,9-5 0 16,0 0 0-16,2 3 0 0,3-5 0 15,2 4 0-15,-2 1 0 0,0 6 0 16,0-1 0-16,-4 4 0 0,-5 5 0 0,-7 2 0 15,0 6 0-15,-8 4 0 0,-3 0 0 16,-8 4 0-16,-1-2 0 0,-4 9 0 0,-5 0 0 16,5-2 0-16,-5-5 0 0,1 0 0 0,1-6 0 15,2-1 0-15,6-6 0 0,0-6 0 16,4 0 0-16,0-6 0 0,8 0 0 0,-2-5 0 16,2-1 0-16,1-5 0 0,3 0 0 0,-12 0 0 15,19 0 0-15,-5 3 0 0,-3-2 0 16,-4 3-1341-16,2-3 83 0,-9-1 89 15,22 2 145-15,-17 1 52 0,3 2 160 16,-8-5 71-16,8 6 90 0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31.966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A0EFB025-8F10-4A0A-889B-ECF21BDA4919}" emma:medium="tactile" emma:mode="ink">
          <msink:context xmlns:msink="http://schemas.microsoft.com/ink/2010/main" type="inkDrawing" rotatedBoundingBox="12611,13930 15505,13658 15607,14737 12713,15010" semanticType="callout" shapeName="Other"/>
        </emma:interpretation>
      </emma:emma>
    </inkml:annotationXML>
    <inkml:trace contextRef="#ctx0" brushRef="#br0">1102 1209 536 0,'-15'0'785'0,"15"0"-33"0,-14 0-70 15,14 0-42-15,0 0-26 0,-13 0-70 0,13 0-56 16,0 0-23-16,0 0-40 0,0 0 18 0,0 0-82 16,27-11-56-16,-8 11-11 0,8-3-18 15,4-5 18-15,8 8-26 0,11-4-249 0,5 1-19 16,3-1 0-16,22-2 0 0,-1 1 0 0,-11 0 0 16,9-1 0-16,3-1 0 15,-4 1 0-15,-1-4 0 0,1 1 0 0,-3-2 0 16,-10 1 0-16,4-1 0 0,-5-1 0 0,-13 2 0 15,1-2 0-15,-1 0 0 0,13-8 0 16,-13 3 0-16,5-10 0 0,0 1 0 0,-13 2 0 16,-6-3 0-16,10-9 0 0,-13 5 0 15,3-11 0-15,0-1 0 0,-8-4 0 0,-4 8 0 16,-9 4 0-16,-1-2 0 0,0-1 0 0,-8 5 0 16,-1-4 0-16,-4 4 0 0,-4-1 0 15,0 0 0-15,-1 2 0 0,-4 2 0 0,0 1 0 16,0 2 0-16,-4 0 0 0,-2 1 0 0,-2 3 0 15,-5 2 0-15,5 1 0 16,-2-1 0-16,-3 6 0 0,-1-2 0 0,5 6 0 16,-3 0 0-16,6 0 0 0,-7 2 0 0,5 3 0 15,-1-2 0-15,-1-1 0 0,2 5 0 16,-1-3 0-16,0 5 0 0,1-3 0 0,3 2 0 16,-5 1 0-16,6-1 0 0,-5 2 0 0,1-3 0 15,-1 1 0-15,-1 3 0 0,2 0 0 16,-1 3 0-16,-4 1 0 0,3-3 0 0,2 4 0 15,-5 0 0-15,-1 0 0 0,4 2 0 16,-7 2 0-16,3 1 0 0,-4-2 0 0,0 3 0 16,-2 4 0-16,1-3 0 0,1 2 0 15,0-4 0-15,0 2 0 0,-4 1 0 16,4-4 0-16,0 3 0 0,0-2 0 0,0 0 0 16,-4-2 0-16,0 3 0 0,0-5 0 0,-1 3 0 15,1-1 0-15,0 1 0 0,-1-3 0 16,1 1 0-16,-5 0 0 0,0-1 0 0,1 2 0 15,-2-3 0-15,-2 3 0 0,-2-5 0 0,-7 3 0 16,-2-1 0-16,-4 3 0 0,-5-6 0 16,1 5 0-16,-18-4 0 0,-8 5 0 0,7-5 0 15,-4 4 0-15,-3-1 0 0,9 0 0 0,1-2 0 16,8 5 0-16,16-2 0 0,-3-3 0 16,3-2 0-16,7 3 0 0,-2-5 0 15,5 3 0-15,3-1 0 0,6-1 0 0,0-1 0 16,4-3-552-16,5 0-736 0,-1-2 112 15,0-1 77-15,6-4 169 0,-1-2 29 0,0 2 134 16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4:18.677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7721D2D1-D5FE-444C-9C1A-531A91596B29}" emma:medium="tactile" emma:mode="ink">
          <msink:context xmlns:msink="http://schemas.microsoft.com/ink/2010/main" type="inkDrawing" rotatedBoundingBox="21323,10167 31944,11850 31599,14029 20978,12346" semanticType="callout" shapeName="Other">
            <msink:sourceLink direction="with" ref="{B9932407-952E-4299-96AA-5F329D0A5FB7}"/>
            <msink:sourceLink direction="with" ref="{D8D4173C-C0A2-4ED2-AD9E-D874010D74A3}"/>
          </msink:context>
        </emma:interpretation>
      </emma:emma>
    </inkml:annotationXML>
    <inkml:trace contextRef="#ctx0" brushRef="#br0">0-12 186 0,'0'0'614'0,"0"0"-44"0,8-5-53 16,-8 5-25-16,0 0-16 0,0 0-40 15,10-3-12-15,-10 3-10 0,9 0-35 16,-9 0-6-16,14 0 6 0,-14 0-10 0,21 0-45 15,-11 0-30-15,3 0 8 0,5 0-1 0,0 0-3 16,1 3-45-16,2 2-22 0,2-2-11 16,-1-1-16-16,1 4-69 0,3-1-135 0,-3 3 0 15,4 1 0-15,-4-1 0 0,8 1 0 16,-5 6 0-16,1-2 0 0,0 0 0 0,-4-1 0 16,4 4 0-16,-2-1 0 0,2-1 0 0,1 5 0 15,-5-5 0-15,-2 4 0 0,6 1 0 16,-4-3 0-16,-1 3 0 0,1-3 0 15,-6 4 0-15,5 0 0 0,-3-2 0 0,3 0 0 16,-1 1 0-16,-6 1 0 0,7-2 0 16,-5 0 0-16,2 3 0 0,3-1 0 0,-4-1 0 15,1-2 0-15,2 1 0 0,-3-3 0 0,-1 4 0 16,2 1 0-16,-5 1 0 0,3-1 0 16,1-2 0-16,0 3 0 0,-5 0 0 0,5 1 0 15,-3-2 0-15,1 4 0 0,-3-1 0 0,1-1 0 16,-5 4 0-16,5-2 0 0,-1 1 0 15,1-4 0-15,0 3 0 0,-1 1 0 0,1 0 0 16,-2-3 0-16,1 1 0 0,-3-2 0 16,3 1 0-16,1-2 0 0,-1 1 0 15,-3 0 0-15,3-3 0 0,0 1 0 0,-4 0 0 16,5-2 0-16,-5 3 0 0,5-1 0 16,-2-4 0-16,-3 6 0 0,1-2 0 0,3-1 0 15,-1-2 0-15,-2 2 0 0,3-3 0 0,1 3 0 16,-5-3 0-16,5 1 0 0,-2-1 0 15,-2-2 0-15,-1-2 0 0,3-1 0 0,-6 2 0 16,7-3 0-16,-5 0 0 0,2-3 0 0,-2 2 0 16,-3-1 0-16,3-2 0 0,-2 0 0 15,-2-1 0-15,1-1 0 0,3 3 0 0,-8-6 0 16,14 4 0-16,-6-4 0 0,-8 0 0 0,0 0 0 16,23-4 0-16,-13-2 0 15,2 3 0-15,-3-1 0 0,5-3 0 0,-1-3 0 16,5-1 0-16,-1 1 0 0,-2-1 0 0,7-3 0 15,-4 2 0-15,5-5 0 0,1 2 0 16,-8-3 0-16,6 5 0 0,1-5 0 0,-2 3 0 16,2-4 0-16,-1 3 0 0,1-3 0 15,1-1 0-15,-3 5 0 0,2-4 0 0,-6 4 0 16,-3-1 0-16,3 3 0 0,1-1 0 0,-4-3 0 16,3 6 0-16,-3-2 0 0,3 0 0 15,-3 0 0-15,-1-4 0 0,1 7 0 0,-1-1 0 16,1-1 0-16,-1-1 0 0,1 3 0 0,0 1 0 15,-2-1 0-15,1 0 0 16,-3 0 0-16,7-2 0 0,-7 8 0 0,3-5 0 16,1 0 0-16,3-1 0 0,-3 4 0 0,-1-3 0 15,1 1 0-15,4 3 0 0,-1-3 0 16,2-2 0-16,-1 5 0 0,-1-1 0 0,1 2 0 16,1-2 0-16,-3 6 0 0,-1-3 0 0,3 1 0 15,-1 1 0-15,1 1 0 0,-1 0 0 16,-2 0 0-16,1 1 0 0,-1-1 0 0,-1 2 0 15,3 1 0-15,1-3 0 0,0 6 0 16,-1-2 0-16,-1-1 0 0,1 4 0 16,-4-4 0-16,5 3 0 0,-5-3 0 0,5 7 0 15,-1-3 0-15,4-1 0 0,-5 4 0 16,2 0 0-16,-1 1 0 0,1 1 0 0,1-1 0 16,-2 5 0-16,5-2 0 0,1-1 0 0,-1 5 0 15,-3-3 0-15,6 2 0 0,-6 0 0 16,7 1 0-16,-3-3 0 0,0 1 0 0,3-1 0 15,1-2 0-15,-4 2 0 0,4-2 0 0,-2 0 0 16,3-3 0-16,-1 1 0 0,0-1 0 16,0-2 0-16,-4-2 0 0,2 3 0 0,2-1 0 15,-4-3 0-15,5 3 0 0,-3-1 0 0,-2-1 0 16,8 1 0-16,-4-2 0 0,0 3 0 16,1 0 0-16,0-3 0 0,-4 1 0 15,7-2 0-15,-4 3 0 0,5-3 0 0,-5 2 0 16,4-2 0-16,-4-2 0 0,7 4 0 15,-6-2 0-15,3-3 0 0,-2 1 0 0,2 3 0 16,0-1 0-16,0-4 0 0,-4 4 0 16,4-1 0-16,-4 0 0 0,0-3 0 0,0 6 0 15,2-3 0-15,-5-2 0 0,3 1 0 0,0 3 0 16,-4-2 0-16,6-1 0 0,-5 3 0 16,-1-2 0-16,3-1 0 0,-7-1 0 0,8-1 0 15,-6 2 0-15,6 1 0 0,0-3 0 0,1 0 0 16,-7 0 0-16,6-3 0 0,-4 3 0 15,4 0 0-15,-1 0 0 0,-7 0 0 16,7 0 0-16,-3 0 0 0,-2 0 0 0,-2 0 0 16,3 0 0-16,1 0 0 0,-1 0 0 15,-3 3 0-15,-2-1 0 0,1-2 0 0,-1 0 0 16,-3 1 0-16,3 1 0 0,-3-1 0 0,-1 1 0 16,-3 2 0-16,2-1 0 0,0 0 0 15,-1 4 0-15,-5-4 0 0,2 4 0 0,1-1 0 16,2 2 0-16,-4-1 0 0,2-1 0 15,-1 2 0-15,2 5 0 0,-2-6 0 0,-3-2 0 16,6 3 0-16,-4 2 0 0,2-2 0 0,-1-3 0 16,2 2 0-16,-1-4 0 15,4 4 0-15,0-4 0 0,1-2 0 0,-5-1 0 0,5 0 0 16,-1 0 0-16,1 0 0 0,3 0 0 16,1-1 0-16,-5-1 0 0,5 1 0 15,-4-3 0-15,3 2 0 0,-7 2 0 0,3-1 0 16,1 1 0-16,-14 0 0 0,25-2 0 0,-15 4 0 15,-10-2 0-15,19 0 0 0,-7 1 0 16,-3 1 0-16,1 2 0 0,3-1 0 0,-4-2 0 16,0 1 0-16,5 3 0 0,-2 0 0 0,0 0 0 15,-1 0 0-15,-2 0 0 0,1-1 0 16,5 3 0-16,-5-1 0 0,4 3 0 0,-1-2 0 16,1-2 0-16,-1 1 0 0,1-1 0 15,4-2 0-15,-1 4 0 0,-1-6 0 16,1 6 0-16,-4-3 0 0,5 2 0 0,-1-2 0 15,-3 3 0-15,4-2 0 0,-5 2 0 16,5-4 0-16,-5 7 0 0,7-2 0 0,-5-2 0 16,0 4 0-16,-1 1 0 0,7-1 0 0,-7 1 0 15,4 1 0-15,3 3 0 0,-6-7 0 16,3 7 0-16,-1-2 0 0,4 2 0 0,-5 1 0 16,1-1 0-16,5 3 0 0,-4-1 0 0,-4 5 0 15,4-1 0-15,-4 2 0 0,-1-2 0 16,1 5 0-16,2-1 0 0,-4 0 0 0,-1-5 0 15,2 8 0-15,5-4 0 0,-2 0 0 16,-1-1 0-16,0 0 0 0,3 4 0 16,-5-5 0-16,5 1 0 0,-1-1 0 0,1-1 0 15,-1 2 0-15,1-2 0 0,-3-1 0 0,3 0 0 16,-1 0 0-16,3 0 0 0,-3 1 0 16,0 3 0-16,1-4 0 0,2 0 0 0,-4 0 0 15,2 1 0-15,0 1 0 0,3-5 0 16,-2 3 0-16,3 1 0 0,-3-3 0 0,2-1 0 15,2 0 0-15,-1-2 0 0,5 2 0 0,-4-3 0 16,6-2 0-16,-5 1 0 0,-1 2 0 16,4-4 0-16,3 1 0 0,-3-2 0 15,3-4 0-15,-1 4 0 0,0-4 0 0,0-1 0 16,1-1 0-16,-1-1 0 0,2-2 0 16,4-1 0-16,-1 0 0 0,4-1 0 0,2-2 0 15,1-1 0-15,2-1 0 0,3-1 0 0,-1-4 0 16,3 4 0-16,1-5 0 0,-3-5 0 15,3 5 0-15,13-7 0 0,-12 1 0 0,-5 1 0 16,0 1 0-16,13-8 0 0,-6 4 0 0,-8 3 0 16,15-7 0-16,1-4 0 0,-2 0 0 15,0-1 0-15,4 3 0 0,3-6 0 0,-5 5 0 16,3-6 0-16,0 2 0 0,4-2 0 0,0-2 0 16,-4-3 0-16,9-13 0 15,4 1 0-15,-9-1 0 0,8-6 0 0,-2-1 0 16,-3-1 0-16,2 3 0 0,-4-1 0 0,3 1 0 15,-17 10 0-15,15-9 0 0,-17 10 0 16,2 3 0-16,4-1 0 0,-2 4 0 0,-5-1 0 16,3 3 0-16,-1-4 0 0,-7 6 0 15,3 3 0-15,-9 5 0 0,-5 4 0 0,2 0 0 16,-6 1 0-16,0 1 0 0,-4 5 0 0,0-1 0 16,-5 4 0-16,0 1 0 0,-8 1 0 15,0 4 0-15,2-3 0 0,-4 1 0 0,-5 5 0 16,7-5 0-16,-6 6 0 0,1-1 0 0,-1-2 0 15,-2 3 0-15,-6 2 0 16,13-4 0-16,-6 0 0 0,-7 4 0 0,0 0 0 16,15-2 0-16,-15 2 0 0,0 0 0 0,0 0 0 15,0 0 0-15,0 0 0 0,0 0 0 16,0 0 0-16,0 0 0 0,-28 12-190 0,3-2-1132 16,5-4 104-16,-14 1 172 0,-2 1 101 0,-8-5 133 15,-2 5-30-15,-2 1 165 0,-2-5-8 16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4:24.757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6A5F16B6-CF00-4C19-96A5-9E6E7AB0CCF4}" emma:medium="tactile" emma:mode="ink">
          <msink:context xmlns:msink="http://schemas.microsoft.com/ink/2010/main" type="inkDrawing" rotatedBoundingBox="874,97 9926,844 9796,2417 745,1670" semanticType="callout" shapeName="Other"/>
        </emma:interpretation>
      </emma:emma>
    </inkml:annotationXML>
    <inkml:trace contextRef="#ctx0" brushRef="#br0">1695 86 632 0,'-4'-10'771'16,"-1"2"-49"-16,0-3-33 0,-3 1-15 0,-2 0-60 16,1 4-40-16,-5-4-38 0,-7 1-26 15,2 5-37-15,-7-4 3 0,-1 3-55 0,-4 3-49 16,-2 2-33-16,-6 0-4 0,-1 2-282 15,-5 3-53-15,-5-1 0 0,-3 3 0 0,-19 4 0 16,5 2 0-16,-5 4 0 0,2-2 0 16,2 3 0-16,5 3 0 0,-4-1 0 15,0 4 0-15,4-2 0 0,1 6 0 0,4 1 0 16,4 2 0-16,0 2 0 0,0-1 0 0,5 4 0 16,4 4 0-16,1-5 0 0,4 6 0 15,8-2 0-15,5-1 0 0,-4 8 0 0,5 4 0 16,7-5 0-16,5-6 0 0,1 2 0 15,1 3 0-15,6 0 0 0,2-1 0 0,0 3 0 16,4-7 0-16,4-1 0 0,4 5 0 0,6-1 0 16,-1 0 0-16,5-4 0 0,13 11 0 15,10-7 0-15,3 1 0 0,11-10 0 0,3 0 0 16,9-9 0-16,9-1 0 0,4 1 0 0,5-8 0 16,6 1 0-16,-2-2 0 15,5-7 0-15,4 2 0 0,5-2 0 0,18-1 0 16,-19 1 0-16,20-1 0 0,-19-1 0 0,0-3 0 15,0 2 0-15,-1 0 0 0,1-3 0 16,0 1 0-16,4-2 0 0,1 3 0 0,18-4 0 16,4 3 0-16,3 0 0 0,-4-3 0 15,-3 4 0-15,-17-2 0 0,19-2 0 0,6 0 0 16,1 1 0-16,-5 1 0 0,4 5 0 0,0-7 0 16,0 0 0-16,-4-7 0 0,4 4 0 15,1-3 0-15,3-5 0 0,2 1 0 0,3-1 0 16,4-1 0-16,-3 1 0 0,-2-2 0 0,1 0 0 15,5 1 0-15,1 3 0 16,-2-4 0-16,5 6 0 0,-5-2 0 0,2-1 0 16,-2 4 0-16,-3-2 0 0,3 3 0 0,5-2 0 15,-5-2 0-15,2 4 0 0,3-3 0 16,-9-2 0-16,-1-2 0 0,2 1 0 0,-5 0 0 16,0-2 0-16,-1 1 0 0,-4-5 0 15,-4 5 0-15,-9-5 0 0,-27 5 0 0,0 5 0 16,-13-3 0-16,-5 0 0 0,-22 3 0 0,-5 4 0 15,-13 2 0-15,-5-1 0 0,-4 4 0 16,-5-2 0-16,-5 3 0 0,-7 4-354 0,-1-4-1046 16,-5 0 153-16,-4-3 178 0,-4 11 123 15,-5-3 60-15,-5-1 134 0,-9-2 30 16,-2 2 130-16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4:44.094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4FBA593C-254E-447A-BEF8-4A61412005B5}" emma:medium="tactile" emma:mode="ink">
          <msink:context xmlns:msink="http://schemas.microsoft.com/ink/2010/main" type="inkDrawing" rotatedBoundingBox="1272,8525 3813,9262 3374,10775 833,10038" semanticType="callout" shapeName="Other"/>
        </emma:interpretation>
      </emma:emma>
    </inkml:annotationXML>
    <inkml:trace contextRef="#ctx0" brushRef="#br0">1342 118 480 0,'-12'-22'674'0,"3"5"-41"16,-5 2-12-16,5 3-36 0,-5-1-1 0,1 7-32 16,-5-4-68-16,1 1-19 0,-6 1-44 15,-3 5 37-15,-1 3-45 0,-8 0-30 0,-2 7-59 16,-8 3-18-16,-22 6 6 0,1 5-40 0,-2 9-48 15,0-2-224-15,-17 12 0 0,5 4 0 16,0 7 0-16,7 0 0 0,3 8 0 16,6-2 0-16,-2 7 0 0,12 1 0 0,0 2 0 15,15-6 0-15,6-1 0 0,3 5 0 0,7-2 0 16,10 3 0-16,3-2 0 0,6-14 0 0,8-1 0 16,14 8 0-16,9-1 0 15,9-5 0-15,9-8 0 0,17-6 0 0,24 2 0 16,12-11 0-16,9-8 0 0,6-2 0 0,7-8 0 15,14-8 0-15,0-2 0 0,9-2 0 16,-3-7 0-16,3-4 0 0,-4-3 0 0,-5 3 0 16,-4-2 0-16,-9-3 0 0,-5 5 0 0,-27 0 0 15,-3 3 0-15,-11 0 0 0,-16 2 0 16,-11 3 0-16,-11 0 0 0,-6 4 0 0,-4-2 0 16,0-4 0-16,-1 7 0 0,-11-2 0 15,2 2 0-15,1-2 0 0,-5 2 0 0,-3 0 0 16,-10 0-94-16,17 1-926 0,-17-1-320 0,9 1 193 15,-9-1 228-15,0 0 6 16,0 0 50-16,1 9 103 0,-1-9 64 0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4:45.762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07449003-41CE-490F-B971-8EB53DE98A9D}" emma:medium="tactile" emma:mode="ink">
          <msink:context xmlns:msink="http://schemas.microsoft.com/ink/2010/main" type="inkDrawing" rotatedBoundingBox="26342,11679 26540,9988 26648,10001 26450,11691" semanticType="callout" shapeName="Other"/>
        </emma:interpretation>
      </emma:emma>
    </inkml:annotationXML>
    <inkml:trace contextRef="#ctx0" brushRef="#br0">204 0 18 0,'0'26'871'0,"-4"6"1"16,4 9-31-16,-6 26-41 0,2 6-36 0,-3 5-49 16,-3 7-60-16,-4 14-11 0,1 0-41 0,3 3-78 15,-7-4-33-15,-1 1-101 0,4-22-391 16,-3 20 0-16,3-23 0 0,1-4 0 0,-1 0 0 15,5-3 0-15,1-13 0 0,5-8 0 0,-4-6 0 16,7-5 0-16,-4 0 0 0,8-3-138 16,-4-9-573-16,8-1-581 0,-2-1 85 15,7-10 128-15,-3 0 137 0,6-3 52 0,-1-5 93 16,2 2 108-16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4:46.382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37CE2302-A685-437E-A25A-AC7C6945543D}" emma:medium="tactile" emma:mode="ink">
          <msink:context xmlns:msink="http://schemas.microsoft.com/ink/2010/main" type="inkDrawing" rotatedBoundingBox="27775,12478 28316,10564 28401,10588 27860,12502" semanticType="callout" shapeName="Other">
            <msink:sourceLink direction="with" ref="{B9932407-952E-4299-96AA-5F329D0A5FB7}"/>
            <msink:sourceLink direction="with" ref="{D8D4173C-C0A2-4ED2-AD9E-D874010D74A3}"/>
          </msink:context>
        </emma:interpretation>
      </emma:emma>
    </inkml:annotationXML>
    <inkml:trace contextRef="#ctx0" brushRef="#br0">522 0 703 0,'0'20'1009'0,"0"14"-26"16,-4 17-34-16,-1 26-66 0,-7 24 3 16,-5 9-33-16,-7 11-79 0,-7 6-67 0,-2 6-263 15,-15 29-444-15,10-39 0 0,-4 2 0 0,-3-13 0 16,5-4 0-16,7-10 0 0,2-9 0 15,9-22 0-15,3-3 0 0,5-13 0 0,3-14 0 16,1-4 0-16,2-7 0 0,5-8-257 0,-3-2-1069 16,2-4 60-16,4-8 153 0,-3 2 156 15,3-6 15-15,0 0 142 0,0 0 74 0,-16-29 59 16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4:45.321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24BE937C-0619-4941-A96D-425FC52E3E79}" emma:medium="tactile" emma:mode="ink">
          <msink:context xmlns:msink="http://schemas.microsoft.com/ink/2010/main" type="writingRegion" rotatedBoundingBox="25045,9368 25179,11394 24109,11465 23974,9439"/>
        </emma:interpretation>
      </emma:emma>
    </inkml:annotationXML>
    <inkml:traceGroup>
      <inkml:annotationXML>
        <emma:emma xmlns:emma="http://www.w3.org/2003/04/emma" version="1.0">
          <emma:interpretation id="{F4D77F68-651D-4A61-BE68-C93FAFA61242}" emma:medium="tactile" emma:mode="ink">
            <msink:context xmlns:msink="http://schemas.microsoft.com/ink/2010/main" type="paragraph" rotatedBoundingBox="25045,9368 25179,11394 24817,11418 24682,93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EA4D22-142F-49FA-88CF-D9A395FF1D12}" emma:medium="tactile" emma:mode="ink">
              <msink:context xmlns:msink="http://schemas.microsoft.com/ink/2010/main" type="line" rotatedBoundingBox="25045,9368 25179,11394 24817,11418 24682,9392"/>
            </emma:interpretation>
          </emma:emma>
        </inkml:annotationXML>
        <inkml:traceGroup>
          <inkml:annotationXML>
            <emma:emma xmlns:emma="http://www.w3.org/2003/04/emma" version="1.0">
              <emma:interpretation id="{B9932407-952E-4299-96AA-5F329D0A5FB7}" emma:medium="tactile" emma:mode="ink">
                <msink:context xmlns:msink="http://schemas.microsoft.com/ink/2010/main" type="inkWord" rotatedBoundingBox="25045,9368 25179,11394 24817,11418 24682,9392">
                  <msink:destinationLink direction="with" ref="{37CE2302-A685-437E-A25A-AC7C6945543D}"/>
                  <msink:destinationLink direction="with" ref="{7721D2D1-D5FE-444C-9C1A-531A91596B29}"/>
                </msink:context>
              </emma:interpretation>
            </emma:emma>
          </inkml:annotationXML>
          <inkml:trace contextRef="#ctx0" brushRef="#br0">41-11 316 0,'0'0'834'0,"0"-6"-60"15,0 6-7-15,0 0-89 0,0-9 44 0,0 9-93 16,0 0-70-16,0 0 3 0,-8 22-78 0,4-3-7 16,-2 7-64-16,2 12 0 0,0 11-29 15,-1 26-205-15,1 5-179 0,4 11 0 0,-4 21 0 16,4 8 0-16,0 0 0 0,0 1 0 15,-2 0 0-15,2-3 0 0,0-6 0 0,2-3 0 16,2-18 0-16,4-8 0 0,-3-2 0 0,5-9 0 16,-2 1 0-16,1-10 0 15,-1-15 0-15,-2-6 0 0,2-8 0 0,-3-2 0 16,3-9 0-16,-2-1 0 0,2-4 0 0,-1-7 0 16,0-7 0-16,1-4 0 0,-8 0-362 15,23-15-375-15,-10 2-495 0,14-8 59 0,4-4 86 16,14-11 152-16,0-1 68 0,-1-2 89 0,6-3 174 15</inkml:trace>
        </inkml:traceGroup>
      </inkml:traceGroup>
    </inkml:traceGroup>
    <inkml:traceGroup>
      <inkml:annotationXML>
        <emma:emma xmlns:emma="http://www.w3.org/2003/04/emma" version="1.0">
          <emma:interpretation id="{48815448-C8CD-4133-926F-EDA425D76D7F}" emma:medium="tactile" emma:mode="ink">
            <msink:context xmlns:msink="http://schemas.microsoft.com/ink/2010/main" type="paragraph" rotatedBoundingBox="24675,10288 24369,11287 24092,11203 24397,102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B14617-4D45-4695-A0C7-C647FC9083A0}" emma:medium="tactile" emma:mode="ink">
              <msink:context xmlns:msink="http://schemas.microsoft.com/ink/2010/main" type="line" rotatedBoundingBox="24675,10288 24369,11287 24092,11203 24397,10203"/>
            </emma:interpretation>
          </emma:emma>
        </inkml:annotationXML>
        <inkml:traceGroup>
          <inkml:annotationXML>
            <emma:emma xmlns:emma="http://www.w3.org/2003/04/emma" version="1.0">
              <emma:interpretation id="{3B6284D0-ED91-457C-B356-06B77E12514D}" emma:medium="tactile" emma:mode="ink">
                <msink:context xmlns:msink="http://schemas.microsoft.com/ink/2010/main" type="inkWord" rotatedBoundingBox="24675,10288 24530,10761 24273,10682 24418,10209"/>
              </emma:interpretation>
              <emma:one-of disjunction-type="recognition" id="oneOf0">
                <emma:interpretation id="interp0" emma:lang="" emma:confidence="0">
                  <emma:literal>I!</emma:literal>
                </emma:interpretation>
                <emma:interpretation id="interp1" emma:lang="" emma:confidence="0">
                  <emma:literal>i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!</emma:literal>
                </emma:interpretation>
                <emma:interpretation id="interp4" emma:lang="" emma:confidence="0">
                  <emma:literal>i!</emma:literal>
                </emma:interpretation>
              </emma:one-of>
            </emma:emma>
          </inkml:annotationXML>
          <inkml:trace contextRef="#ctx0" brushRef="#br0" timeOffset="2785.9178">-392 1012 763 0,'8'-26'-45'0,"1"-1"-3"0,2 8 29 0,-4 1 41 15,1-2 68-15,-2 7 40 0,-2 0 71 16,1-1 30-16,-1 1 4 0,-4 6-16 0,4-3-14 15,-4 2-26-15,0-1-42 0,0 9-32 16,-4-6-206-16,4 6-107 0,-9-5-496 16,9 5 75-16,-18 9 115 0</inkml:trace>
          <inkml:trace contextRef="#ctx0" brushRef="#br0" timeOffset="2691.5087">-411 1169 1049 0,'0'-31'-111'0</inkml:trace>
          <inkml:trace contextRef="#ctx0" brushRef="#br0" timeOffset="2674.2931">-245 1350 1399 0,'9'-13'-81'0,"-14"9"95"15,1-3 72-15,-5 4-38 0,1-2 31 0,-2 3 3 16,-7-2-60-16,3-2-18 0,1 1-42 16,-6-3-14-16,1-1 89 0,5-4-130 0,-1 3-11 15,2-5-37-15</inkml:trace>
        </inkml:traceGroup>
        <inkml:traceGroup>
          <inkml:annotationXML>
            <emma:emma xmlns:emma="http://www.w3.org/2003/04/emma" version="1.0">
              <emma:interpretation id="{D8D4173C-C0A2-4ED2-AD9E-D874010D74A3}" emma:medium="tactile" emma:mode="ink">
                <msink:context xmlns:msink="http://schemas.microsoft.com/ink/2010/main" type="inkWord" rotatedBoundingBox="24455,10822 24317,11272 24092,11203 24229,10753">
                  <msink:destinationLink direction="with" ref="{37CE2302-A685-437E-A25A-AC7C6945543D}"/>
                  <msink:destinationLink direction="with" ref="{7721D2D1-D5FE-444C-9C1A-531A91596B29}"/>
                </msink:context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600.5616">-496 1786 495 0,'-18'0'513'15,"5"0"-62"-15,-5 0-27 0,4 1-55 16,-3 3-8-16,-2-2-48 0,3-1-60 0,2-1 11 15,1 1-44-15,3-1-56 0,10 0-19 0,-21 0 12 16,21 0-27-16,-10-2-48 16,10 2-30-16,4-10-56 0,6 1 23 0,3 0-42 15,9-3-3-15,1-1-33 0,4-1-5 16,0-3 20-16,4 5-12 0,-4-2 37 0,3-3-7 16,-11 7 52-16,-2 3 79 0,1 0 21 0,-9-1-3 15,1 4 19-15,-6 1 14 0,-4 3-15 16,0 0 49-16,0 0-45 0,0 0-18 0,-34 5-4 15,10 2-8-15,-3-3-25 0,4 6-1 0,-3-3-11 16,-1-3-7-16,8 4-49 0,1-7-104 16,5-1-93-16,13 0-78 0,-14-7-108 0,14 3 19 15,2-6-83-15,10-3 116 0,1-7-56 16,6 0 108-16,12-6-18 0,1-1 10 16,12-6 68-16,-5 7 7 0,-6 3-3 0,-2 1 6 15,-8 6 42-15,-5 3-104 0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5:01.38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BA36680-422D-4546-A0DD-8DC8E866F781}" emma:medium="tactile" emma:mode="ink">
          <msink:context xmlns:msink="http://schemas.microsoft.com/ink/2010/main" type="inkDrawing" rotatedBoundingBox="23168,2965 27464,3055 27404,5950 23108,5861" hotPoints="27243,4656 25447,6452 23651,4656 25447,2860" semanticType="enclosure" shapeName="Circle">
            <msink:destinationLink direction="to" ref="{16B12B23-ADD0-4447-8CF8-B3A3F9752A78}"/>
            <msink:destinationLink direction="from" ref="{16B12B23-ADD0-4447-8CF8-B3A3F9752A78}"/>
          </msink:context>
        </emma:interpretation>
      </emma:emma>
    </inkml:annotationXML>
    <inkml:trace contextRef="#ctx0" brushRef="#br0">2150 308 510 0,'-19'-13'495'0,"-3"4"-19"0,5-2-14 15,-2 3-56-15,-3 1-23 0,4-1-44 16,-5 1 0-16,2 1-26 0,-2-2-34 0,0 5 4 16,-3-4-11-16,-1 4-30 0,4 1-8 15,-8-3 1-15,0 5 14 0,0 2-96 0,-10 3-12 16,0-2 8-16,-3 4-3 0,-5-1-31 16,0 2-18-16,-18 10 11 0,13-5-23 15,-9 7-10-15,1-2 37 0,-6 7-49 0,6-2-19 16,4 3 5-16,-2 3-19 0,2-1 18 0,1 3-14 15,3 1-20-15,0 3 9 0,0 2-5 16,1-3-3-16,-1 4 8 0,1-1-8 0,-1 6-4 16,7-5 4-16,-4 5 22 0,2 1-37 0,4-1 63 15,-1 2-63-15,4 0 4 0,4 3-4 16,2-4 4-16,7-9 25 0,-4 10-25 0,10-4-23 16,1-7 31-16,4 5 25 0,1-3-30 15,3 5-14-15,-3-3-23 0,7 3 11 0,1 0 23 16,5-4 0-16,-3 6-19 0,4-1 34 15,-1-5-27-15,4 2 1 0,0-4 3 16,0 5 8-16,7-1 63 0,-4-3-60 0,5 3-3 16,1 1-12-16,1-3 23 0,2 3 11 0,5-6-26 15,-2 2 15-15,3 2 8 0,4-6-5 16,1 0 5-16,4-3-8 0,0 0 11 0,0 2-15 16,2-3 15-16,4 0 18 0,-6 2-14 0,8-4-22 15,-4 2 40-15,0-4 1 0,1 2-12 16,0-3 11-16,-1 2-44 0,0-2 22 0,0 0 4 15,5-3 26-15,-4-1-19 0,3 0-7 16,0-1-19-16,2 4 19 0,4-8 7 0,-2 4-4 16,-3-5-18-16,9 0 15 0,-4 4-11 15,3-5 3-15,1-3 19 0,-1-1-22 16,5 2-19-16,-3 1 0 0,-1-2 0 0,4 1 0 16,-5-1 0-16,5 1 0 0,-3 0 0 0,3 0 0 15,-1-3 0-15,-2 4 0 0,-1-1 0 16,4-1 0-16,-5 1 0 0,8 0 0 0,-6-1 0 15,0-3 0-15,7 1 0 0,-7-4 0 0,-2 3 0 16,1-4 0-16,-1-2 0 0,1 0 0 16,4 0 0-16,1-5 0 0,3 0 0 0,-3-3 0 15,3 5 0-15,-7-6 0 0,6 1 0 0,-3 0 0 16,-3 0 0-16,3-3 0 0,-5 0 0 16,1 0 0-16,4 0 0 0,-5 1 0 15,1-2 0-15,-3 0 0 0,3-4 0 0,-1 0 0 16,1 0 0-16,13-9 0 0,-9 4 0 15,5-3 0-15,-9 4 0 0,-5 0 0 0,3 4 0 16,-2-5 0-16,0 1 0 0,-1-1 0 16,1 5 0-16,-2-4 0 0,-2-1 0 0,2 2 0 15,-3 3 0-15,0-4 0 0,-4 2 0 0,3 2 0 16,-1-2 0-16,-6 3 0 0,-1-4 0 16,5-3 0-16,-9 3 0 0,4-3 0 0,-4 5 0 15,2-3 0-15,-2-8 0 0,3 2 0 0,-7 4 0 16,4-9 0-16,-1 6 0 0,-5-7 0 15,6 1 0-15,2 0 0 0,-11 5 0 16,5-5 0-16,-1 0 0 0,0-2 0 0,-1 0 0 16,-1 7 0-16,-2-3 0 0,-3-1 0 15,2 3 0-15,-3-5 0 0,1 1 0 0,-5 2 0 16,3-3 0-16,-4 3 0 0,-1-2 0 16,0-2 0-16,-3 1 0 0,-1-1 0 0,0-2 0 15,-5-2 0-15,1-2 0 0,0-3 0 0,-6-1 0 16,1 2 0-16,-3 3 0 0,2-3 0 15,1 3 0-15,-1 2 0 0,-2 4 0 0,3 2 0 16,-9-6 0-16,5 0 0 0,-5 4 0 0,0-1 0 16,-9-18 0-16,-4 5 0 15,3 1 0-15,-11 2 0 0,2-6 0 0,-8 1 0 16,-7 3 0-16,-16-15 0 0,0 5 0 0,-12-1 0 16,-5 1 0-16,-8 3 0 0,-2 2 0 15,-8 6 0-15,-9 2 0 0,-8 9 0 0,-10 2 0 16,-8 6 0-16,-6 9 0 0,-3 4 0 0,-6 9 0 15,-8 5 0-15,0 6 0 0,-4 5 0 16,-2 8 0-16,12 4 0 0,9 4-8 0,5-1-1414 16,7-2 156-16,16 6 119 0,7-5 146 15,17 3 100-15,18-1 141 0,10-3 8 0,6 4 104 16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38.225"/>
    </inkml:context>
    <inkml:brush xml:id="br0">
      <inkml:brushProperty name="width" value="0.04667" units="cm"/>
      <inkml:brushProperty name="height" value="0.04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AEC461DB-D177-423C-A491-88EE3A5B9721}" emma:medium="tactile" emma:mode="ink">
          <msink:context xmlns:msink="http://schemas.microsoft.com/ink/2010/main" type="inkDrawing" rotatedBoundingBox="19519,9265 19782,10868 19744,10874 19481,9271" semanticType="callout" shapeName="Other">
            <msink:sourceLink direction="with" ref="{071359BF-B8AB-4BB8-8876-65800A0229D3}"/>
          </msink:context>
        </emma:interpretation>
      </emma:emma>
    </inkml:annotationXML>
    <inkml:trace contextRef="#ctx0" brushRef="#br0">-1 0 59 0,'0'21'644'0,"4"12"-11"16,0 11-15-16,1 25 11 0,8 10-55 16,0 19-68-16,-3 5-26 0,3-4-33 15,-3 5-30-15,3-1-41 0,5-4-41 0,-1-1-22 16,-3-15-41-16,3-5-34 0,1-3 12 16,-4-6-27-16,3-4-37 0,-7-1-59 0,3-17-30 15,-3-5-42-15,-6-10-43 0,0-4-79 0,1-3-71 16,-1-6-145-16,0-4-179 0,-4-4-29 15,0-9-556-15,0-2 42 0,0 0 60 0,0 0 129 16,0 0 60-16,-8-22 142 0,3 11-11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5:03.80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6B12B23-ADD0-4447-8CF8-B3A3F9752A78}" emma:medium="tactile" emma:mode="ink">
          <msink:context xmlns:msink="http://schemas.microsoft.com/ink/2010/main" type="inkDrawing" rotatedBoundingBox="8840,5166 23125,3572 23238,4577 8952,6172" semanticType="callout" shapeName="Other">
            <msink:sourceLink direction="to" ref="{DBA36680-422D-4546-A0DD-8DC8E866F781}"/>
            <msink:sourceLink direction="from" ref="{DBA36680-422D-4546-A0DD-8DC8E866F781}"/>
          </msink:context>
        </emma:interpretation>
      </emma:emma>
    </inkml:annotationXML>
    <inkml:trace contextRef="#ctx0" brushRef="#br0">0 1960 119 0,'0'0'417'0,"0"0"-34"0,0 0-3 16,0 0-52-16,0 0-49 0,23-4-19 15,-5-2-3-15,0 5 0 0,9-1-11 0,8-6 3 16,1 5-10-16,9 1-31 0,8-6-25 0,5 5-1 15,23-5 8-15,0 1-30 0,9 2-11 16,-1-3-26-16,0 3 0 0,6-3 11 0,6-2-37 16,17 2 22-16,7-4-64 0,0 2 35 15,5 1-53-15,0-4 23 0,0 3-8 0,0 0 4 16,4-3-19-16,4-2 0 0,1 2 11 16,5-2 20-16,-1-1-31 0,5-1-7 0,-1 3-4 15,-3 0 0-15,3-3 15 0,-4 2-41 16,9-3 29-16,0 4-25 0,0-6 0 0,0 0-4 15,-3 4 37-15,-2-4 11 0,5 0-36 16,-5 1-20-16,6 1-3 0,-1 0 18 0,-1 0 12 16,-2 2-23-16,-1-4 23 0,-5 0-15 0,4 4-12 15,5-4 27-15,-3-1-1 0,2 0-40 16,-3 1 18-16,-5 0-7 0,5 1 4 0,-5-1-1 16,1-1 20-16,-1 0-27 0,-1 1 15 15,6 2 0-15,-9 2 11 0,0-3 0 0,-5 3-18 16,0 0 21-16,-4 0-14 0,-5 0 12 15,0 2-27-15,-3 1 33 0,-1-1-18 16,-1 0-15-16,-21 4 4 0,17-3-4 0,-18 2 23 16,-4 2-8-16,19-4 0 0,-20 3 4 0,2 1 3 15,-2-3-14-15,2 5-1 0,-2-2 12 16,2-2-19-16,-2-1 4 0,2 5 22 0,-2-4 45 16,-3 1-75-16,-5 1 15 0,8 3-7 0,-8-5 8 15,5 1 25-15,-9-1-37 0,4 3 0 16,0-2 26-16,1 4 4 0,-3-4-7 0,7 0-5 15,-5-2-18-15,0 3 23 0,0-2-8 0,-3 0 18 16,2 1-25-16,-3 0 14 0,0-1-21 16,3 1-16-16,-7-4 63 0,3 7-22 15,1 1 4-15,-1-3-18 0,-4 1-1 0,1 3 15 16,-11-1-18-16,-8 1 36 0,0 0-43 16,-4 2 32-16,5-4-7 0,-5 2-3 0,-2 0-12 15,3 2 0-15,-7 0 8 0,2-6-4 16,3 7 15-16,-3-7 0 0,-5 2-34 0,4 3 27 15,-1-3-31-15,-7 2 20 0,9 0 14 0,-9 0-22 16,2 2 14-16,-3-4 1 0,1 4-23 16,-4 2 57-16,2-6-42 0,-3 5 0 0,-5 2-3 15,1-5-1-15,-5 4 5 0,0-1-12 0,-6 2 18 16,2-1 12-16,-5 1-7 0,-1-2-12 16,2 2 26-16,-1 0-36 0,0 0 21 15,-5 0-7-15,5-2 4 0,-1 2-12 0,1 0 19 16,-3-3-14-16,2 3-1 0,1-2 15 15,-5 1-3-15,1-1 14 0,0 2-15 0,-1-1 23 16,-1 1 30-16,-12 0-19 0,19 0 33 16,-11-2 1-16,-8 2 3 0,17 0 0 0,-17 0 19 15,10-5-4-15,-10 5-41 0,10-1 22 0,-10 1 1 16,0 0-12-16,9-2 27 0,-9 2-1 16,8-2-37-16,-8 2 11 0,0 0-18 0,0 0 18 15,14-5-14-15,-14 5-8 0,0 0-23 0,8-2-7 16,-8 2 60-16,0 0-41 15,0 0-4-15,14-3-26 0,-14 3 11 0,0 0-11 16,14 0-4-16,-5 0 19 0,-9 0 30 0,23 0-26 16,-10 0-8-16,5 0 0 0,-1 0-7 15,1 0 7-15,1 0-15 0,7 0 27 0,-7 0-5 16,6-1 4-16,-2-3-10 0,-1 2 10 16,1 1 41-16,4-2-33 0,-5-2-8 0,1 2-10 15,-2 1 6-15,2-6-7 0,-5 6 4 0,5 1 22 16,-6-6-44-16,1 4 26 0,1 1-16 15,-6-3 12-15,5 3-4 0,-4-1 15 0,-2 2-11 16,-3-3-11-16,1 2 7 0,-10 2 27 0,17-4-38 16,-9 4 0-16,-8 0 0 15,14-2 0-15,-14 2 0 0,9-3 0 0,-9 3 0 16,10-2 0-16,-10 2 0 0,12-3 0 0,-12 3 0 16,10-2 0-16,-10 2 0 0,0 0 0 15,0 0 0-15,13 0 0 0,-13 0 0 0,10 0 0 16,-10 0 0-16,0 0 0 0,13-1 0 0,-13 1 0 15,0 0 0-15,11-3 0 0,-11 3 0 16,0 0 0-16,0 0 0 0,0 0 0 0,3-6 0 16,-3 6 0-16,-6-13 0 0,-2 4 0 15,3-1 0-15,-8-2 0 0,0-1 0 0,-3-5 0 16,-5 0 0-16,4-3 0 0,-2-1 0 16,-3 5 0-16,5-1 0 0,-1 2 0 0,0-4 0 15,4 3 0-15,0 0 0 0,-1-2 0 16,0 6 0-16,2-5 0 0,3 4 0 0,1 4 0 15,-1-2 0-15,2 4 0 0,0-2 0 16,-1 4 0-16,5-2 0 0,-2 1 0 0,2 3 0 16,4 4 0-16,-4-6 0 0,4 6 0 0,0 0 0 15,0 0 0-15,0 0 0 0,12 26 0 16,-2-13 0-16,-1 0 0 0,3 6 0 0,2-3 0 16,1 3 0-16,-2 3 0 0,5 0 0 15,-1-2 0-15,1 3 0 0,4 0 0 0,-3-2 0 16,-2 1 0-16,1 0 0 0,-5-2 0 0,6 0 0 15,-5-4 0-15,-2 2 0 16,-3-4 0-16,5 3 0 0,-5-5 0 0,0-1 0 16,-4-1 0-16,3-1 0 0,0-3 0 0,-2 2 0 15,-2 0 0-15,1-5 0 0,-1 6 0 16,0-8 0-16,2 4 0 0,-2 2 0 0,-4-7 0 16,4 8 0-16,1-6 0 0,-5-2 0 0,0 6 0 15,0-6 0-15,0 0 0 0,-1 10 0 16,-3-2 0-16,-4 0 0 0,-2 4 0 0,-7 4 0 15,-6 4 0-15,-13 4 0 0,-10 14 0 0,-6 1 0 16,-2 0 0-16,-1 2 0 0,-3-2 0 16,0 1 0-16,0 1 0 0,1-7 0 15,7-1 0-15,1 0 0 0,9-11 0 0,9 0 0 16,-3-2 0-16,9-8-525 0,6 0-801 16,2-2 123-16,3-7 165 0,1-3 73 0,1-1 68 15,-2-1 138-15,1-4 29 0,3 0 197 16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5.44204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4-10-21T06:45:09.87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525A13B-74F0-4A10-B7A2-047AF0F5A546}" emma:medium="tactile" emma:mode="ink">
          <msink:context xmlns:msink="http://schemas.microsoft.com/ink/2010/main" type="writingRegion" rotatedBoundingBox="6973,12307 8174,12307 8174,13684 6973,13684"/>
        </emma:interpretation>
      </emma:emma>
    </inkml:annotationXML>
    <inkml:traceGroup>
      <inkml:annotationXML>
        <emma:emma xmlns:emma="http://www.w3.org/2003/04/emma" version="1.0">
          <emma:interpretation id="{0E919892-8C22-40BF-A4A0-F88653124E98}" emma:medium="tactile" emma:mode="ink">
            <msink:context xmlns:msink="http://schemas.microsoft.com/ink/2010/main" type="paragraph" rotatedBoundingBox="6973,12307 8174,12307 8174,13684 6973,13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92121D-B3EB-44B7-AE37-C5A3A70CA5BE}" emma:medium="tactile" emma:mode="ink">
              <msink:context xmlns:msink="http://schemas.microsoft.com/ink/2010/main" type="line" rotatedBoundingBox="6973,12307 8174,12307 8174,13684 6973,13684"/>
            </emma:interpretation>
          </emma:emma>
        </inkml:annotationXML>
        <inkml:traceGroup>
          <inkml:annotationXML>
            <emma:emma xmlns:emma="http://www.w3.org/2003/04/emma" version="1.0">
              <emma:interpretation id="{5ECF4820-3D4C-4A87-9D20-0F8ED2E90439}" emma:medium="tactile" emma:mode="ink">
                <msink:context xmlns:msink="http://schemas.microsoft.com/ink/2010/main" type="inkWord" rotatedBoundingBox="6973,13669 6988,13669 6988,13684 6973,1368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</inkml:trace>
        </inkml:traceGroup>
        <inkml:traceGroup>
          <inkml:annotationXML>
            <emma:emma xmlns:emma="http://www.w3.org/2003/04/emma" version="1.0">
              <emma:interpretation id="{9ADF2F5B-70D0-4A8F-AAF3-4D55ED77054E}" emma:medium="tactile" emma:mode="ink">
                <msink:context xmlns:msink="http://schemas.microsoft.com/ink/2010/main" type="inkWord" rotatedBoundingBox="8128,12307 8174,12307 8174,12322 8128,12322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#</emma:literal>
                </emma:interpretation>
                <emma:interpretation id="interp4" emma:lang="" emma:confidence="0">
                  <emma:literal>=</emma:literal>
                </emma:interpretation>
                <emma:interpretation id="interp5" emma:lang="" emma:confidence="0">
                  <emma:literal>[</emma:literal>
                </emma:interpretation>
              </emma:one-of>
            </emma:emma>
          </inkml:annotationXML>
          <inkml:trace contextRef="#ctx0" brushRef="#br0" timeOffset="759.4258">1155-1362 0,'23'0'47,"0"0"-47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5:50.91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7FA0999-D9E6-4D83-8FE5-269B853D9434}" emma:medium="tactile" emma:mode="ink">
          <msink:context xmlns:msink="http://schemas.microsoft.com/ink/2010/main" type="inkDrawing" rotatedBoundingBox="22557,7864 32354,9733 31980,11690 22184,9821" semanticType="callout" shapeName="Other">
            <msink:sourceLink direction="with" ref="{30D88C0D-0A36-4A5E-847B-AE77E93F4AD0}"/>
            <msink:sourceLink direction="with" ref="{5EA7E24B-C5A5-4B75-8715-826F0E1D8F26}"/>
            <msink:sourceLink direction="with" ref="{80968364-FA45-4524-8A77-0D1F384D8B83}"/>
            <msink:sourceLink direction="with" ref="{364F1243-9A8E-407B-91FD-7A7203584AE2}"/>
          </msink:context>
        </emma:interpretation>
      </emma:emma>
    </inkml:annotationXML>
    <inkml:trace contextRef="#ctx0" brushRef="#br0">-12 13 383 0,'0'0'719'0,"-3"-5"25"0,3 5-107 15,0 0-34-15,0 0-56 0,-7-7-55 0,7 7-31 16,0 0-6-16,0 0-1 0,0 0-45 0,0 0-44 15,0 0-26-15,0 0-11 0,18-2-8 16,-18 2-7-16,18 2-19 0,-18-2-30 0,23 4-200 16,-10-2-64-16,1-1 0 0,3-1 0 15,1 0 0-15,1 2 0 0,2 1 0 0,2 1 0 16,4-1 0-16,2-2 0 0,-5 1 0 0,-1 3 0 16,3-2 0-16,-3 4 0 0,4-2 0 15,-4 3 0-15,3 0 0 0,-3-2 0 0,-2 3 0 16,-2 2 0-16,3-2 0 0,-3 2 0 0,2-5 0 15,-3 7 0-15,1-1 0 16,3-4 0-16,-5 7 0 0,2-1 0 0,3-4 0 16,-5 2 0-16,6 2 0 0,-1 2 0 15,-3-3 0-15,7-1 0 0,-7-1 0 0,2 3 0 16,0-1 0-16,-1-1 0 0,-3 1 0 0,5-2 0 16,-3 2 0-16,3 0 0 0,-3-2 0 15,-2 5 0-15,1-3 0 0,4 3 0 0,-8-1 0 16,4-2 0-16,4 1 0 0,-3 4 0 0,2-6 0 15,-3 1 0-15,1 0 0 0,-2 3 0 16,1-4 0-16,5 2 0 0,3 2 0 16,-7-3 0-16,-2-2 0 0,9 4 0 0,-7 1 0 15,2-2 0-15,-2 0 0 0,3 2 0 16,1-1 0-16,-1 3 0 0,1-5 0 0,-2 6 0 16,-2-4 0-16,7 6 0 0,-7-5 0 15,3 4 0-15,-3-1 0 0,2 0 0 0,1 3 0 16,-3-3 0-16,2-1 0 0,-2 2 0 0,3 1 0 15,0 1 0-15,-3-1 0 0,2-2 0 16,-2 3 0-16,-1-2 0 0,3 2 0 0,-2-3 0 16,3 3 0-16,0 0 0 0,-3 0 0 0,4-2 0 15,-6 1 0-15,5 0 0 0,-3 1 0 16,2-1 0-16,-3-1 0 0,1 2 0 16,-1 1 0-16,3-2 0 0,-3-1 0 0,1-2 0 15,-2 3 0-15,1 4 0 0,2-6 0 16,-4 1 0-16,-2 3 0 0,4-2 0 0,-1 1 0 15,1-1 0-15,-5 0 0 0,1 1 0 16,-1-3 0-16,1 3 0 0,-1-6 0 0,-3 3 0 16,6 3 0-16,-6-8 0 0,-1 6 0 0,5 1 0 15,-4-1 0-15,1-2 0 0,-5-2 0 16,6 4 0-16,-3 1 0 0,1-6 0 0,1 5 0 16,-5-1 0-16,2-3 0 0,-2 4 0 0,2-2 0 15,-3-2 0-15,5 3 0 0,-6-1 0 16,4-2 0-16,-3 3 0 0,4-4 0 0,-4 2 0 15,3-3 0-15,-2 5 0 16,2-5 0-16,-3-1 0 0,3 5 0 0,2-3 0 16,-2-5 0-16,-3 6 0 0,3-2 0 0,-2-2 0 15,2 1 0-15,1-2 0 0,2 5 0 16,-4-3 0-16,6 0 0 0,-3-2 0 0,2 6 0 16,-2-3 0-16,-1-3 0 0,3 3 0 0,-2-3 0 15,3 4 0-15,-3-2 0 0,2 0 0 16,0-3 0-16,-5 2 0 0,6-3 0 0,1 1 0 15,3 0 0-15,-3 0 0 0,4-4 0 16,-5 4 0-16,1 2 0 0,3-6 0 0,-3-1 0 16,-1 5 0-16,5-2 0 0,-1 1 0 0,-2-6 0 15,2 7 0-15,-3-7 0 16,4 5 0-16,4 0 0 0,-3-3 0 0,2 2 0 16,1-3 0-16,-3 3 0 0,4-2 0 0,-1 2 0 15,-1-5 0-15,-2 6 0 0,7-3 0 16,-3-3 0-16,0 6 0 0,-2-2 0 0,2-3 0 15,-1 0 0-15,1 2 0 0,1-2 0 0,-3-1 0 16,0-2 0-16,-2 1 0 0,3 2 0 16,-3 0 0-16,7-3 0 0,-7 0 0 0,2 1 0 15,1-1 0-15,-3 2 0 0,2-2 0 16,-2 0 0-16,3 1 0 0,1 1 0 0,-1-2 0 16,-3 4 0-16,-2-3 0 0,5 1 0 15,-3-2 0-15,-2 3 0 0,5 2 0 16,-3-4 0-16,3 3 0 0,-1-4 0 0,-2 1 0 15,3 4 0-15,1-5 0 0,1 0 0 0,1-3 0 16,-2 3 0-16,-2 0 0 0,6-2 0 16,0 1 0-16,-4 1 0 0,7 0 0 0,-3-4 0 15,-8 4 0-15,8-1 0 0,2-3 0 0,-5 3 0 16,-1-2 0-16,3 3 0 0,-3 0 0 16,4-2 0-16,0 2 0 0,-1-1 0 0,1-5 0 15,-4 6 0-15,4-1 0 0,0-1 0 16,0-2 0-16,-2 1 0 0,3 2 0 0,-5-1 0 15,4 1 0-15,0-5 0 0,-2 5 0 16,2-1 0-16,1-1 0 0,-1 2 0 16,-4-3 0-16,8 4 0 0,-4 0 0 0,1-2 0 15,-3 1 0-15,2-1 0 0,0 2 0 0,0-1 0 16,0 2 0-16,3-1 0 0,-3 0 0 16,4-1 0-16,-3 1 0 0,2 0 0 0,-2 1 0 15,3-1 0-15,1 2 0 0,3-4 0 0,-1 2 0 16,-5 0 0-16,2 0 0 0,9-1 0 15,-8 1 0-15,3-5 0 0,2 4 0 0,-6 1 0 16,4 0 0-16,-1 0 0 0,-4-2 0 16,1 2 0-16,0 0 0 0,0-2 0 15,0 2 0-15,4-1 0 0,-2 1 0 0,-2 1 0 16,0 1 0-16,0-4 0 0,4 2 0 16,-2 0 0-16,-2 0 0 0,4 0 0 0,2-1 0 15,-2 1 0-15,1-6 0 0,4 4 0 0,-4 2 0 16,5-1 0-16,-6 0 0 0,6-1 0 15,-5-3 0-15,3 5 0 0,2-3 0 0,-5-2 0 16,8 1 0-16,-8 0 0 0,5-3 0 0,-2 3 0 16,-2-2 0-16,3 1 0 0,1-1 0 15,1-3 0-15,2 3 0 0,-6-1 0 0,7-3 0 16,2 6 0-16,-2-5 0 0,-7 1 0 0,6-2 0 16,-3 6 0-16,8-7 0 15,-5 3 0-15,2-1 0 0,3 2 0 0,0-3 0 16,0 1 0-16,-3-1 0 0,2-2 0 15,2 2 0-15,-1 1 0 0,0-2 0 0,-2 0 0 16,-1 5 0-16,-4-4 0 0,3 1 0 0,-1-2 0 16,5 2 0-16,-4-3 0 0,-1 2 0 15,1-1 0-15,2 1 0 0,-2-2 0 0,-2 3 0 16,2-4 0-16,0 3 0 0,3-2 0 0,-3 0 0 16,0 2 0-16,5-2 0 0,-6 1 0 15,5-2 0-15,-4 1 0 0,3 1 0 0,-2 1 0 16,3-1 0-16,-8 1 0 0,3 0 0 0,-4 0 0 15,-4-1 0-15,3 4 0 16,-2 1 0-16,-1-3 0 0,0-1 0 0,4 2 0 16,1-3 0-16,3 4 0 0,-8-1 0 0,0 0 0 15,-1-2 0-15,2-1 0 0,-2 4 0 16,2-1 0-16,-6 0 0 0,-4-1 0 0,-2 7 0 16,-2-7 0-16,2 6 0 0,-9-4 0 15,2 4 0-15,-5 1 0 0,1-1 0 0,-1-2 0 16,-1 3 0-16,-2 2 0 0,-1-4 0 0,-1 0 0 15,-8 4 0-15,18-1 0 0,-18 1 0 16,12-5 0-16,-12 5 0 0,11-4 0 16,-11 4 0-16,10-1 0 0,-10 1 0 0,8-2 0 15,-8 2 0-15,0 0 0 0,9-3 0 16,-9 3 0-16,0 0 0 0,0 0 0 0,10-1 0 16,-10 1 0-16,0 0 0 0,0 0 0 0,12-6 0 15,-12 6 0-15,0 0 0 0,0 0 0 16,0 0 0-16,0 0 0 0,0 0 0 0,0 0 0 15,0 0 0-15,0 0 0 0,9-1 0 0,-9 1 0 16,0 0 0-16,0 0 0 0,0 0 0 16,0 0 0-16,0 0 0 0,0 0 0 0,0 0 0 15,0 0 0-15,0 0 0 0,0 0 0 0,0 0 0 16,-36 0-1233-16,10-7 1 0,-5 4 159 16,-14-7 146-16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5:54.10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14E5CD2-9290-41BC-9B39-C124162FE3EC}" emma:medium="tactile" emma:mode="ink">
          <msink:context xmlns:msink="http://schemas.microsoft.com/ink/2010/main" type="inkDrawing" rotatedBoundingBox="1891,252 4741,2445 3287,4335 437,2143" shapeName="Other">
            <msink:destinationLink direction="with" ref="{3FDBF437-EC33-4B89-96AC-7782D66DDEEC}"/>
          </msink:context>
        </emma:interpretation>
      </emma:emma>
    </inkml:annotationXML>
    <inkml:trace contextRef="#ctx0" brushRef="#br0">1528 41 189 0,'-4'-9'853'0,"0"1"-38"0,3 5-33 15,-7-5-30-15,-1 2-67 0,-4 2-29 0,-1 1-83 16,-5-3 4-16,-2 6-48 0,-6 0-60 0,-10 6-33 16,-7 5-53-16,-23 6-26 15,-4 9-222-15,-24 11-135 0,1 9 0 0,-4 9 0 16,0 7 0-16,-2 12 0 0,-20 23 0 0,30-17 0 16,-21 28 0-16,30-13 0 0,1-2 0 15,13 7 0-15,13 2 0 0,9 7 0 0,14-6 0 16,8 2 0-16,15-18 0 0,12-4 0 15,13 20 0-15,11-5 0 0,7-1 0 0,15-6 0 16,16-3 0-16,6-5 0 0,13-3 0 0,18-6 0 16,5-9 0-16,13-5 0 0,35 3 0 15,-12-21 0-15,43-4 0 0,-25-12 0 0,7-11 0 16,6-8 0-16,-1-4 0 0,5-6 0 0,-5-6 0 16,1-4 0-16,-13 2 0 0,-6-7 0 15,-17 3 0-15,-9-1 0 0,-10 1 0 0,-30 5 0 16,-5 7 0-16,-31-1 0 0,4 0-462 0,-13 2-860 15,-14 2 131-15,0 0 189 16,-12-1 90-16,-7 1 30 0,-6 0 96 0,-6 0 23 16,13 0 145-16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5:59.157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3FDBF437-EC33-4B89-96AC-7782D66DDEEC}" emma:medium="tactile" emma:mode="ink">
          <msink:context xmlns:msink="http://schemas.microsoft.com/ink/2010/main" type="inkDrawing" rotatedBoundingBox="1761,3327 4601,6556 2750,8185 -89,4956" semanticType="callout" shapeName="Other">
            <msink:sourceLink direction="with" ref="{A14E5CD2-9290-41BC-9B39-C124162FE3EC}"/>
          </msink:context>
        </emma:interpretation>
      </emma:emma>
    </inkml:annotationXML>
    <inkml:trace contextRef="#ctx0" brushRef="#br0">1858 92 390 0,'0'0'410'0,"4"-9"-15"0,-4 9 25 0,0-10 16 15,4 5 41-15,-4 5-5 0,0-11 76 16,0 11-16-16,0-9 27 0,0 9-20 0,-8-10-32 16,8 6 7-16,-5-2-105 0,-3 4-18 15,0 0-26-15,-2-5-19 0,-3 3-22 0,-9 3-167 16,-1 0-157-16,-8-3 0 0,-2 4 0 0,-11 0 0 15,-9 4 0-15,-5-2 0 0,-23 9 0 16,-5-1 0-16,1 5 0 0,-22 7 0 0,4 6 0 16,5 3 0-16,-1 5 0 0,-3 7 0 0,12 1 0 15,-4 2 0-15,13 5 0 0,1-1 0 16,9 2 0-16,3 4 0 0,19-5 0 16,5 5 0-16,-2-1 0 0,10 7 0 0,-4 15 0 15,9-8 0-15,5 3 0 0,7 5 0 16,5 0 0-16,5-2 0 0,9 2 0 0,9 5 0 15,1 0 0-15,17 14 0 0,12-1 0 16,2-3 0-16,9-3 0 0,8 5 0 0,4-8 0 16,2-4 0-16,10-2 0 0,-1 0 0 0,7-12 0 15,1 1 0-15,5-7 0 0,7 1 0 16,4-7 0-16,2-2 0 0,4-8 0 0,5 0 0 16,9-3 0-16,3-6 0 0,10-8 0 15,4 0 0-15,1-6 0 0,3-2 0 0,0-2 0 16,-2-3 0-16,2-3 0 0,-9 1 0 0,1-6 0 15,-8 2 0-15,-19-3 0 16,-6 2 0-16,-2-3 0 0,-10 3 0 0,-1-1 0 16,-24-3 0-16,-8 3 0 0,-3 2 0 0,-4 1 0 15,-9 4 0-15,0 2-961 0,-5 5-312 16,-3 0 107-16,-1 1 198 0,-5-1 49 0,-1 8 159 16,2-4-48-16,0 7 108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6:00.844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4A74DF1-925B-42BB-909D-58E9681505B0}" emma:medium="tactile" emma:mode="ink">
          <msink:context xmlns:msink="http://schemas.microsoft.com/ink/2010/main" type="inkDrawing" rotatedBoundingBox="22483,11051 23552,10888 23566,10982 22497,11144" semanticType="callout" shapeName="Other">
            <msink:sourceLink direction="with" ref="{30D88C0D-0A36-4A5E-847B-AE77E93F4AD0}"/>
            <msink:sourceLink direction="with" ref="{5EA7E24B-C5A5-4B75-8715-826F0E1D8F26}"/>
          </msink:context>
        </emma:interpretation>
      </emma:emma>
    </inkml:annotationXML>
    <inkml:trace contextRef="#ctx0" brushRef="#br0">76 104 275 0,'-18'15'845'0,"5"-3"-44"0,-1 1-12 16,5 0-52-16,-3-6 4 0,9 2-93 0,-4-2 3 15,7-2-59-15,0-5 12 0,14 10-68 16,3-9-45-16,6-1-10 0,12 0-481 0,16-6 0 15,28-9 0-15,11 2 0 0,18-10 0 16,3 1 0-16,-3-5 0 0,-23 9 0 16,-9 0 0-16,-8 3 0 0,-20 7 0 0,-8-1 0 15,-9 4 0-15,-8-3 0 0,0 6 0 16,-6-5 0-16,-7 7 0 0,-2 0 0 0,-8 0 0 16,0 0 0-16,0 0 0 0,-22 9 0 0,-1 0 0 15,0-4 0-15,-6 5 0 0,-1 0 0 16,0-1 0-16,4-3-991 0,3 1-323 0,2-1 156 15,2-3 119-15,1-2 116 0,1 2 85 0,3 3 101 16,9-3 48-16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6:02.466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0A942AE-C32B-49D2-832A-6EFC1ADD40F0}" emma:medium="tactile" emma:mode="ink">
          <msink:context xmlns:msink="http://schemas.microsoft.com/ink/2010/main" type="writingRegion" rotatedBoundingBox="23870,16479 28893,10077 32263,12721 27240,19123"/>
        </emma:interpretation>
      </emma:emma>
    </inkml:annotationXML>
    <inkml:traceGroup>
      <inkml:annotationXML>
        <emma:emma xmlns:emma="http://www.w3.org/2003/04/emma" version="1.0">
          <emma:interpretation id="{4B2445BE-35AD-42A5-9F1B-9A873F1E86A1}" emma:medium="tactile" emma:mode="ink">
            <msink:context xmlns:msink="http://schemas.microsoft.com/ink/2010/main" type="paragraph" rotatedBoundingBox="25633,17970 25372,14566 26560,14474 26821,17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EE663B-6CE0-4B25-9CFA-2642D9E77703}" emma:medium="tactile" emma:mode="ink">
              <msink:context xmlns:msink="http://schemas.microsoft.com/ink/2010/main" type="line" rotatedBoundingBox="25633,17970 25372,14566 26560,14474 26821,17879"/>
            </emma:interpretation>
          </emma:emma>
        </inkml:annotationXML>
        <inkml:traceGroup>
          <inkml:annotationXML>
            <emma:emma xmlns:emma="http://www.w3.org/2003/04/emma" version="1.0">
              <emma:interpretation id="{6E91D7B8-2D5C-4820-98ED-76F6002B7E70}" emma:medium="tactile" emma:mode="ink">
                <msink:context xmlns:msink="http://schemas.microsoft.com/ink/2010/main" type="inkWord" rotatedBoundingBox="25397,14895 25372,14565 26560,14474 26585,14803"/>
              </emma:interpretation>
            </emma:emma>
          </inkml:annotationXML>
          <inkml:trace contextRef="#ctx0" brushRef="#br0">-181-3204 603 0,'0'0'640'0,"-14"-5"-63"15,10 0-30-15,-5 4 1 0,9 1-16 0,-14-9-40 16,6 9-72-16,-1-2 20 0,9 2-8 0,-14-9-27 15,6 9-36-15,-1-3-56 0,9 3 29 16,-14-3-85-16,10-3-7 0,4 6-31 16,-9-1-33-16,9 1 19 0,-7-3-52 0,7 3 37 15,0 0-119-15,-11-6-71 0,11 6 0 16,0 0 0-16,0 0 0 0,0 0 0 0,0 0 0 16,35 0 0-16,-16 0 0 0,11 0 0 15,6 4 0-15,15-4 0 0,7 2 0 0,28-1 0 16,1 2 0-16,2 3 0 0,-2 0 0 0,2 1 0 15,-5 1 0-15,-10 0 0 0,-14 2 0 16,-10 0 0-16,-5-1 0 0,-10 1 0 0,-3-1 0 16,-1 1 0-16,-5-4 0 0,-7 5 0 0,3-3 0 15,-5 2 0-15,-3-5 0 0,-5 3 0 16,1-5 0-16,-1 3 0 0,-9-2 0 0,4 0 0 16,-4-4 0-16,0 0 0 0,0 0 0 15,0 0 0-15,0 0 0 0,0 0 0 16,0 0-942-16,0 0-328 0,0 0 146 0,-4 14 129 15,8-11 53-15,-4 8 213 0,0 0-35 16,4 4 76-16,-4 1 73 0</inkml:trace>
        </inkml:traceGroup>
        <inkml:traceGroup>
          <inkml:annotationXML>
            <emma:emma xmlns:emma="http://www.w3.org/2003/04/emma" version="1.0">
              <emma:interpretation id="{39DECCE5-31F5-4DF7-BAA3-9A42C271167E}" emma:medium="tactile" emma:mode="ink">
                <msink:context xmlns:msink="http://schemas.microsoft.com/ink/2010/main" type="inkWord" rotatedBoundingBox="25651,17969 25535,16461 26605,16379 26721,17886"/>
              </emma:interpretation>
            </emma:emma>
          </inkml:annotationXML>
          <inkml:trace contextRef="#ctx0" brushRef="#br0" timeOffset="1307.2232">164 108 197 0,'-14'-5'603'16,"5"3"-63"-16,9 2-49 0,-18-1-40 0,9-1-16 16,9 2-14-16,-18-1 4 0,18 1 3 15,-17-2-4-15,11 1 19 0,6 1-26 0,-13-2 34 16,13 2-12-16,-12-2-44 0,12 2 7 0,-14-4-26 16,14 4-30-16,0 0 26 0,-13-1-237 15,13 1-135-15,0 0 0 0,-10-1 0 16,10 1 0-16,0 0 0 0,0 0 0 0,-11-2 0 15,11 2 0-15,0 0 0 0,0 0 0 16,0 0 0-16,0 0 0 0,0 0 0 0,0 0 0 16,0 0 0-16,29 15 0 0,-10-12 0 15,6-2 0-15,8 1 0 0,11-2 0 0,11 0 0 16,7-2 0-16,23-1 0 0,-1-1 0 0,1-4 0 16,-4 4 0-16,-1-1 0 0,-16-2 0 15,-9 6 0-15,-13-1 0 0,-1 1 0 0,-10-1 0 16,0 1 0-16,-8 1 0 0,0-2 0 0,-5 4 0 15,-5-2 0-15,-2 1 0 0,-11-1 0 16,0 0 0-16,0 0 0 0,0 0 0 16,0 0 0-16,0 0 0 0,-42-3 0 15,26 1 0-15,-4 0-1192 0,-2-1-51 0,-5-1 81 16,4-2 105-16,1-2 92 0,3-2 98 0,2-3 111 16,3 0 41-16</inkml:trace>
          <inkml:trace contextRef="#ctx0" brushRef="#br0" timeOffset="571.7987">-136-1286 201 0,'0'0'755'0,"0"0"-3"0,-10-7 19 16,10 7 7-16,0-7-44 0,0 7-5 16,10-12-36-16,-1 5-19 0,5-3-75 0,7 2 19 15,6-3-55-15,4 1-239 0,5 5-324 16,-4-3 0-16,9 2 0 0,3 2 0 16,5-1 0-16,5 4 0 0,2 1 0 0,2-4 0 15,3 8 0-15,1-4 0 0,-4 1 0 16,4 3 0-16,-7-3 0 0,-1-1 0 0,-10 4 0 15,-4-3 0-15,-8 2 0 0,-5-1 0 0,3-2 0 16,-11 1 0-16,-2-1 0 0,-3 0 0 16,-5 4 0-16,-9-4 0 0,0 0 0 0,0 0 0 15,0 0 0-15,0 0 0 0,-23 14-38 0,6-5-1254 16,-2 4 71-16,-11 1 141 0,3 8 97 16,-5 0 146-16,0 8 47 0,-16 6 42 0,7 5 85 15</inkml:trace>
        </inkml:traceGroup>
      </inkml:traceGroup>
    </inkml:traceGroup>
    <inkml:traceGroup>
      <inkml:annotationXML>
        <emma:emma xmlns:emma="http://www.w3.org/2003/04/emma" version="1.0">
          <emma:interpretation id="{3C704B7E-BA1E-4E78-802A-8CA81761C117}" emma:medium="tactile" emma:mode="ink">
            <msink:context xmlns:msink="http://schemas.microsoft.com/ink/2010/main" type="paragraph" rotatedBoundingBox="26180,16356 30263,11152 32263,12721 28180,179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69D684C-1998-456B-B561-FD270ECB9262}" emma:medium="tactile" emma:mode="ink">
              <msink:context xmlns:msink="http://schemas.microsoft.com/ink/2010/main" type="inkBullet" rotatedBoundingBox="27696,17545 28286,16792 28771,17172 28180,17925"/>
            </emma:interpretation>
            <emma:one-of disjunction-type="recognition" id="oneOf0">
              <emma:interpretation id="interp0" emma:lang="" emma:confidence="0">
                <emma:literal>→</emma:literal>
              </emma:interpretation>
            </emma:one-of>
          </emma:emma>
        </inkml:annotationXML>
        <inkml:trace contextRef="#ctx0" brushRef="#br0" timeOffset="2972.484">2074-262 242 0,'-13'-3'722'15,"-1"3"26"-15,1-3 8 0,3 0-78 16,10 3-34-16,-12-4-56 0,12 4 0 0,0-6 8 15,0 6-8-15,22-10 12 0,-3 0-27 16,16 2-52-16,6-6-174 0,11 5-347 0,16-6 0 16,0 4 0-16,3-1 0 0,0-2 0 0,-17 4 0 15,0 0 0-15,-5 0 0 16,1 2 0-16,3 0 0 0,-9-3 0 0,-7 5 0 0,3-10 0 16,-5 7-1013-16,-3-5-216 0,4-1 105 15,-9-3 107-15,-1-2 124 0,-3-8 126 16,-10-1-37-16,1-5 133 0,-2-7 16 0</inkml:trace>
      </inkml:traceGroup>
      <inkml:traceGroup>
        <inkml:annotationXML>
          <emma:emma xmlns:emma="http://www.w3.org/2003/04/emma" version="1.0">
            <emma:interpretation id="{A7DF6B8F-7C9C-4574-86F1-273617FCACCB}" emma:medium="tactile" emma:mode="ink">
              <msink:context xmlns:msink="http://schemas.microsoft.com/ink/2010/main" type="line" rotatedBoundingBox="27063,15231 30263,11152 31894,12432 28694,16511"/>
            </emma:interpretation>
          </emma:emma>
        </inkml:annotationXML>
        <inkml:traceGroup>
          <inkml:annotationXML>
            <emma:emma xmlns:emma="http://www.w3.org/2003/04/emma" version="1.0">
              <emma:interpretation id="{364F1243-9A8E-407B-91FD-7A7203584AE2}" emma:medium="tactile" emma:mode="ink">
                <msink:context xmlns:msink="http://schemas.microsoft.com/ink/2010/main" type="inkWord" rotatedBoundingBox="27063,15231 28487,13415 29897,14522 28472,16337">
                  <msink:destinationLink direction="with" ref="{E7FA0999-D9E6-4D83-8FE5-269B853D9434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323.5663">1376-2592 614 0,'31'-2'707'0,"-31"2"-29"16,14 2-45-16,-14-2-34 0,23 0-18 16,-1 0-49-16,11-2 1 0,9-1-31 0,13-3-25 15,26-4-15-15,12-2-64 0,2 1-33 16,-2-2-8-16,2 0-21 0,-2 0-31 0,-4-1-193 15,-3 3-112-15,-15 3 0 0,-8 1 0 0,-19 1 0 16,-3 3 0-16,-2 1 0 0,-10 0 0 16,-8 1 0-16,1 1 0 0,-3 0 0 0,-2 0 0 15,-7 3 0-15,1 0 0 0,-9-1-656 0,2 6-271 16,-4-8-253-16,-9 13 11 16,0-5 130-16,-9 2 116 0,-4 2 115 0,-5 1 100 15,0 5 38-15</inkml:trace>
          <inkml:trace contextRef="#ctx0" brushRef="#br0" timeOffset="3548.1908">3081-3081 752 0,'10'9'793'0,"3"1"-49"16,9-3-40-16,9-2-53 0,5-5-55 15,13 1-93-15,27-7-53 0,5-4-40 0,8-8 18 16,14-5-85-16,0-2-49 0,-4-5-11 15,-19 7-64-15,-7-5 38 0,-3 5-67 0,-12 1-30 16,-13 8-67-16,-13 3-108 0,-5 2-37 16,-9 1-380-16,-4 6-230 0,-14 2 51 0,0 0-592 15,0 0 154-15,0 0 43 0,0 0 128 0,0 0 99 16,-17 16 76-16</inkml:trace>
        </inkml:traceGroup>
        <inkml:traceGroup>
          <inkml:annotationXML>
            <emma:emma xmlns:emma="http://www.w3.org/2003/04/emma" version="1.0">
              <emma:interpretation id="{80968364-FA45-4524-8A77-0D1F384D8B83}" emma:medium="tactile" emma:mode="ink">
                <msink:context xmlns:msink="http://schemas.microsoft.com/ink/2010/main" type="inkWord" rotatedBoundingBox="30246,13585 31434,12071 31894,12432 30706,13947">
                  <msink:destinationLink direction="with" ref="{E7FA0999-D9E6-4D83-8FE5-269B853D9434}"/>
                </msink:context>
              </emma:interpretation>
            </emma:emma>
          </inkml:annotationXML>
          <inkml:trace contextRef="#ctx0" brushRef="#br0" timeOffset="4079.2269">6196-5400 186 0,'0'0'863'0,"0"0"24"16,0 0 36-16,-4 23-70 0,-14-2 10 16,-5 14-85-16,-15 16-52 0,-31 19-81 0,-7 5-27 15,-9 2-93-15,-14 1-201 0,-22 26-324 0,-4-6 0 16,29-21-663-16,-34 16-588 0,-2 2 115 16,25-31 161-16,0-6 48 0,4-8 55 0,4-13 117 15,-5-4 6-15,3-9 165 0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12.41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1B2E8D8-A4A4-4ECF-B08B-4E161C897F88}" emma:medium="tactile" emma:mode="ink">
          <msink:context xmlns:msink="http://schemas.microsoft.com/ink/2010/main" type="writingRegion" rotatedBoundingBox="22029,560 22897,560 22897,2093 22029,2093"/>
        </emma:interpretation>
      </emma:emma>
    </inkml:annotationXML>
    <inkml:traceGroup>
      <inkml:annotationXML>
        <emma:emma xmlns:emma="http://www.w3.org/2003/04/emma" version="1.0">
          <emma:interpretation id="{85D9C250-F14A-46A3-B813-11778AE3407E}" emma:medium="tactile" emma:mode="ink">
            <msink:context xmlns:msink="http://schemas.microsoft.com/ink/2010/main" type="paragraph" rotatedBoundingBox="22029,560 22897,560 22897,2093 22029,20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2E4748-64A8-47EF-B247-B3D4C136DD10}" emma:medium="tactile" emma:mode="ink">
              <msink:context xmlns:msink="http://schemas.microsoft.com/ink/2010/main" type="line" rotatedBoundingBox="22029,560 22897,560 22897,2093 22029,2093"/>
            </emma:interpretation>
          </emma:emma>
        </inkml:annotationXML>
        <inkml:traceGroup>
          <inkml:annotationXML>
            <emma:emma xmlns:emma="http://www.w3.org/2003/04/emma" version="1.0">
              <emma:interpretation id="{5AB5D8A3-8556-4AC1-A115-58125CE5D819}" emma:medium="tactile" emma:mode="ink">
                <msink:context xmlns:msink="http://schemas.microsoft.com/ink/2010/main" type="inkWord" rotatedBoundingBox="22029,560 22897,560 22897,2093 22029,209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483 291 353 0,'0'0'644'0,"-5"-6"34"0,5 6-60 15,0 0-33-15,0 0 10 0,0 0-40 16,0 0-11-16,0 0-19 0,-18 16 0 0,14-3-27 15,-5 6-36-15,0 7 3 0,-4 13-77 0,-6 11-9 16,-7 8-47-16,-2 7-287 0,-2 0-45 16,-6 17 0-16,-5 4 0 0,6-6 0 0,1-15 0 15,4-6 0-15,3 2 0 0,1-6 0 16,8-13 0-16,3-7 0 0,0-5 0 16,5-6 0-16,1-5 0 0,1 1 0 0,2-9 0 0,2-3 0 15,-1-4 0-15,5-4 0 0,0 0 0 16,-8-30 0-16,8 6 0 0,4-20 0 0,5-24 0 15,1-11 0-15,17-30 0 0,3-1 0 16,6-4 0-16,9 3 0 0,5 4 0 16,-2 10 0-16,7 8 0 0,1 12 0 0,-6 13 0 15,-5 12 0-15,-4 11 0 0,-2 10 0 0,-11 9 0 16,4 2 0-16,-5 7 0 0,2 3 0 16,-6 6 0-16,4 2 0 0,-4 5 0 0,3 4 0 15,1 4 0-15,-4 5 0 0,-5 7 0 16,-1 5 0-16,-3 6 0 0,-5 2 0 0,-9 1 0 15,-4 5 0-15,-5 3 0 0,-14 11 0 0,-3 0 0 16,-6-3 0-16,-4-4 0 0,-4-5 0 16,-1-2 0-16,6-14 0 0,4-5 0 15,0-2 0-15,8-6 0 0,1-2 0 0,3-4 0 16,6 2 0-16,-1-1 0 0,2-3 0 16,7 1 0-16,-4 2 0 0,9 2 0 0,0 0 0 15,9 5 0-15,-4 4 0 0,7 5 0 0,2 9 0 16,-5 7 0-16,9 13 0 0,-5-4 0 15,1 9 0-15,-1-12 0 0,1 9 0 0,-1-7 0 16,1-9 0-16,0-4 0 0,-2 1 0 16,1-1 0-16,-3-9 0 0,-1 0 0 0,5 0 0 15,-2-5 0-15,-3-4-1039 0,1-4-231 0,1-7 172 16,-5 0 104-16,8-8 160 0,-1-5-30 16,1 0 175-16,8-6-26 0,5-5 90 0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44.522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1E638417-74BD-45AF-8BBA-BA747BC95011}" emma:medium="tactile" emma:mode="ink">
          <msink:context xmlns:msink="http://schemas.microsoft.com/ink/2010/main" type="inkDrawing" rotatedBoundingBox="768,1750 4423,2428 4209,3583 554,2905" semanticType="callout" shapeName="Other"/>
        </emma:interpretation>
      </emma:emma>
    </inkml:annotationXML>
    <inkml:trace contextRef="#ctx0" brushRef="#br0">1116 29 148 0,'-5'-7'816'0,"1"3"-45"0,-6-2-90 0,1 2 15 16,-5 2-82-16,-2-3-92 0,1 3 18 15,-3 2-56-15,-3 0-8 0,2 0-40 0,-7 0-57 16,-1 3-43-16,0 3 10 0,-8-3-60 0,2 5 31 16,-2 2-19-16,-5 2-253 0,-5 0-45 15,4 3 0-15,-15 12 0 0,0-3 0 0,3 6 0 16,-1 4 0-16,-4 0 0 0,9 7 0 15,-1-3 0-15,2 6 0 0,3-2 0 0,4 4 0 16,6 2 0-16,-1-2 0 0,9-1 0 16,1-5 0-16,8-4 0 0,9 4 0 15,-1-12 0-15,6 10 0 0,0-5 0 0,8 1 0 16,4 0 0-16,2 2 0 0,9 1 0 0,11-11 0 16,10 9 0-16,14-7 0 0,13-5 0 15,4-3 0-15,14-10 0 0,14-6 0 0,4-2 0 16,31-2 0-16,5-3 0 0,5-4 0 15,7 1 0-15,6-2 0 0,4 5 0 0,0-9 0 16,-4 8 0-16,-5-2 0 0,-13 1 0 0,9 5 0 16,-10-3 0-16,-8 4 0 0,-22-1 0 15,-5 0 0-15,-6 2 0 0,-2 2 0 0,-10-1 0 16,-5 1 0-16,-3 0 0 0,-11 1 0 16,-16 0 0-16,-5-3 0 0,0 2 0 15,-6 2 0-15,-3-5 0 0,-5 2 0 0,1 0 0 16,-9 1 0-16,-2-4 0 0,2 3 0 15,-5-2 0-15,-1 1 0 0,-2 1 0 0,-3-1 0 16,-12-2 0-16,19 0 0 0,-6 0 0 0,-13 0 0 16,13 0 0-16,-13 0-589 0,14 0-762 15,-14 0 130-15,5 2 159 0,-5-2 87 0,0 0 107 16,22-2 75-16,-13 2 123 0,-1-5 82 16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13.02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9067A8A-0559-437D-A3FE-B7F4B93A5EBB}" emma:medium="tactile" emma:mode="ink">
          <msink:context xmlns:msink="http://schemas.microsoft.com/ink/2010/main" type="inkDrawing" rotatedBoundingBox="26393,671 27705,309 27912,1059 26599,1421" hotPoints="26843,536 27900,761 26652,1369" semanticType="enclosure" shapeName="Triangle"/>
        </emma:interpretation>
      </emma:emma>
    </inkml:annotationXML>
    <inkml:trace contextRef="#ctx0" brushRef="#br0">4851-12 238 0,'-3'-7'934'0,"3"7"5"16,-15-1-42-16,15 1-26 0,-27 12 19 15,11 6-90-15,-9 13-7 0,-8 14-52 16,-1 11 11-16,-1 9-416 0,1 20-336 0,0-1 0 16,11-16 0-16,1 3 0 0,5-6 0 15,7-4 0-15,10-14 0 0,6-9 0 0,11 0 0 16,10-14 0-16,18-4 0 0,10-14 0 0,33-18 0 15,29-16 0-15,13-24 0 0,31-21 0 16,-2-2 0-16,-14-2 0 0,-42 12 0 0,-16-2 0 16,-23 13 0-16,-23 11 0 0,-15 11-957 15,-21 10-253-15,-9 3 78 0,-9 6 71 0,-10 2 156 16,-13 1 101-16,0 5 63 0,-9 2-4 0,-13 6 138 16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6:18.47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880BE58-1EF9-4B95-9FC9-BC984AC0B1ED}" emma:medium="tactile" emma:mode="ink">
          <msink:context xmlns:msink="http://schemas.microsoft.com/ink/2010/main" type="inkDrawing" rotatedBoundingBox="12879,-145 20990,1109 20819,2215 12708,960" semanticType="callout" shapeName="Other"/>
        </emma:interpretation>
      </emma:emma>
    </inkml:annotationXML>
    <inkml:trace contextRef="#ctx0" brushRef="#br0">35-1 115 0,'0'0'484'0,"-9"0"-4"0,9 0-44 16,0 0 11-16,-9 3-34 0,9-3-26 0,0 0-18 15,-10 3-4-15,10-3-15 0,0 0-4 16,0 0-41-16,0 0-11 0,0 0-63 16,-8 2-11-16,8-2-19 0,0 0-22 0,0 0 10 15,0 0-43-15,0 0-46 0,0 0 42 16,0 0-23-16,0 0-4 0,14 13-11 0,-6-13-33 16,1 3 30-16,5 0-23 0,0 2-15 0,3-1-7 15,1-1 26-15,5 2-34 0,2-2-7 16,3 0-11-16,-1 1 18 0,4-3 16 0,1 2-16 15,3 4-7-15,2-7 4 0,2 3 11 0,2-1 7 16,-1 2-18-16,1-1 18 16,8-6-18-16,-9 3-1 0,17-3 8 0,-7 2-7 15,8-2 22-15,-4 1-33 0,5-2-12 16,-1 3 15-16,0-2 12 0,0 0-1 0,26-3-18 16,-7 2 7-16,-11 0-22 0,-7 2 0 0,-1 0 3 15,1 0 1-15,-1 0-4 0,1 2 4 16,-1 0-19-16,0-3 0 0,-1 3 0 0,1 3 0 15,-4-1 0-15,4 0 0 0,-4 0 0 0,1-1 0 16,1 4 0-16,-1-5 0 0,-1 1 0 16,4 1 0-16,-4 1 0 0,3 1 0 0,-3-3 0 15,0 2 0-15,0-1 0 0,3-1 0 0,-3 3 0 16,0-4 0-16,0 3 0 16,-1-3 0-16,-3 3 0 0,3 0 0 0,-3 0 0 15,3 0 0-15,-7-2 0 0,2 5 0 16,5-5 0-16,-3 1 0 0,0 2 0 0,3 0 0 15,-3-3 0-15,7 1 0 0,-11-2 0 0,7 3 0 16,1-1 0-16,-5 1 0 0,5-6 0 16,0 3 0-16,-5 0 0 0,-5 0 0 0,1-2 0 15,5 2 0-15,-5 0 0 0,-1 2 0 0,1-2 0 16,4 0 0-16,-5 0 0 0,1 3 0 16,0-3 0-16,-1 0 0 0,2 0 0 0,-3 3 0 15,-1-3 0-15,3 2 0 0,0-1 0 16,-1-1 0-16,1 4 0 0,0-4 0 15,-1 1 0-15,5-1 0 0,-4 2 0 0,-1-2 0 16,2-2 0-16,-1 2 0 0,0 0 0 16,-1 0 0-16,-3 0 0 0,2 0 0 0,-2 0 0 15,-1 2 0-15,1-2 0 0,-6 0 0 0,2 0 0 16,2 0 0-16,-7 2 0 0,9-1 0 16,-10 0 0-16,8 4 0 0,-2-5 0 0,-2 2 0 15,2-2 0-15,2 1 0 0,-3 2 0 0,-1-3 0 16,-2 2 0-16,2-2 0 0,6 0 0 15,-10 3 0-15,4-6 0 0,-3 6 0 0,4-3 0 16,-5 0 0-16,4 2 0 0,-3-2 0 16,0 1 0-16,-1 1 0 0,9-1 0 15,-9 3 0-15,1-2 0 0,4-1 0 0,-5-1 0 16,0 1 0-16,4 3 0 0,-2-1 0 16,-2-3 0-16,4 3 0 0,-4 0 0 0,2-1 0 15,2 2 0-15,-8-1 0 0,4 0 0 0,0 1 0 16,0 0 0-16,-4-1 0 0,5 4 0 15,3 2 0-15,-7-8 0 0,3 7 0 0,4-5 0 16,1 6 0-16,-4-4 0 0,3 1 0 0,1-1 0 16,-4 1 0-16,7 0 0 0,-6 1 0 15,2-1 0-15,-8-1 0 0,8 3 0 0,-8-4 0 16,0 3 0-16,-4-1 0 0,4 0 0 16,-1 0 0-16,-7-2 0 0,3 7 0 15,-3-6 0-15,-2 3 0 0,5 0 0 0,-9 0 0 16,5 1 0-16,-5-1 0 0,1 0 0 15,-5-1 0-15,5 4 0 0,-2-3 0 0,-2-1 0 16,-1 0 0-16,1 3 0 0,-2-4 0 0,-3 0 0 16,3 1 0-16,-4 1 0 0,2-3 0 15,2 3 0-15,-4 0 0 0,-3-4 0 0,3 5 0 16,0 1 0-16,-4-4 0 0,6 4 0 0,-6 0 0 16,4 0 0-16,-4 0 0 15,0 1 0-15,4-1 0 0,-4 1 0 0,0 0 0 0,0 0 0 16,0-1 0-16,0 1 0 0,0-1 0 15,4 1 0-15,-8 2 0 0,4-4 0 16,0 1 0-16,0 1 0 0,0 0 0 0,0-1 0 16,0 2 0-16,0-1 0 0,-4-1 0 15,4 1 0-15,-4 1 0 0,4-2 0 0,0 1 0 16,-2 1 0-16,-2-2 0 0,4 2 0 0,0 1 0 16,0 0 0-16,0 3 0 0,-4-5 0 15,8 0 0-15,-8 2 0 0,4 2 0 0,0 2 0 16,0-6 0-16,0 2 0 0,4-2 0 0,-4 1 0 15,0 1 0-15,-4-3 0 0,4-1 0 16,0 1 0-16,0 2 0 0,0-2 0 16,0 0 0-16,0 1 0 0,0-1 0 0,-4 1 0 15,4 2 0-15,0-1 0 0,0 1 0 16,-1 2 0-16,1-4 0 0,-4 2 0 0,4-1 0 16,0-1 0-16,0 0 0 0,0 1 0 0,0-2 0 15,0 0 0-15,-4-2 0 0,4 3 0 16,0-6 0-16,0 3 0 0,0 1 0 0,0-9 0 15,0 11 0-15,0-11 0 0,0 10 0 16,0-10 0-16,0 5 0 0,0-5 0 0,0 6 0 16,0-6 0-16,0 0 0 0,0 8 0 0,0-8 0 15,0 0 0-15,0 0 0 0,0 0 0 16,-4 7 0-16,4-7 0 0,0 0 0 16,0 0 0-16,0 0 0 0,0 0 0 0,0 0 0 15,0 0 0-15,0 0 0 0,0 0 0 16,-27-12 0-16,23 9 0 0,-6-2 0 0,5 1 0 15,-8-2 0-15,4 0 0 0,1-1 0 0,-6-1 0 16,5 2 0-16,-5-6 0 0,1 4 0 16,-1-2 0-16,1-1 0 0,-5-1 0 0,1 1 0 15,-1 0 0-15,-1 2 0 0,1-2 0 16,1 2 0-16,3-2 0 0,-3 5 0 0,3-4 0 16,1 2 0-16,-1 1 0 0,5 0 0 0,-5 2 0 15,6-1 0-15,-1 1 0 16,0 2 0-16,0 0 0 0,0-3 0 0,9 6 0 15,-14-6 0-15,6 3 0 0,4-1 0 0,4 4 0 16,-10-3 0-16,10 3 0 0,-9-6 0 16,9 6 0-16,-4-3 0 0,4 3 0 0,0 0 0 15,0 0 0-15,0 0 0 0,0 0 0 0,0 0 0 16,0 0 0-16,0 0 0 0,17 19 0 16,-11-15 0-16,2 4 0 0,0-2 0 0,2 1 0 15,-5 2 0-15,7 1 0 0,-2 0 0 16,3 2 0-16,-3-1 0 0,3 2 0 0,1 0 0 15,3 4 0-15,-3-3 0 0,-1 1 0 0,1 1 0 16,3 0 0-16,-3 1 0 0,-1-2 0 16,1-2 0-16,4 2 0 0,-6-4 0 15,-3 2 0-15,5-3 0 0,-5 1 0 0,1-2 0 16,-2 2 0-16,0-5 0 0,-3 1 0 16,3 2 0-16,-2-5 0 0,-2 3 0 0,1-4 0 15,-1 4 0-15,0-4 0 0,-4-3 0 0,10 8 0 16,-10-8 0-16,4 5 0 0,0-2 0 15,-4-3 0-15,5 6 0 0,-5-6 0 0,5 4 0 16,-5-4 0-16,0 0 0 0,8 5 0 16,-8-5 0-16,0 0 0 0,0 0 0 0,5 3 0 15,-5-3 0-15,0 0 0 0,0 0 0 0,0 0 0 16,0 0 0-16,10 2 0 16,-10-2 0-16,0 0 0 0,0 0 0 0,13-13 0 0,-1 6 0 15,-2-1 0-15,7-7 0 0,6-2 0 16,8-5 0-16,5-4 0 0,18-7 0 15,0-1 0-15,4-1 0 0,-1 1 0 0,0 3 0 16,-6 1 0-16,-10 6 0 0,-10 9 0 0,-4-1 0 16,-10 5 0-16,1-2 0 0,0 9 0 15,-5-6 0-15,-3 2 0 0,-2 0 0 0,-3 2 0 16,-1 6 0-16,0-7 0 0,-4 7 0 0,0 0 0 16,0 0 0-16,0 0 0 0,0 0 0 15,0 0 0-15,0 0-1229 0,-39 3-4 16,26-5 143-16,-1-2 159 0,0-2-15 0,-3 0 302 15,-1-5-142-15,5-4 98 0,-6-3 88 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46.250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030617A-D110-4705-B452-C4324E77B185}" emma:medium="tactile" emma:mode="ink">
          <msink:context xmlns:msink="http://schemas.microsoft.com/ink/2010/main" type="inkDrawing" rotatedBoundingBox="22614,6444 24845,8085 24796,8151 22566,6510" semanticType="callout" shapeName="Other">
            <msink:sourceLink direction="with" ref="{39CB332C-6E6A-4B31-A4FD-37B14798CCB8}"/>
            <msink:sourceLink direction="with" ref="{131F1618-B312-47CD-84C1-49BA869DE42C}"/>
          </msink:context>
        </emma:interpretation>
      </emma:emma>
    </inkml:annotationXML>
    <inkml:trace contextRef="#ctx0" brushRef="#br0">-13 0 305 0,'0'0'607'0,"-5"-8"-82"16,5 8-34-16,0 0-52 0,-4-3-70 0,4 3 11 16,0 0-23-16,0 0-29 0,0 0 0 0,0 0-42 15,0 0-14-15,0 0-23 0,0 0 8 16,32 11-48-16,-24-6-12 0,1 2 12 0,1 3-16 15,-1 1 12-15,5 0-52 0,2 1-4 16,-1 1 14-16,6 5 5 0,2-2-4 0,-1 2-34 16,5 2 4-16,-4 0 4 0,8 1-30 15,0 2 52-15,0-1-63 0,-4 2 14 0,5-1 20 16,-1 1-12-16,-4 3-59 0,4-3-60 16,3 0 0-16,-5 5 0 0,1-5 0 0,3-1 0 15,-2 1 0-15,4 3 0 0,-3-4 0 16,4-1 0-16,-1 0 0 0,1 1 0 0,2-4 0 15,-4-1 0-15,4 0 0 0,-4 2 0 0,1-6 0 16,2 5 0-16,-10-6 0 0,4 1 0 16,4 4 0-16,-8 1 0 0,0-7 0 0,-3 4 0 15,1 1 0-15,-2 1 0 0,-2-2 0 16,2 4 0-16,2 3 0 0,-5-5 0 0,-2 0 0 16,3 2 0-16,-2 1 0 0,4 0 0 0,-5-1 0 15,3 1 0-15,2-3 0 0,-1 3 0 16,1 0 0-16,-1 1 0 0,-3-2 0 15,2 1 0-15,2 0 0 0,-1 1 0 0,1-1 0 16,-1 0 0-16,1 0 0 0,1-3 0 16,0 2 0-16,-1 0 0 0,4-1 0 0,-1-3 0 15,1 3 0-15,0 2 0 0,8-1 0 0,-8-4 0 16,1 0 0-16,-1-1 0 0,-4 3 0 16,4-3 0-16,1-1 0 0,-4 3 0 0,-6-4 0 15,0-2 0-15,-4 2 0 0,4-2 0 0,-4 2 0 16,-2-6 0-16,-3 2 0 0,1-1 0 15,-1-3 0-15,-1 2 0 0,2-1 0 0,-6 1 0 16,0-6 0-16,-4-1-790 0,0 0-524 16,0 0 115-16,0 0 130 0,0 0 109 0,-31-14 81 15,9 4 123-15,-5-9 112 0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47.221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F132F9D6-7773-40EB-9FF3-FB125E60B20C}" emma:medium="tactile" emma:mode="ink">
          <msink:context xmlns:msink="http://schemas.microsoft.com/ink/2010/main" type="inkDrawing" rotatedBoundingBox="22299,6686 25090,8621 24443,9554 21653,7619" semanticType="enclosure" shapeName="Other">
            <msink:sourceLink direction="with" ref="{131F1618-B312-47CD-84C1-49BA869DE42C}"/>
            <msink:destinationLink direction="with" ref="{0090FCE2-13C3-4816-9B31-1C4065CADDD0}"/>
            <msink:destinationLink direction="with" ref="{9DCFF854-7BEA-4EA9-A106-6533AF699C54}"/>
            <msink:destinationLink direction="with" ref="{2368DD6E-8B71-43BF-8272-B131E9722388}"/>
            <msink:destinationLink direction="with" ref="{5321ECAD-8E5B-42FB-AD70-974514767246}"/>
          </msink:context>
        </emma:interpretation>
      </emma:emma>
    </inkml:annotationXML>
    <inkml:trace contextRef="#ctx0" brushRef="#br0">0-4 171 0,'13'0'715'0,"-13"0"-71"0,14 0-4 0,-14 0-29 16,18 0-60-16,-9 2-11 16,2-1-23-16,-4 4-18 0,6-3-15 0,1 3-60 15,-1 1 1-15,5-3-83 0,5 6-36 16,-2-1 21-16,2 2-40 0,8-2-11 0,0 3-53 16,1 4-14-16,-1-2-209 0,9 2 0 0,1 3 0 15,-1-4 0-15,5 5 0 0,13 4 0 16,-13-4 0-16,13 4 0 0,-9-2 0 0,9 1 0 15,0 2 0-15,-9-4 0 0,-5-6 0 0,10 13 0 16,-4-9 0-16,-5 0 0 0,-5 0 0 16,4 0 0-16,-4 0 0 0,1 1 0 0,-5-5 0 15,0 5 0-15,-1-1 0 0,-3 1 0 16,-3 1 0-16,-5-5 0 0,-1 3 0 16,-2-3 0-16,2 3 0 0,-1-5 0 0,-3 5 0 15,3-2 0-15,-1-1 0 0,-2 0 0 16,-1-2 0-16,2 3 0 0,-4-3 0 0,6 2 0 15,1 2 0-15,-5-4 0 0,-1-1 0 0,3 1 0 16,-3 3 0-16,0-3 0 0,-3-1 0 16,-1 7 0-16,5-6 0 0,-5 5 0 0,1-4 0 15,-1 5 0-15,5-3 0 0,-5 3 0 16,1 1 0-16,4 3 0 0,-1-3 0 0,1 0 0 16,-1-1 0-16,2 2 0 0,-1 0 0 0,3 1 0 15,-2-3 0-15,3 1 0 0,1 1 0 16,-1-3 0-16,-3 3 0 0,6-2 0 0,-6 3 0 15,12 0 0-15,-8 1 0 0,-1-1 0 16,1 0 0-16,-1 7 0 0,0-3 0 16,0 4 0-16,-3-7 0 0,-1-1 0 0,-5 0 0 15,5-1 0-15,-5 1 0 0,1-5 0 0,-2-2 0 16,-3 4 0-16,1-7 0 0,-2-2 0 16,-3 2 0-16,4-2 0 0,-4-6 0 0,-1 3 0 15,-4-4 0-15,0-3 0 0,0 0 0 0,0 0 0 16,0 0-261-16,-22 3-1091 0,7-6 194 15,-6 3 86-15,-6-7 149 0,-4-6 11 0,-10-1 111 16,-17-16 30-16,-8-1 135 0</inkml:trace>
    <inkml:trace contextRef="#ctx0" brushRef="#br0" timeOffset="719.6977">-550 587 256 0,'13'1'633'0,"1"4"-48"0,3-4-12 15,1 0-63-15,1 1-26 0,8 1 8 16,4 2-38-16,8-4 0 0,2 3-44 15,3 1-56-15,6-2-16 0,4 0-3 0,4 3 15 16,-1-1-52-16,-3 2 4 0,-4 2-1 16,3 1-21-16,1-3-16 0,-5 8-26 0,0-3-22 15,10 11-152-15,-10-7-64 0,5 10 0 16,-6-5 0-16,-7-3 0 0,-2 3 0 0,11 10 0 16,-9-7 0-16,-6-3 0 0,2 1 0 0,-2 1 0 15,1 2 0-15,13 4 0 0,-13-2 0 16,0-3 0-16,-1-2 0 0,-4-2 0 0,1 5 0 15,-5 0 0-15,4 0 0 0,-4-1 0 0,0-1 0 16,3 0 0-16,-7 1 0 16,4 3 0-16,-5-4 0 0,1 3 0 0,0 0 0 15,3-2 0-15,-3 2 0 0,0 3 0 0,2-5 0 16,-2 0 0-16,2-2 0 0,-1 4 0 16,-1-1 0-16,-2-3 0 0,2 1 0 0,5 4 0 15,-1-3 0-15,1 1 0 0,-4-3 0 16,3 5 0-16,-4-9 0 0,4 4 0 0,-1 0 0 15,-3-3 0-15,3 1 0 0,-7 1 0 0,4-4 0 16,-2 2 0-16,-3 0 0 0,1-5 0 16,-2 5 0-16,-3-5 0 0,-1 2 0 0,1-3 0 15,2 0 0-15,-6-1 0 0,-1-4 0 0,-1 2 0 16,-2-7 0-16,2 3 0 0,-7 0 0 16,-1-6 0-16,0 0-619 0,0 0-654 15,12-13 126-15,-12 13 83 0,-4-20 189 0,0 10 44 16,-5-3 57-16,1 3 93 0,-6-4-8 15</inkml:trace>
    <inkml:trace contextRef="#ctx0" brushRef="#br0" timeOffset="2020.6881">1238 585 208 0,'34'23'849'15,"-5"1"15"-15,0 6-34 0,9 10-26 16,3 0-82-16,-2 8-7 0,3-4-85 0,3 0-76 16,-2-3-21-16,1 0-68 0,-2 0-18 0,2-6-71 15,-12-5-182-15,-1-7-194 0,0 0 0 16,-8-5 0-16,-1-3 0 0,-5 0 0 0,-3-4 0 15,0-6 0-15,-5 2-213 0,-5-10-587 0,-4 3-459 16,0 0 209-16,-4-20 41 16,-10 2 82-16,-9-15 90 0,-16-14 92 0,-19-19 149 15,-1-8 8-15</inkml:trace>
    <inkml:trace contextRef="#ctx0" brushRef="#br0" timeOffset="3659.9733">2508 1527 331 0,'5'6'413'0,"-5"-6"-22"0,9 1-48 15,-9-1-5-15,0 0 1 0,0 0 0 0,9 2-22 16,-9-2 3-16,0 0 0 15,0 0-52-15,0-15 19 0,-9 7-1 0,0-2 1 16,-7-2-26-16,-8-9 3 0,-10-2-41 0,-22-12-18 16,-7-6 11-16,-17-13-15 0,-11-11 15 15,-10-4-26-15,-17-30-8 0,-11-7-7 0,-1-4-15 16,0 0-14-16,10 13-9 0,33 24 31 16,-1 8-8-16,11 8 19 0,5 11-45 0,15 6-15 15,-1 9 8-15,16 8-12 0,7 7-81 0,8 3-34 16,0 0 0-16,5 5 0 0,1-2 0 15,6 3 0-15,1 4 0 0,2-2-97 0,2 4-93 16,10 1-34-16,0 0-103 0,0 0-168 0,-8 9-101 16,8-9-71-16,17 13-386 0,-4-6 81 15,6 3 97-15,3-2 78 0,1 5 71 0,8-3 108 16</inkml:trace>
    <inkml:trace contextRef="#ctx0" brushRef="#br0" timeOffset="4021.5663">2541 1848 7 0,'-14'-11'949'0,"-13"-7"-48"0,-6-5-3 16,-23-20-64-16,-16-21-67 0,-9-6-82 0,-5-13-90 15,-3-2-73-15,0-2-27 0,3 5-63 16,1 8-53-16,13 8-55 0,-4 11-115 0,18 13-146 15,8 9-182-15,7 9-171 0,12 11-213 0,4-2-63 16,4 9-588-16,5 4 67 16,-1 4 122-16,1-2 98 0,1 0 78 0,3 4 137 15,1 1 53-15</inkml:trace>
    <inkml:trace contextRef="#ctx0" brushRef="#br0" timeOffset="1606.6912">2044 1677 104 0,'0'-5'756'0,"0"5"-12"0,0 0-18 16,0 0 49-16,14 15-101 0,-6-4-30 15,1 1 11-15,5 7-26 0,-1 5-70 0,5-2 3 16,8 7-56-16,-3-1-33 0,4 3-89 16,9 10-384-16,-1-7 0 0,-8-6 0 15,5-2 0-15,-9-1 0 0,6 2 0 0,-10-6 0 16,4-4 0-16,-7 0 0 0,-1-4 0 0,-1-2 0 16,-2 1 0-16,-3-4 0 0,0-5 0 15,-4-1-68-15,-5-2-1283 0,0 0 85 0,0 0 123 16,9-16 115-16,-14 4 105 0,1-3 115 0,-3 1 86 15,-4-5 44-15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49.545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090FCE2-13C3-4816-9B31-1C4065CADDD0}" emma:medium="tactile" emma:mode="ink">
          <msink:context xmlns:msink="http://schemas.microsoft.com/ink/2010/main" type="inkDrawing" rotatedBoundingBox="22220,6507 23532,7539 23465,7624 22154,6593" semanticType="callout" shapeName="Other">
            <msink:sourceLink direction="with" ref="{39CB332C-6E6A-4B31-A4FD-37B14798CCB8}"/>
            <msink:sourceLink direction="with" ref="{F132F9D6-7773-40EB-9FF3-FB125E60B20C}"/>
          </msink:context>
        </emma:interpretation>
      </emma:emma>
    </inkml:annotationXML>
    <inkml:trace contextRef="#ctx0" brushRef="#br0">0 0 297 0,'0'0'738'0,"0"0"-5"0,0 0-18 0,4 18-15 16,1-7-37-16,5 4-4 0,3 3-45 0,5 3-41 15,8 10-55-15,10 12-86 0,9 3-12 16,-1 6-6-16,19 8-42 0,0 4-29 0,9 0-343 15,4-5 0-15,5 2 0 0,3-6 0 16,1 2 0-16,0-3 0 0,5-1 0 0,-11-2 0 16,-19-15 0-16,2-2 0 0,-9 0 0 0,-12-6 0 15,-10-5 0-15,-8-7 0 0,-3 2 0 16,-9-5-261-16,-2 3-1117 0,-9-9 142 0,-4 0 123 16,-9-5 130-16,-6-4 160 0,-16-5-11 0,-20-19 41 15,-11-6 231-15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49.789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1131908C-8948-4C5A-AD97-A22D7AA3A96A}" emma:medium="tactile" emma:mode="ink">
          <msink:context xmlns:msink="http://schemas.microsoft.com/ink/2010/main" type="inkDrawing" rotatedBoundingBox="21847,6520 23368,7453 23322,7530 21801,6597" semanticType="callout" shapeName="Other">
            <msink:sourceLink direction="with" ref="{39CB332C-6E6A-4B31-A4FD-37B14798CCB8}"/>
          </msink:context>
        </emma:interpretation>
      </emma:emma>
    </inkml:annotationXML>
    <inkml:trace contextRef="#ctx0" brushRef="#br0">0 0 599 0,'32'3'599'0,"-9"6"-18"0,8 1-11 16,4 2-34-16,23 12-45 0,0 3-33 0,0 2-29 15,10 4-5-15,12 10-108 0,1 5-36 16,-1-2 3-16,-3-1-38 0,7 6 9 16,-3-5-120-16,3 2-38 0,-7 2-47 0,-1-4-53 15,-13-5-78-15,0 0 52 0,-5-1-156 16,0 3-328-16,-9-1 105 0,-18-4-153 0,9-2-451 16,-8-6 64-16,-13-6 137 0,-3-4 49 0,-11-6 48 15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50.066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321ECAD-8E5B-42FB-AD70-974514767246}" emma:medium="tactile" emma:mode="ink">
          <msink:context xmlns:msink="http://schemas.microsoft.com/ink/2010/main" type="inkDrawing" rotatedBoundingBox="22719,6533 23966,7765 23887,7846 22639,6614" semanticType="callout" shapeName="Other">
            <msink:sourceLink direction="with" ref="{39CB332C-6E6A-4B31-A4FD-37B14798CCB8}"/>
            <msink:sourceLink direction="with" ref="{F132F9D6-7773-40EB-9FF3-FB125E60B20C}"/>
          </msink:context>
        </emma:interpretation>
      </emma:emma>
    </inkml:annotationXML>
    <inkml:trace contextRef="#ctx0" brushRef="#br0">0 0 137 0,'0'0'663'0,"0"0"41"0,4 25-19 0,7-11-97 16,-1 13-11-16,9 2-63 0,13 23-45 15,7 5 0-15,7 17-30 0,12 1-18 0,4-1-37 16,0-4-8-16,10 2-64 0,0-6-17 0,0 1-39 16,-1-3 13-16,1-6-57 0,-2-4-22 15,-11-6 14-15,-5-7-177 0,-4 0-27 0,-2 0 0 16,-3-5 0-16,-8-5 0 0,-10-1 0 0,-2-6-161 16,6 2-356-16,-12-8-209 0,-1 2-421 15,-4-7 64-15,-5-2 100 0,-5-4 89 0,-4-4 83 16,0-3 58-16,0 0 98 0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7:50.462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368DD6E-8B71-43BF-8272-B131E9722388}" emma:medium="tactile" emma:mode="ink">
          <msink:context xmlns:msink="http://schemas.microsoft.com/ink/2010/main" type="inkDrawing" rotatedBoundingBox="23083,6911 24574,8154 24546,8187 23055,6943" semanticType="callout" shapeName="Other">
            <msink:sourceLink direction="with" ref="{39CB332C-6E6A-4B31-A4FD-37B14798CCB8}"/>
            <msink:sourceLink direction="with" ref="{F132F9D6-7773-40EB-9FF3-FB125E60B20C}"/>
          </msink:context>
        </emma:interpretation>
      </emma:emma>
    </inkml:annotationXML>
    <inkml:trace contextRef="#ctx0" brushRef="#br0">0 0 450 0,'0'0'674'0,"0"0"-45"0,16 19-44 0,-3-5-23 16,13 9 41-16,11 18-56 16,7 9-59-16,9-5 26 0,15 14-19 0,-1 3-26 15,5 1-22-15,0-3-26 0,-2 2-38 0,-2 1-11 16,4-5-55-16,-7-4-82 0,-10-9-235 16,-1 0 0-16,0 3 0 0,0-7 0 0,-1 0 0 15,-3 0 0-15,-1-6 0 0,0 5 0 16,-13-14 0-16,-5-2 0 0,0-2 0 0,-8-3 0 15,3 1 0-15,-7-7 0 0,-1 0 0 0,-1-2 0 16,-7-1 0-16,3-1 0 0,-5 1 0 16,2-6 0-16,-1 3 0 0,-1 1 0 0,-2-5 0 15,2 4 0-15,0-3 0 0,-3 0 0 0,0 3 0 16,-5-7 0-16,5 10-198 16,-1-8-48-16,-4 6-14 0,4-5 7 0,-4-3 29 15,4 10 5-15,-4-10-35 0,0 0-96 0,1 6-130 16,-1-6 89-16,0 0-108 0,0 0-499 15,0 0 112-15,0 0 60 0,0 0 118 0,-5 6 38 16,5-6 134-16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18.353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925EC9CD-4692-4575-AB0D-A591E6776EB0}" emma:medium="tactile" emma:mode="ink">
          <msink:context xmlns:msink="http://schemas.microsoft.com/ink/2010/main" type="inkDrawing" rotatedBoundingBox="25179,8374 26551,5499 26796,5616 25425,8491" semanticType="callout" shapeName="Other">
            <msink:sourceLink direction="with" ref="{9C6BCB9B-40BD-4748-964C-F6F48262A2F9}"/>
          </msink:context>
        </emma:interpretation>
      </emma:emma>
    </inkml:annotationXML>
    <inkml:trace contextRef="#ctx0" brushRef="#br0">1334 0 63 0,'0'0'380'0,"0"0"-30"16,0 0 3-16,0 0-10 0,-4 4-19 15,4-4-8-15,-3 9-11 0,3-9-25 0,-2 10-12 16,2-10-19-16,-4 8-10 0,4-8-20 0,0 8 8 15,0-1-33-15,-4 2-23 0,4-9 4 16,-2 12-18-16,1-4-27 0,-2-2-15 0,3 2-10 16,-4 1 10-16,4 2-7 0,-4-1-15 15,0 0 11-15,4 2-22 0,-1 1-19 16,-3 1-14-16,0 2 25 0,4 1 8 0,-6 2-11 16,2 4 18-16,-4-1-33 0,5 2 22 15,-8 6-3-15,2 1-16 0,1-1-10 0,-2 2-8 16,1 1 11-16,-5 3-7 0,1-3 51 0,1-1-40 15,2-1-7-15,1 1 14 0,1-5-4 16,-2 3 20-16,6 1-35 0,-5-4-3 0,1 3 26 16,-2 2-11-16,6-5 19 0,-1-1-23 0,-4 2-11 15,7 1-8-15,-5 3-7 0,-1-3 11 16,2-1-14-16,-2 1 10 0,3 3 12 0,-3-7-15 16,-2 7 7-16,5-3-3 0,-7-4 21 15,6 4-29-15,-6-4-18 0,7-2 29 16,-3-2-15-16,-2 0 38 0,6-1-45 0,-1-3-8 15,-3 2-10-15,3 1 21 0,-4-5 8 16,5 4-26-16,-1 1 34 0,-4-4-53 0,4 3 53 16,-3 0-27-16,5-3 1 0,-8 3 10 0,7 0-21 15,-1-3 25-15,-3 3-18 0,2-3-8 16,-2 1 11-16,-1 3-10 0,-1-4 36 0,2 3-33 16,-1-4 4-16,-1 2 0 0,-2-3 3 0,3-2 4 15,-5 6-3-15,6-5-27 0,-6 0 45 16,1 4-45-16,3-4 42 0,-3 1-31 0,3 3-7 15,-3-4 34-15,1 3-23 0,-3-1 15 16,-1-1-11-16,2 5 4 0,1-5 4 16,-2 4-23-16,-3 2 11 0,0-2-11 0,1 0 34 15,-1-4-8-15,1 3-26 0,3-4 8 16,1 4-1-16,-1-3 38 0,1 1-49 0,-1 1 4 16,1-3 27-16,3 2-16 0,-3 3 22 0,0 0-6 15,0-2-16-15,-1 4-4 0,5 0 5 16,-5 1 25-16,1 2 8 0,-1-2 29 0,1 4-62 15,-1-4 14-15,-3 3-22 0,3 3 22 16,-4-1 37-16,5-1-44 0,-9 4 3 0,3 1 8 16,2-7-3-16,3 4 25 0,-7 3-4 0,7-8 5 15,-4 3-38-15,5 2 0 16,-1-3 0-16,1-1 0 0,-1-1 0 0,1 1 0 16,6-3 0-16,-4-1 0 0,2 3 0 0,1-8 0 15,-2 5 0-15,5-5 0 0,1-1 0 16,-4 3 0-16,6-5 0 0,-2 2-228 0,0-4-181 15,8 0-124-15,-4-4-137 0,0-5-555 0,0 0 101 16,0 0 137-16,0 0 135 0,23-14 51 16,-15 3 83-16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19.461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C7BAB94-9554-4196-B16B-817B66FFC33E}" emma:medium="tactile" emma:mode="ink">
          <msink:context xmlns:msink="http://schemas.microsoft.com/ink/2010/main" type="inkDrawing" rotatedBoundingBox="24875,8895 26181,5534 26525,5667 25219,9029" semanticType="callout" shapeName="Other">
            <msink:sourceLink direction="with" ref="{10438797-394B-479B-974B-4260B3AEEA70}"/>
            <msink:sourceLink direction="with" ref="{9C6BCB9B-40BD-4748-964C-F6F48262A2F9}"/>
          </msink:context>
        </emma:interpretation>
      </emma:emma>
    </inkml:annotationXML>
    <inkml:trace contextRef="#ctx0" brushRef="#br0">1096 0 7 0,'1'10'562'0,"-1"1"-52"0,-1 1 0 0,2 2-70 0,-1 3-42 16,0 3-11-16,0 4-22 0,0 1-26 16,0 4-60-16,0 4-29 0,0 3 10 15,-1-1-3-15,-3 5 11 0,0 4-22 0,0 1-15 16,3-2-4-16,-3 2-26 0,-1-1-7 15,5 4-27-15,-4-4-3 0,3 2-23 0,-3-2 31 16,0 0-35-16,4 0 1 0,-4 2-34 0,3 2 19 16,-8-4 34-16,5 0-8 0,0 0 11 15,-5 2-45-15,-1-2-29 0,0 14 11 0,-1-8 33 16,1-6-4-16,-3-3-51 0,-1-2-56 16,3 2-19-16,-2-1 0 0,-2-5 0 0,1 1 0 15,0 2 0-15,-4-4 0 0,-4 0 0 0,5-2 0 16,-2 1 0-16,-3-1 0 0,-1 2 0 15,-3-2 0-15,3 1 0 0,0-2 0 16,-2 1 0-16,2 0 0 0,-4-3 0 0,4 0 0 16,1 1 0-16,0-3 0 0,3 0 0 15,2-4 0-15,-5 0 0 0,3-1 0 0,2 1 0 16,-1 0 0-16,0 0 0 0,2 4 0 0,-4-5 0 16,2 1 0-16,1 0 0 0,-1-2 0 15,5 4 0-15,-1-4 0 0,-1 0 0 0,3 1 0 16,-1-3 0-16,3 1 0 0,-1-1 0 15,-2 3 0-15,-2-4 0 0,5 5 0 0,-7 0 0 16,7-4 0-16,1 6 0 0,-3 1 0 0,-2-1 0 16,5 1 0-16,-5 2 0 0,7-1 0 15,-8 3 0-15,6-1 0 0,-1-1 0 16,2 0 0-16,3 3 0 0,-3-3 0 0,5-2 0 16,-4-1 0-16,3-2 0 0,0 1 0 15,4-1 0-15,-1 3 0 0,-3-4 0 0,4 0 0 16,0 0 0-16,-4-2 0 0,4-3 0 15,0 3 0-15,0 1 0 0,0-3 0 0,0 0 0 16,0 0 0-16,0 2 0 0,0-4 0 0,0 2 0 16,0-6 0-16,4 2 0 0,-4 3 0 15,0-4 0-15,4-3 0 0,-4 0 0 0,1-1 0 16,-2-2 0-16,2 1 0 0,-2 0 0 16,1-8 0-16,0 10 0 0,-4-7 0 15,4-3 0-15,-4 10 0 0,0-8 0 0,4-2 0 16,-10 10 0-16,6-4 0 0,-5-3 0 0,9-3-287 15,-6 10-59-15,5-7-83 0,1-3-32 16,-7 7-213-16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19.494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0438797-394B-479B-974B-4260B3AEEA70}" emma:medium="tactile" emma:mode="ink">
          <msink:context xmlns:msink="http://schemas.microsoft.com/ink/2010/main" type="inkDrawing" rotatedBoundingBox="25077,8981 25092,8981 25092,8996 25077,8996" shapeName="Other">
            <msink:destinationLink direction="with" ref="{4C7BAB94-9554-4196-B16B-817B66FFC33E}"/>
          </msink:context>
        </emma:interpretation>
      </emma:emma>
    </inkml:annotationXML>
    <inkml:trace contextRef="#ctx0" brushRef="#br0">0 0 4400 0,'0'0'-916'16,"0"0"23"-16,0 0 197 0,0 0 25 15,0 0 12-15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0.538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8637560-6BDD-4CF5-A12F-59F80295CAB9}" emma:medium="tactile" emma:mode="ink">
          <msink:context xmlns:msink="http://schemas.microsoft.com/ink/2010/main" type="inkDrawing" rotatedBoundingBox="24720,9584 26196,5199 26605,5336 25129,9722" semanticType="callout" shapeName="Other">
            <msink:sourceLink direction="with" ref="{9C6BCB9B-40BD-4748-964C-F6F48262A2F9}"/>
          </msink:context>
        </emma:interpretation>
      </emma:emma>
    </inkml:annotationXML>
    <inkml:trace contextRef="#ctx0" brushRef="#br0">1523 0 96 0,'-12'5'481'0,"3"5"-12"0,-1-4-45 16,1 3-14-16,-3 0-42 0,-2 6-33 0,1 2-26 15,-5-3-14-15,2 6-53 0,-5 1-30 0,0 1 15 16,-2 10-37-16,-4-4 11 0,5 8-26 16,-14 10 7-16,4-4 4 0,1 7 4 0,-4 1 0 15,7 2-4-15,-3-5 4 0,2 7-45 16,-1-4 23-16,2 2-49 0,0 0-7 0,1 1-12 15,-1 3 8-15,-3 2-18 0,0 3 10 0,3-7 23 16,-3 4-56-16,0 2-15 16,-5-2 41-16,5 5-26 0,0-3-15 0,0 1 34 15,4-1 0-15,0 1 7 0,0 1 26 16,4-5-41-16,1 2 11 0,2 0-14 0,-4 0 11 16,6 3-16-16,2-5 8 0,-5 7-33 0,4-5 22 15,-1 2 4-15,5-3-38 0,-5 5 12 16,3 2 33-16,0-1-44 0,-1 2-30 0,-1-3-4 15,-1-1 0-15,-1 4 0 0,-3-4 0 16,-1 3 0-16,2-2 0 0,-1-3 0 0,7 2 0 16,-6 2 0-16,3-5 0 0,4 2 0 0,1-4 0 15,3-3 0-15,-7 3 0 0,9-5 0 16,2-9 0-16,-3 2 0 0,1 0 0 0,2-4 0 16,-2 3 0-16,4 0 0 0,0-9 0 15,3 3 0-15,-3-3 0 0,0 1 0 16,4 3 0-16,0-2 0 0,-4 1 0 0,8-3 0 15,-4 1 0-15,0 2 0 0,0-2 0 16,4-2 0-16,-4 3 0 0,0-3 0 0,4 0 0 16,-4-1-153-16,1 0-33 0,-1-2-60 0,4-4-26 15,0 3-33-15,-4-6-127 0,8-2-156 16,-6-3 44-16,6-3-506 0,-3 0 131 0,3-10 44 16,-2-1 82-16,2-5 67 0,-8 0 126 0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7:10.61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92D050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00B050"/>
      <inkml:brushProperty name="fitToCurve" value="1"/>
    </inkml:brush>
    <inkml:brush xml:id="br3">
      <inkml:brushProperty name="width" value="0.04667" units="cm"/>
      <inkml:brushProperty name="height" value="0.04667" units="cm"/>
      <inkml:brushProperty name="color" value="#FFC000"/>
      <inkml:brushProperty name="fitToCurve" value="1"/>
    </inkml:brush>
    <inkml:brush xml:id="br4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489A4C1C-9250-49E2-A6E2-42F4B2B6004C}" emma:medium="tactile" emma:mode="ink">
          <msink:context xmlns:msink="http://schemas.microsoft.com/ink/2010/main" type="writingRegion" rotatedBoundingBox="19861,1645 26660,2031 26514,4610 19715,4223"/>
        </emma:interpretation>
      </emma:emma>
    </inkml:annotationXML>
    <inkml:traceGroup>
      <inkml:annotationXML>
        <emma:emma xmlns:emma="http://www.w3.org/2003/04/emma" version="1.0">
          <emma:interpretation id="{72515357-F880-4CE6-947F-CD4328683AED}" emma:medium="tactile" emma:mode="ink">
            <msink:context xmlns:msink="http://schemas.microsoft.com/ink/2010/main" type="paragraph" rotatedBoundingBox="19827,1731 21752,1731 21752,2639 19827,2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28C90A-7BC7-405D-B07D-43F754A4FFCB}" emma:medium="tactile" emma:mode="ink">
              <msink:context xmlns:msink="http://schemas.microsoft.com/ink/2010/main" type="line" rotatedBoundingBox="19827,1731 21752,1731 21752,2639 19827,2639"/>
            </emma:interpretation>
          </emma:emma>
        </inkml:annotationXML>
        <inkml:traceGroup>
          <inkml:annotationXML>
            <emma:emma xmlns:emma="http://www.w3.org/2003/04/emma" version="1.0">
              <emma:interpretation id="{4964CDA7-5990-4F43-A3F6-EDC78EC4FEE0}" emma:medium="tactile" emma:mode="ink">
                <msink:context xmlns:msink="http://schemas.microsoft.com/ink/2010/main" type="inkWord" rotatedBoundingBox="19827,1731 21752,1731 21752,2639 19827,2639"/>
              </emma:interpretation>
            </emma:emma>
          </inkml:annotationXML>
          <inkml:trace contextRef="#ctx0" brushRef="#br0">19 767 141 0,'0'0'555'0,"-5"5"-8"15,5-5-44-15,0 0-53 0,-8 3-10 0,8-3-38 16,0 0-45-16,0 0 8 16,-8 3-37-16,8-3-16 0,0 0-21 0,0 0-31 15,0 0-21-15,0 0-27 0,0 0-22 0,0 0 78 16,21-16-123-16,-11 9 15 0,3 1-41 15,1-4-3-15,8-1-1 0,-1 0-18 0,2-8 29 16,4 5-32-16,9-7-35 0,18-11-10 16,-6 1 6-16,3 0 5 0,3 1-12 0,-1 1 8 15,5-2-15-15,-4 2-7 0,4-1-16 0,-4 1 1 16,3-1 29-16,-3 1-51 0,0 3 6 16,5 1-10-16,-5 0 7 0,3 1 56 0,-11 4-45 15,-6 6 7-15,5-1-32 0,0-3 21 16,-1 3-7-16,-3-1 11 0,3 1 0 15,0 4-18-15,-4-6 26 0,-3 7-34 0,-6-1 37 16,4 1-3-16,-2 2-45 0,-2 0 37 16,-4 5 18-16,-1-5-47 0,-3 2 7 0,0 3 14 15,2-1 1-15,-6 0-11 0,-1 2 55 0,4-1-63 16,-5 2 4-16,-3-1 7 0,1-2-18 16,-3 4 22-16,1 0-26 0,-13 0 52 0,19 0-45 15,-11-3 12-15,-8 3 11 0,14 0-19 0,-14 0 48 16,0 0-48-16,14 0-40 0,-14 0-50 15,0 0-85-15,0 0-70 0,0 0-116 0,0 0-160 16,0 0 25-16,0 0-509 16,0 0 4-16,0 0 201 0,0 0 48 0,0 0 52 15,-28 15 93-15</inkml:trace>
          <inkml:trace contextRef="#ctx0" brushRef="#br0" timeOffset="1483.3384">-8 446 331 0,'32'-16'450'0,"-9"10"-21"0,8-10-42 0,9 0-22 0,23-6-34 16,3-7-15-16,7 4 1 0,-1-7-34 0,25-2-30 15,-6 0 23-15,2 1-16 0,1-5-14 16,-23 14-23-16,7-1 8 0,-5 3-37 15,-8-4-4-15,2 9-8 0,-18 0-18 16,-4 4-4-16,-9 5-30 0,-1-2 8 0,-7 2-19 16,-1 1 38-16,0 1-23 0,-10-1-26 0,1 2 14 15,-1 2-25-15,1 0-15 0,-4-2-15 16,-5 2 23-16,5 0-27 0,-5-1-4 0,-1 2-6 16,2 0 6-16,-10 2-37 0,13-4 1 0,-13 4 100 15,8 0-90-15,-8 0-107 0,10-3-45 16,-10 3-49-16,0 0-93 0,0 0-133 0,0 0-172 15,0 0-533-15,0 0 236 16,0 0-23-16,0 0 93 0,-18 15 104 0,1-15-7 16,-2 0 148-16</inkml:trace>
          <inkml:trace contextRef="#ctx0" brushRef="#br0" timeOffset="507.4624">363 816 78 0,'-8'1'592'0,"8"-1"-23"16,-5 4-36-16,5-4-12 0,-8 5 37 15,8-5-55-15,0 0-15 0,0 0-79 0,0 0-29 16,0 0-56-16,0 0 7 0,0 0-18 0,0-17-71 16,4 9 19-16,9 1-71 0,1-9 7 15,7 0-26-15,6 0-18 0,6-6-26 0,24-5 21 16,2-6-47-16,8 2-15 0,22-9 10 16,4 5 1-16,-2-7-30 0,7 8 15 0,-12 2-15 15,-10 6 56-15,0-2-67 0,-9 5 11 16,0 1-19-16,-13 8 16 0,-9 2 3 0,-5 1-38 15,-5 1 24-15,1 2-53 0,-4-2 0 16,-5 5 0-16,0-2 0 0,-1 4 0 0,-3-2 0 16,-5 2 0-16,-1 0 0 0,-3-1 0 15,3 3 0-15,-3 1 0 0,-5-2 0 0,-9 2 0 16,23-1 0-16,-15 1 0 0,-8 0 0 16,18 0 0-16,-8 1 0 0,-10-1 0 0,13 2 0 15,-13-2 0-15,0 0 0 0,14 0 0 0,-14 0 0 16,9 1 0-16,-9-1 0 0,0 0 0 15,8 4 0-15,-8-4 0 0,0 0-209 0,0 0-215 16,0 0-142-16,-21 11-64 0,15-8-516 16,-2 1 6-16,3 2 131 0,-5-3 101 15,-2 5 186-15,-2 1 3 0,1-3 90 0</inkml:trace>
        </inkml:traceGroup>
      </inkml:traceGroup>
    </inkml:traceGroup>
    <inkml:traceGroup>
      <inkml:annotationXML>
        <emma:emma xmlns:emma="http://www.w3.org/2003/04/emma" version="1.0">
          <emma:interpretation id="{DE3AA5C8-E64F-4BF5-93D8-C9ED77F4505C}" emma:medium="tactile" emma:mode="ink">
            <msink:context xmlns:msink="http://schemas.microsoft.com/ink/2010/main" type="paragraph" rotatedBoundingBox="20485,2335 24364,2335 24364,3338 20485,33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5A0B291-DBDE-41E7-921C-D2AF35D4C293}" emma:medium="tactile" emma:mode="ink">
              <msink:context xmlns:msink="http://schemas.microsoft.com/ink/2010/main" type="line" rotatedBoundingBox="20485,2335 24364,2335 24364,3338 20485,3338"/>
            </emma:interpretation>
          </emma:emma>
        </inkml:annotationXML>
        <inkml:traceGroup>
          <inkml:annotationXML>
            <emma:emma xmlns:emma="http://www.w3.org/2003/04/emma" version="1.0">
              <emma:interpretation id="{ED89A0E3-C37F-4387-B4FC-2BA84EE9BFBC}" emma:medium="tactile" emma:mode="ink">
                <msink:context xmlns:msink="http://schemas.microsoft.com/ink/2010/main" type="inkWord" rotatedBoundingBox="20485,2335 24364,2335 24364,3338 20485,33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1" timeOffset="27967.5948">2301 942 100 0,'0'-10'458'16,"0"10"41"-16,4-6-37 0,-4 6 10 15,0-8 35-15,0 8-27 0,0-4 19 0,0 4-56 16,0 0 56-16,0 0-63 0,0-15-49 16,0 15-19-16,0 0-18 0,0 0 4 0,0-6 30 15,0 6-46-15,0 0-62 0,0 0-23 0,0 0 19 16,0 0-60-16,0 0-70 0,0 0-142 16,0 0 0-16,0 0 0 0,22 13 0 0,-17-3 0 15,7 1 0-15,-2 2 0 0,3 6 0 0,1 2 0 16,3 2 0-16,2 0 0 15,3 6 0-15,1 0 0 0,-1-1 0 0,1 4 0 16,-6-10 0-16,8 5 0 0,-9-1 0 0,6-3 0 16,-2-2 0-16,-4 0 0 0,2-3 0 15,-5-1 0-15,1-3 0 0,-2 3 0 0,-3-6 0 16,1-2 0-16,-2-2 0 0,2 3 0 16,-2-1 0-16,-3-5 0 0,-1 1 0 0,-4-5 0 15,10 3 0-15,-10-3 0 0,0 0-633 0,0 0-313 16,0 0-227-16,0 0 116 0,0-14 141 15,0 14 22-15,-10-15 131 0,2 9 93 0,3-6-8 16</inkml:trace>
          <inkml:trace contextRef="#ctx0" brushRef="#br1" timeOffset="28291.7689">2430 669 376 0,'0'0'621'0,"0"0"-18"16,0 0-22-16,0 0-30 0,19 21 0 15,-11-8-22-15,1 4-30 0,1 2-30 16,4 6-44-16,1 5-27 0,0 2 0 0,3 1 12 16,-1 0-75-16,5-1-7 0,-7 3-57 15,7-3-51-15,-5 4 11 0,2-1-34 0,3-3-3 16,0-1-190-16,-4 1-4 0,-4-9 0 15,4 6 0-15,-1-6 0 0,-3 0 0 0,3-3 0 16,-7-3 0-16,3-2 0 0,-3-2 0 0,-2-1 0 16,-1-3 0-16,-5 1 0 0,2-5-202 15,1 0-282-15,0-2-89 0,-5-3-41 0,0 0-86 16,0 0-350-16,0 0 59 0,0 0 176 16,-19-24 26-16,7 13 37 0,2-7 93 0</inkml:trace>
          <inkml:trace contextRef="#ctx0" brushRef="#br1" timeOffset="28595.6374">2614 794 130 0,'0'0'473'0,"4"-9"-12"0,-4 9 1 15,0 0-26-15,0 0-19 0,17 0 3 0,-17 0-10 16,10 10-23-16,-1-7 41 0,3 4-52 15,-2 4-41-15,-1 1 4 0,9 2-22 0,0 6-57 16,-1 0 27-16,2 1-52 0,-1 3-57 16,5 8 12-16,-2-5-19 0,2 0 19 15,-1 5-52-15,-3 0 15 0,3-5-60 0,1-3 15 16,-2 5 3-16,-3-7-21 0,-5 0-8 16,5-1-38-16,-4-3-29 0,-5-3-59 0,1-1-72 15,-2-2-51-15,-3 3-20 0,3-6-92 0,-4-3-153 16,-2 2-145-16,-2-8-201 0,0 5-279 15,0-5 115-15,0 0 93 0,0 0 141 0,-27-17 31 16,13 6 48-16</inkml:trace>
          <inkml:trace contextRef="#ctx0" brushRef="#br1" timeOffset="28885.5788">2717 688 554 0,'0'0'570'16,"0"0"-30"-16,0 0-4 0,0 0-33 0,13 22-46 16,-9-11 39-16,2 4-94 0,2 2 11 15,1 4-52-15,1 2-7 0,7 6-23 0,-3-4-29 16,7 7 29-16,-3 3-66 0,5-1 47 16,-1 0-92-16,-3 3-12 0,6-5-14 15,-2 1-26-15,0-4-12 0,-1 2 0 0,1-1-22 0,-5-6-18 16,-5 1-34-16,1-6-52 15,-2 0-30-15,-3-3 0 0,1 0 0 0,-6-3-30 16,1-3-246-16,-1 0-96 0,-4 0-187 0,0-10-167 16,-4 5-476-16,4-5 115 0,0 0 133 15,0 0 46-15,-23-13 130 0,17 5 93 0</inkml:trace>
          <inkml:trace contextRef="#ctx0" brushRef="#br1" timeOffset="29170.5834">2833 772 7 0,'0'-10'454'0,"0"10"23"0,0 0-42 0,0 0-3 16,0 0 41-16,0 0-56 0,0 0-22 16,18 22-19-16,-9-11 4 0,-1 5-12 0,2 2-3 15,3 5-45-15,-3 1-33 0,3 3 0 0,1 1-16 16,3 3-40-16,1 1 11 0,-5 1-26 15,9 0 26-15,-8-3-59 0,-1-5-23 0,-3 4-11 16,3-4-30-16,1 0 11 0,-3-4-11 0,-5-1 0 16,-2-2-40-16,2-3-79 0,-2 1-41 15,0-4-105-15,0-1-125 0,-4-1-169 0,-4-5-133 16,4 3-391-16,0-8-127 16,-10 8 85-16,10-8 50 0,0 0 129 0,-14-5 79 15,14 5 118-15</inkml:trace>
          <inkml:trace contextRef="#ctx0" brushRef="#br2" timeOffset="38525.7412">3397 522 230 0,'-5'0'510'0,"5"0"23"16,-14 11-42-16,6-1 4 0,2 6-48 0,-5 5-37 15,5 9-27-15,-6 7-7 0,7 4-18 0,-3 2-49 16,-2 3-15-16,6 3-26 16,3-2-127-16,1 6-96 0,1-4-127 0,7 21-204 15,2-12-146-15,3 0-514 0,1-10 71 0,-3-11 63 16,-5-4 120-16,4-2 51 0</inkml:trace>
          <inkml:trace contextRef="#ctx0" brushRef="#br2" timeOffset="38361.4973">3545 787 182 0,'-4'-2'465'0,"-2"1"27"15,6 1-19-15,0 0-27 0,-17 10 1 0,13-4-41 16,-2 5-19-16,2 6 23 0,-4 3-64 16,7 2-33-16,-3 1-49 0,0 2-29 15,4 4-16-15,0 6-18 0,0-4-33 0,0 3-41 0,4-3-72 16,0-3-114-16,-3-2-71 15,3-3-157-15,0-4-153 0,2-11 5 0,-2 1-474 16,0-2 46-16,-4-7 55 0,0 0 175 16,9-24-8-16</inkml:trace>
          <inkml:trace contextRef="#ctx0" brushRef="#br2" timeOffset="36571.5591">3590 765 506 0,'0'0'633'15,"-6"-10"-11"-15,5 8-30 0,1 2-27 0,0 0 54 16,-11-7-143-16,11 7-11 0,-5-3-21 16,5 3-46-16,0 0-29 0,-9-4-16 0,9 4-21 15,0 0-16-15,0 0 8 0,0 16-26 16,0-6 15-16,0 8-16 0,5-4-28 0,0 6-269 15,-1 5 0-15,0 3 0 0,4 5 0 16,-2 0 0-16,3 6 0 0,-1-1 0 16,2 4 0-16,-1-6 0 0,3-2 0 0,-2-2 0 15,-2-1 0-15,1-4 0 0,1 0 0 0,-2-4 0 16,-3-2 0-16,6-2 0 0,-4-4 0 16,1-2 0-16,-2-1-637 0,2-6-625 0,-3-3 104 15,-5-3 112-15,0 0 115 0,0 0 127 16,14-25 59-16,-10 7 90 0,-4-3 89 0</inkml:trace>
          <inkml:trace contextRef="#ctx0" brushRef="#br2" timeOffset="38176.9442">3822 703 528 0,'-17'10'555'0,"11"-1"37"0,-2 5-56 15,-1 5 4-15,1 9-60 0,-2-2-37 0,1 7-11 16,-3 7-63-16,6-1 11 0,-2 3-94 0,3 1 23 16,5-4-70-16,0-1-64 0,0 0-45 15,0-5-93-15,4-1-100 0,-3-8-116 16,-1-1-130-16,4-3-134 0,0-5-30 16,0-8-461-16,-4-1 129 0,0-6 31 0,0 0 33 15,0 0 112-15,-8-28 44 0</inkml:trace>
          <inkml:trace contextRef="#ctx0" brushRef="#br2" timeOffset="36809.2388">3818 700 551 0,'0'0'565'0,"0"0"-25"16,8 28-11-16,-3-13-56 0,-4 6-41 0,3 5 37 15,4 6-48-15,-2 8-34 0,2 3-11 0,-3 2-63 16,6 2-34-16,-4 1-7 0,2-5-30 16,-1 1-30-16,2 0 45 0,-2-5-93 0,-3-1-45 15,-1-5-71-15,4 0-78 0,-6-6-40 16,2 0-180-16,0-6-182 0,1-9-78 0,-5 1-376 16,4-5-89-16,-4-7 96 0,0-1 108 0,0 0 68 15,0 0 111-15,4-34 63 0</inkml:trace>
          <inkml:trace contextRef="#ctx0" brushRef="#br2" timeOffset="37009.884">3993 908 431 0,'0'0'551'0,"0"0"-48"0,0 0 7 16,0 0-33-16,0 31-27 0,4-11-29 0,0 3-45 15,2 1-56-15,-2 7-3 0,5 2-53 16,-5 1-26-16,4 4-11 0,-2-4-37 0,-2 0-4 15,4 1-119-15,-7-2-59 0,7-1-142 16,-2-1-138-16,-2-5-130 0,0-3-26 16,-4-3-93-16,4-3-377 0,-3-8 176 0,3-3-23 15,0 0 60-15,-4-6 145 0</inkml:trace>
          <inkml:trace contextRef="#ctx0" brushRef="#br2" timeOffset="37993.6948">4007 865 539 0,'-6'31'581'0,"6"-1"-48"0,0 3-16 0,0-1-14 16,0 1-56-16,4 1-42 0,-2 2-29 15,2 4-48-15,0 2 15 0,1-8-109 0,-1-1-29 16,0-1-60-16,2-7-74 0,-2-1-101 15,0-3-108-15,0-3-230 0,-2-5-64 16,-2-5-56-16,-2-6-376 0,2-2 86 0,0 0 26 16,-12-22 37-16,6 1 183 0</inkml:trace>
          <inkml:trace contextRef="#ctx0" brushRef="#br2" timeOffset="37801.9555">4185 834 182 0,'-9'14'544'16,"5"-9"-16"-16,0 9-18 0,4 4-18 0,0 6-1 15,0 4-81-15,-2 7-16 0,4 4-40 16,2 2-23-16,-4 3-44 0,4 2-15 0,1-6 11 16,-1 3-93-16,0-9-4 0,2-1-45 15,2-1-40-15,-4-6-60 0,-3-6-104 0,3-1-157 16,0-3-156-16,3-4-75 0,-6-6-111 0,1-2-272 16,-2-4-37-16,0 0 104 0,0 0 112 15,-6-38 29-15</inkml:trace>
          <inkml:trace contextRef="#ctx0" brushRef="#br2" timeOffset="37193.7271">4212 975 305 0,'0'0'551'0,"0"0"15"0,14 16-34 0,-14-4-25 16,4 2-94-16,0 5-30 0,0 5-40 15,-3 4-34-15,3-1-22 0,0 6-42 16,1-1-10-16,-4 3-42 0,3-2-85 0,0-2-100 16,0 0-112-16,-3-3-183 0,3-3-164 0,1-1-14 15,-5-6-391-15,6-6 96 0,-4-1-7 16,-1-1 119-16,-1-8 45 0</inkml:trace>
          <inkml:trace contextRef="#ctx0" brushRef="#br2" timeOffset="37392.46">4387 972 323 0,'0'0'585'0,"0"0"-27"0,0 32-7 15,0-12 8-15,0 1-79 0,-4 1-22 16,4 5-48-16,-6 4-42 0,6 4-36 0,0 3-8 0,0-6-49 15,4 3-48-15,-2 0-78 16,-2-2-67-16,4 0-97 0,-4 0-74 0,4-5-131 16,3-4-122-16,-6-1-101 0,0-5-90 0,3-5-342 15,1-1 34-15,-1-8 133 0,-3 0 20 16,-1-4 92-16</inkml:trace>
          <inkml:trace contextRef="#ctx0" brushRef="#br2" timeOffset="37576.9362">4529 1040 357 0,'0'0'544'0,"0"0"-31"16,0 0-70-16,-12 20 41 0,12-9-89 0,-3 6-15 15,-4 1-30-15,3 4-34 0,0 4-44 16,-1-4-37-16,1 10-8 0,0-4-67 0,-2 2-93 16,2-4-86-16,0 1-119 0,4-5-152 15,-5 1-82-15,5-3 25 0,-4-4-148 0,4 1-294 16,-4-7 33-16,4-4 97 0,-2-1 56 0</inkml:trace>
          <inkml:trace contextRef="#ctx0" brushRef="#br0" timeOffset="959.4881">650 1063 301 0,'0'0'663'0,"0"0"-41"0,0 0-83 0,0 0-36 16,0 0-26-16,0 0-72 0,22-27-40 0,-7 15-4 16,10-8-48-16,12-2-22 0,17-8-23 15,4 2 33-15,5-3-48 0,6-2-14 0,-4 2-16 16,6 0-33-16,1 0-19 0,0 5 8 0,-6 2 56 16,6-3-90-16,-8 11-4 15,2-5 12-15,-12 4-15 0,-9 6 40 0,-1 1-29 0,-3-2-11 16,-6 6-19-16,-2-4 12 15,-4 5-131-15,-6 2 0 0,5 0 0 0,-11-2 0 16,2 0 0-16,-1 5 0 0,-5-5 0 0,1 3 0 16,-1 1 0-16,-1 0 0 0,-2-1 0 15,-1 2 0-15,-9 0 0 0,18-2 0 0,-10-2 0 16,-8 4 0-16,14-1 0 0,-14 1 0 0,0 0 0 16,13 0 0-16,-13 0 0 0,0 0-231 15,0 0-328-15,0 0-74 0,0 0-592 0,0 0 120 16,0 0 58-16,0 0 187 15,-35-9 49-15,17 8 62 0,-5-4 79 0</inkml:trace>
        </inkml:traceGroup>
      </inkml:traceGroup>
    </inkml:traceGroup>
    <inkml:traceGroup>
      <inkml:annotationXML>
        <emma:emma xmlns:emma="http://www.w3.org/2003/04/emma" version="1.0">
          <emma:interpretation id="{71836324-9787-4FB6-99B5-080D21047AA9}" emma:medium="tactile" emma:mode="ink">
            <msink:context xmlns:msink="http://schemas.microsoft.com/ink/2010/main" type="paragraph" rotatedBoundingBox="20684,3252 26572,3587 26514,4610 20626,42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B807471-8ACE-4A56-ACBA-9DE1D86E4862}" emma:medium="tactile" emma:mode="ink">
              <msink:context xmlns:msink="http://schemas.microsoft.com/ink/2010/main" type="line" rotatedBoundingBox="20684,3252 26572,3587 26514,4610 20626,4275"/>
            </emma:interpretation>
          </emma:emma>
        </inkml:annotationXML>
        <inkml:traceGroup>
          <inkml:annotationXML>
            <emma:emma xmlns:emma="http://www.w3.org/2003/04/emma" version="1.0">
              <emma:interpretation id="{43414919-83BC-467A-A950-B9D7144CF00E}" emma:medium="tactile" emma:mode="ink">
                <msink:context xmlns:msink="http://schemas.microsoft.com/ink/2010/main" type="inkWord" rotatedBoundingBox="20684,3252 22696,3367 22638,4389 20626,4275">
                  <msink:destinationLink direction="with" ref="{40CF5A51-CCE5-4CBF-AB35-CD30C5F9AB13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3" timeOffset="59223.4001">848 1464 335 0,'12'13'603'0,"4"8"-4"0,0 1-25 0,10 9-12 15,11 14-19-15,3 5-21 0,9 4-35 0,9 6 27 16,5 4-71-16,-1-2-22 0,-3 2-34 16,0 0-48-16,-1-4-49 0,-14-9-3 0,1-3-11 15,0 0-64-15,-6-3-7 16,-2-5-30-16,-10-4-8 0,-4-11-7 0,-2 5-70 16,1-7-90-16,-7-2 0 0,-3-5 0 0,-2 1 0 15,-1-6 0-15,-1 1 0 0,-2-2-53 16,-2 0-434-16,-4-9-206 0,0-1-44 0,0 0-451 15,0 0 97-15,-18-33 101 0,9 7 100 0,-13-10 119 16,-11-20 109-16</inkml:trace>
          <inkml:trace contextRef="#ctx0" brushRef="#br3" timeOffset="59478.8865">1112 1456 234 0,'0'0'663'0,"0"0"-15"0,0 0-12 0,0 0-18 15,40 21-55-15,-22-3-5 0,9 8-37 16,12 17-7-16,6 6-37 0,1 4-19 16,12 5-30-16,4 5-8 0,-13-13-43 0,15 9-16 15,-20-11-37-15,5 2-34 0,0-6-189 0,-4-1-101 16,-9-5 0-16,-1-6 0 0,-12-4 0 16,-1-5 0-16,-3-4 0 0,-5-2 0 0,-1 0 0 15,-1-4 0-15,-6 0 0 0,-6-5 0 16,0-3 0-16,-6 1-488 0,6-6-540 0,-21-6-234 15,3-6 89-15,-13-9 138 0,-15-19 153 16,1-6 51-16,-13-20 65 0,13 15 99 16</inkml:trace>
          <inkml:trace contextRef="#ctx0" brushRef="#br3" timeOffset="59672.3067">1407 1721 398 0,'0'0'633'0,"9"23"37"0,5-10-4 15,-1 6 46-15,9 2-61 0,5 1 45 16,0 4-104-16,18 12-41 0,4-2-37 0,-5 1-37 15,14 1-45-15,-7-1-23 0,1 3-22 0,3-5-81 16,-7 0-209-16,-2-3-97 0,-6-3 0 16,-9-7 0-16,-4-3 0 0,-8-5 0 0,2 1 0 15,-7-3 0-15,-5-1 0 0,-1 0 0 16,-12-7-741-16,4-4-574 0,0 0 191 16,0 0 11-16,-36-21 119 0,14 0 115 0,-18-23 93 15,-1-9 90-15</inkml:trace>
          <inkml:trace contextRef="#ctx0" brushRef="#br3" timeOffset="59880.9813">1764 1492 703 0,'14'25'741'0,"-5"-11"15"0,1 5-15 0,3 3-19 16,9 8-29-16,-3 4-53 0,7-2-52 16,6 11-37-16,7 3-63 0,-2-2-56 15,8 3-49-15,-5-6-10 0,-1 2-27 0,2-2-312 16,-6-8-34-16,-8-8 0 0,0-1 0 15,-4-3 0-15,-5-3 0 0,-5-3 0 0,-3 0-4 16,-2-4-611-16,-1-6-29 0,-10 0-577 16,3-5 138-16,0 0 96 0,-27-20 101 0,1 2 104 15,-1-8 101-15,-13-16 55 0</inkml:trace>
          <inkml:trace contextRef="#ctx0" brushRef="#br3" timeOffset="60064.2656">1997 1616 699 0,'1'-3'700'0,"-1"3"52"16,0 0-14-16,0 0-50 0,32 13 16 15,-15-4-63-15,1 5-23 0,5 4-23 0,2 5-36 16,5 4-45-16,-5 0-94 16,6 5 1-16,9 5-279 0,5 2-142 0,-4-2 0 15,-5-5 0-15,7 3 0 0,-6-5 0 0,-10-6 0 16,-1-4 0-16,-3-1 0 0,-10-5-1289 16,-3-3 131-16,1-5 71 0,-9-5 89 0,-2-1 116 15,0 0 59-15,-17-20 41 0,7 6 149 0</inkml:trace>
          <inkml:trace contextRef="#ctx0" brushRef="#br3" timeOffset="60229.5942">2602 1628 752 0,'0'0'1154'0,"8"17"-104"15,-6-6-127-15,6 3-33 0,-3 6-123 0,3 3-45 16,-2 8-7-16,2 1-108 0,1 0-4 0,5 5-595 16,-2 3-8-16,2 4 0 15,0-5 0-15,1 2 0 0,0 0 0 0,4 13 0 16,-1-8 0-16,-1-5 0 0,-7-5-1218 0,-1 5-74 15,-5-7 89-15,-4-3 202 0,-5 1 85 16,-7-7 93-16,-11 0 153 0,-4 0-45 0</inkml:trace>
        </inkml:traceGroup>
        <inkml:traceGroup>
          <inkml:annotationXML>
            <emma:emma xmlns:emma="http://www.w3.org/2003/04/emma" version="1.0">
              <emma:interpretation id="{B367B5B1-B0B4-429F-97A9-942B0084B926}" emma:medium="tactile" emma:mode="ink">
                <msink:context xmlns:msink="http://schemas.microsoft.com/ink/2010/main" type="inkWord" rotatedBoundingBox="25200,3573 25520,3592 25466,4525 25146,4507"/>
              </emma:interpretation>
              <emma:one-of disjunction-type="recognition" id="oneOf2"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)</emma:literal>
                </emma:interpretation>
                <emma:interpretation id="interp5" emma:lang="" emma:confidence="0">
                  <emma:literal>;</emma:literal>
                </emma:interpretation>
                <emma:interpretation id="interp6" emma:lang="" emma:confidence="0">
                  <emma:literal>/</emma:literal>
                </emma:interpretation>
              </emma:one-of>
            </emma:emma>
          </inkml:annotationXML>
          <inkml:trace contextRef="#ctx0" brushRef="#br4" timeOffset="68454.8865">5685 1779 208 0,'0'0'231'0,"-7"10"-4"0,0-6-19 15,2 3 8-15,-4 5-33 0,5-3-12 16,-1 6-48-16,1-1 0 0,0 2-26 0,0-2 14 15,4 4-25-15,-2-1 22 0,2 0 52 0,0 3 11 16,-4 3 23-16,4-1-12 0,0 2 34 16,-4 1-11-16,4 1 22 0,-4 0-3 0,3-2 6 15,-3 3-17-15,-4 4-24 0,2-4 24 16,-2 3-42-16,4-8 11 0,-5 5-7 0,3-1-37 16,-2-4-22-16,-1-2 18 0,1 2 11 0,-2-4-37 15,2 0 26-15,3 3-4 16,-4-6-26-16,0 2 8 0,2-3 11 0,-4 0-15 15,-2 2-19-15,3 0-3 0,-3 0 22 0,-1-3-30 16,3 3 15-16,-3 0-22 0,0-5 22 16,5-1-26-16,-5 1 22 0,9 1-25 0,-8-2-5 15,8-4-22-15,-3 1 12 0,4-3 18 16,-2 4-26-16,-2-2 0 0,7-3 7 0,1-3-48 16,-8 10-48-16,4-7-105 0,4-3-141 0,0 0-130 15,0 0-217-15,-6 7-100 0,6-7-268 16,0 0 30-16,0 0 115 0,23-19 235 0,-13 15-60 15,-2-5 23-15</inkml:trace>
        </inkml:traceGroup>
        <inkml:traceGroup>
          <inkml:annotationXML>
            <emma:emma xmlns:emma="http://www.w3.org/2003/04/emma" version="1.0">
              <emma:interpretation id="{DE1DF5FF-A68D-4103-A11C-553D2DBE0730}" emma:medium="tactile" emma:mode="ink">
                <msink:context xmlns:msink="http://schemas.microsoft.com/ink/2010/main" type="inkWord" rotatedBoundingBox="25296,3577 26568,3650 26518,4532 25246,4460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4" timeOffset="67663.3865">5797 1784 223 0,'0'0'301'0,"-6"5"-85"0,6-5 15 0,-9 3 37 15,9-3 19-15,0 0-8 0,-12 1-26 16,12-1 15-16,0 0 19 0,-6 6 18 0,6-6 4 16,0 0-22-16,-12 1 0 0,12-1-45 15,0 0-30-15,-9 3-26 0,9-3-11 0,-10 3 8 16,2 1-1-16,8-4-3 0,-9 4-34 0,9-4-7 15,-8 2-27-15,2 3-3 0,6-5 30 16,-8 3-19-16,8-3 8 0,-1 7 0 0,1-7 33 16,0 0-23-16,0 0-40 0,-13 2-11 15,13-2 33-15,0 0-11 0,0 0 22 0,0 6-25 16,0-6 17-16,0 0-17 0,0 0 25 0,18 7 8 16,-8-3-1-16,2-1-3 0,1-2-44 15,5-1 40-15,-3 0-40 0,6 2-90 0,6-1 0 16,-1 2 0-16,-7-3 0 0,8 6 0 15,0-6 0-15,4 0 0 0,-4 4 0 16,0-2 0-16,2 3 0 0,-5-3 0 0,-1-2 0 16,3 1 0-16,-7 1 0 0,5-2 0 15,-8 3 0-15,6-1 0 0,-4-2 0 0,1 1 0 16,-2-1 0-16,-3 2 0 0,-1-2 0 0,1 1 0 16,-1-1 0-16,5 2 0 0,-6-2 0 15,2 3 0-15,-5-3 0 0,5 0 0 0,-14 0 0 16,17 2 0-16,-7-2 0 0,-10 0 0 15,17 0 0-15,-17 0 0 0,14 2 0 0,-14-2 0 16,13 1 0-16,-13-1 0 0,10 0 0 16,-10 0 0-16,0 0 0 0,17 1 0 15,-17-1 0-15,10 7 0 0,-10-7 0 0,15 1 0 16,-8-1 0-16,-7 0 0 0,13 1 0 0,-3 1 0 16,-10-2 0-16,13 2 0 0,-13-2 0 15,15 5 0-15,-15-5 0 0,11 0 0 0,-11 0 0 16,9 1 0-16,-9-1 0 0,10 3 0 15,-10-3 0-15,0 0 0 0,12 2 0 0,-12-2 0 16,9 5 0-16,-9-5 0 0,14 0 0 0,-14 0 0 16,17 0 0-16,-17 0 0 0,21 0 0 15,-14 0 0-15,2 0 0 0,-9 0 0 0,14 1 0 16,-14-1 0-16,13 0 0 0,-13 0 0 16,0 0 0-16,15 0 0 0,-15 0 0 15,0 0 0-15,11 2 0 0,-11-2 0 0,0 0 0 16,0 0 0-16,0 0 0 0,9 2 0 15,-9-2 0-15,0 0 0 0,0 0 0 0,0 0 0 16,0 0 0-16,10 1 0 0,-10-1 0 0,0 0 0 16,0 0 0-16,0 0 0 0,0 0 0 15,0 0 0-15,0 0 0 0,-15 15 0 0,7-12 0 16,4 3 0-16,-6-2 0 0,2 5 0 0,-1-5 0 16,-1 3 0-16,1 3 0 0,-4-5 0 15,4 5 0-15,0-2 0 0,-4 3 0 0,4 1 0 16,-1-2 0-16,1 1 0 15,-3 0 0-15,2 1 0 0,-3 1 0 0,3 3 0 16,-2-2 0-16,-1 1 0 0,-1 2 0 0,1-4 0 16,3 0 0-16,-2 4 0 0,-2-6 0 15,5 4 0-15,-1 1 0 0,-3-3 0 0,1-1 0 16,2 1 0-16,1-2 0 0,-1 0 0 0,-2 1 0 16,3-2 0-16,0-2 0 0,0 2 0 15,4-1 0-15,-4-2 0 0,0 1 0 0,1 1 0 16,-2-3 0-16,6 0 0 0,-5 3 0 15,1-4 0-15,2 2 0 0,-2-1 0 16,3-1 0-16,-5 0 0 0,2 1 0 0,0 0 0 16,3 0 0-16,-3 2 0 0,2-6 0 15,-2 8 0-15,-1-4 0 0,-1 0 0 0,-2 4 0 16,2-4 0-16,1 3 0 0,-2-1 0 0,-1 2 0 16,0-5 0-16,2 4 0 0,-3-2 0 15,5 0 0-15,-2-1 0 0,3 3 0 0,-3-6 0 16,4 4 0-16,-2-3 0 0,4-1 0 0,-1 3 0 15,-3 0 0-15,5-1 0 0,3-5 0 16,-11 8 0-16,6-6 0 0,1 2 0 0,4-4 0 16,-10 7 0-16,2-2 0 0,4 1 0 15,-2-4 0-15,-2 2 0 0,3 1 0 0,-3-2 0 16,8-3 0-16,-14 8 0 0,10-6 0 16,4-2 0-16,-13 4 0 0,7 0 0 15,-2-3 0-15,8-1 0 0,-13 3 0 0,13-3 0 16,-14 2 0-16,14-2 0 0,-9 4 0 0,9-4 0 15,0 0 0-15,-14 0 0 0,14 0 0 16,0 0 0-16,-11 1 0 0,11-1 0 0,0 0 0 16,0 0 0-16,-20-1 0 0,20 1 0 15,-8-4 0-15,8 4 0 0,0 0 0 0,-14-5 0 16,14 5 0-16,-9-1 0 0,9 1 0 0,-6-8 0 16,5 4 0-16,-6-2 0 0,7 6 0 15,-5-12 0-15,-3 10 0 0,4-7 0 16,4 9 0-16,-10-10 0 0,6 7 0 0,-1-4 0 0,-3 4 0 15,8 3 0-15,-10-11 0 16,2 9 0-16,5-3 0 0,3 5 0 0,-10-6 0 16,6 0 0-16,4 6 0 0,-14-4 0 15,13-3 0-15,1 7 0 0,-13-5 0 0,12-2 0 16,1 7 0-16,-8-4 0 0,3-1 0 0,5 5 0 16,-9-5 0-16,5 0 0 0,4 5 0 15,-9-5 0-15,5 0 0 0,4 5 0 0,-10-6 0 16,2 4 0-16,3-3 0 0,5 5 0 0,-18-3 0 15,10 2 0-15,8 1 0 0,-23-6 0 16,16 6 0-16,-3-2 0 0,10 2 0 16,-19-1 0-16,6 1 0 0,13 0 0 0,-13 0 0 15,13 0 0-15,-15 0 0 0,15 0 0 16,-16 0 0-16,16 0 0 0,0 0 0 0,-15 1 0 16,15-1 0-16,0 0 0 0,-12-1 0 15,12 1 0-15,0 0 0 0,0 0 0 0,-14 0 0 16,14 0 0-16,0 0 0 0,0 0 0 0,0 0 0 15,0 0 0-15,0 0 0 0,-13 1 0 16,13-1 0-16,0 0 0 0,0 0 0 0,0 0 0 16,0 0 0-16,0 0 0 0,0 0 0 0,0 0 0 15,0 0-455-15,0 0-855 0,0 0 159 16,0 0 135-16,0-9 44 0,0 9 183 16,4-15-34-16,2 4 127 0,-3-5 14 0</inkml:trace>
        </inkml:traceGroup>
        <inkml:traceGroup>
          <inkml:annotationXML>
            <emma:emma xmlns:emma="http://www.w3.org/2003/04/emma" version="1.0">
              <emma:interpretation id="{84A941CD-ED1E-43C1-A72F-1E2B604ED7C6}" emma:medium="tactile" emma:mode="ink">
                <msink:context xmlns:msink="http://schemas.microsoft.com/ink/2010/main" type="inkWord" rotatedBoundingBox="25305,3703 26022,3743 25988,4349 25270,4309"/>
              </emma:interpretation>
              <emma:one-of disjunction-type="recognition" id="oneOf4">
                <emma:interpretation id="interp8" emma:lang="" emma:confidence="0">
                  <emma:literal>@</emma:literal>
                </emma:interpretation>
                <emma:interpretation id="interp9" emma:lang="" emma:confidence="0">
                  <emma:literal>M</emma:literal>
                </emma:interpretation>
                <emma:interpretation id="interp10" emma:lang="" emma:confidence="0">
                  <emma:literal>r</emma:literal>
                </emma:interpretation>
                <emma:interpretation id="interp11" emma:lang="" emma:confidence="0">
                  <emma:literal>ü</emma:literal>
                </emma:interpretation>
                <emma:interpretation id="interp12" emma:lang="" emma:confidence="0">
                  <emma:literal>8</emma:literal>
                </emma:interpretation>
              </emma:one-of>
            </emma:emma>
          </inkml:annotationXML>
          <inkml:trace contextRef="#ctx0" brushRef="#br4" timeOffset="69275.4239">5839 2439 547 0,'7'4'715'0,"2"-4"-45"0,3 3-63 0,-2 4 3 0,3-5-59 15,1 4-37-15,3 1 0 0,-3-1-78 16,3-1-5-16,0 3-51 0,-2-3-56 0,-1 2-11 16,3 1 3-16,-5-5-59 0,3 2-52 15,-6 0 11-15,5 0-30 0,-5 0-78 16,2-3 8-16,-4-2-57 0,2 2-55 0,-9-2-56 15,22-2-60-15,-22 2 0 0,13-6-11 0,-6 3-48 16,-4 0-41-16,-3 3-19 0,-3-11-44 16,3 11 7-16,-16-16-19 0,4 10-11 0,-7-2 0 15,-3 0 30-15,-1 3 78 0,0-3-7 16,-3 3 18-16,-1-2 93 0,0 4 57 0,6-4 66 16,4 4 34-16,-3-2 14 0,7 2-18 0,3 0 19 15,-2 3 3-15,7-5 38 16,-4 2 37-16,9 3 18 0,0 0-22 0,14-13 30 15,-2 11-26-15,3-7-19 0,7 3-22 0,-1 0 0 16,2-3-19-16,4 1-14 0,-4 1-20 16,6 0-3-16,-1-3 23 0,-5 1-31 0,-1 5 4 15,-3-6 23-15,-6 4-52 0,1 0-5 16,-2-3-47-16,-7-1-42 0,0 5 8 0,-10-3-45 16,1-3-22-16,-9 3 0 0,-1 4-30 0,-9-6 0 15,2 2 30-15,-6 2-15 0,0 0 26 16,0 3 22-16,-1 2 31 0,11-5 17 0,-5 3 9 15,9-2 40-15,-1 3-11 0,1-1 26 16,7 2 0-16,6 1 37 0,-8-7-14 16,8 7 25-16,14-9 26 0,-4 4-40 0,1-4 22 15,12 1-8-15,-1 0-10 0,-3-2 25 16,7 0-7-16,-3 2 4 0,-6 0 18 0,1 3 19 16,-5-3 52-16,-3 5-4 0,-1-4-33 0,-5 2-34 15,-4 5 30-15,-4-7-59 0,4 7 21 16,-16-3-6-16,4 2-12 0,-6 1-30 0,-3 0 16 15,0 0-23-15,-3 1-41 0,-3-1 0 16,9 3 0-16,-1-3 0 0,2 0 0 0,6-3-45 16,-4 3-18-16,15 0 7 0,-9-6 22 0,9 6-29 15,0-10 55-15,0 10-25 0,13-15 52 16,1 5-64-16,-1-1 4 0,5 0 15 16,-1 1 22-16,4-2 41 0,-11 2-29 0,4 2 81 15,0 2 38-15,-6-3-12 0,-3 5-92 16,2-2-23-16,-4 2 0 0,-3 4 0 0,0-10 0 15,0 10 0-15,-6-8 0 0,6 8 0 16,-11-2 0-16,11 2 0 0,-28 3 0 0,13 4 0 16,-7-2-120-16,1 5-498 0,-9 1-97 0,-12 7-416 15,1-3 55-15,-22 13 89 0,1-2 108 16,-6 3 135-16,-4 3 3 0,-21 6 82 0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1.169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3EDD0AAD-FE54-4B78-98F1-7928FEE3ACFB}" emma:medium="tactile" emma:mode="ink">
          <msink:context xmlns:msink="http://schemas.microsoft.com/ink/2010/main" type="inkDrawing" rotatedBoundingBox="25301,9138 26482,5369 26687,5434 25505,9202" semanticType="callout" shapeName="Other">
            <msink:sourceLink direction="with" ref="{9C6BCB9B-40BD-4748-964C-F6F48262A2F9}"/>
          </msink:context>
        </emma:interpretation>
      </emma:emma>
    </inkml:annotationXML>
    <inkml:trace contextRef="#ctx0" brushRef="#br0">1315 0 498 0,'-17'24'507'0,"3"5"-31"0,1-5-36 16,-5 9-8-16,-9 21-27 0,0 2 24 16,-4 10-50-16,-6 18-10 0,-6 3-27 15,2 3-25-15,1 1-30 0,-1 6-68 0,-8 1 12 16,5 9-19-16,-1 1 8 0,-1 1-26 15,-3 4-19-15,5 2 7 0,-5-4-3 0,4 1-12 16,1 5 5-16,7-4 17 0,1 5-32 0,5-7-12 16,2-2-18-16,1-1-8 0,5-3-26 15,5-5 0-15,1-3-11 0,-2-1 11 0,5-16 22 16,-4-4-70-16,1-1 22 0,-2 0-37 16,3-8-26-16,2 3-4 0,1-2 0 0,-1-2 0 15,9-15 0-15,-3-4 0 0,2-3 0 0,-2-4 0 16,4 1 0-16,-1-9 0 15,1 1 0-15,-1-1 0 0,0-1 0 0,1-6 0 16,-1-4 0-16,1 1 0 0,-1-5 0 16,-3-4 0-16,3 0 0 0,-3-1 0 0,2-5-120 15,-2-4-29-15,3 0-48 0,-3 0-19 0,8-3-115 16,0 0-138-16,-23-9-101 0,13-1 23 16,2-3-499-16,4-4 74 0,-1-5 115 0,-3-8 16 15,5-3 119-15,-8-10 182 0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2.118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E3795968-1146-486B-BC6B-A97C417A8C6D}" emma:medium="tactile" emma:mode="ink">
          <msink:context xmlns:msink="http://schemas.microsoft.com/ink/2010/main" type="inkDrawing" rotatedBoundingBox="24440,8715 26091,5280 26325,5392 24674,8828" semanticType="callout" shapeName="Other">
            <msink:sourceLink direction="with" ref="{9C6BCB9B-40BD-4748-964C-F6F48262A2F9}"/>
            <msink:sourceLink direction="with" ref="{131F1618-B312-47CD-84C1-49BA869DE42C}"/>
          </msink:context>
        </emma:interpretation>
      </emma:emma>
    </inkml:annotationXML>
    <inkml:trace contextRef="#ctx0" brushRef="#br0">1733 0 163 0,'-22'9'566'0,"4"2"-37"0,-9 9-19 16,-4 4-26-16,-15 19-78 0,1 4 11 0,-10 18-26 15,-3 11-30-15,-3 8 8 0,-1 5-12 16,-5 11 4-16,-14 31-67 0,-4 8-48 0,5 4 15 16,-1 9-38-16,1 1 15 0,3-2-37 0,1 3-15 15,5 0 1-15,4 2-12 0,0 2-34 16,3-11 23-16,7-29-19 0,7 0 0 0,1-6-33 16,1-3-34-16,6-3-14 0,3-9 32 15,3-4-47-15,4-8 33 0,10-18-8 0,9-5-78 16,3-10 30-16,2-14 19 0,7-1-52 0,-3-11-57 15,8-4 31-15,-3 0-60 16,3-4 15-16,0-7-34 0,6-5-26 0,-2 0-44 16,1-6-68-16,5-9-63 0,3-1-267 0,2-4-53 15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1.697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9DCFF854-7BEA-4EA9-A106-6533AF699C54}" emma:medium="tactile" emma:mode="ink">
          <msink:context xmlns:msink="http://schemas.microsoft.com/ink/2010/main" type="inkDrawing" rotatedBoundingBox="24700,8996 26487,5182 26590,5230 24803,9044" semanticType="callout" shapeName="Other">
            <msink:sourceLink direction="with" ref="{9C6BCB9B-40BD-4748-964C-F6F48262A2F9}"/>
            <msink:sourceLink direction="with" ref="{F132F9D6-7773-40EB-9FF3-FB125E60B20C}"/>
          </msink:context>
        </emma:interpretation>
      </emma:emma>
    </inkml:annotationXML>
    <inkml:trace contextRef="#ctx0" brushRef="#br0">1780 0 416 0,'-23'45'570'0,"-6"11"-37"0,-5 6-64 0,-3 25-37 16,-8 9-19-16,2 5-7 0,-6 7 18 0,0 1-29 16,-1 4-1-16,-16 35-92 0,2-1-26 15,-6 6 10-15,2-1 5 0,6-2-8 0,-6-5-19 16,6 3-11-16,4-5-11 0,8-23-33 16,1-1-23-16,-2 2 19 0,-5-8-79 0,6 0 8 15,2-11 11-15,-3 6-33 0,3-7-23 0,-1-2-10 16,2-6-16-16,-1-5-7 15,0-7 29-15,3-1-32 0,12-20-53 0,2 2 0 16,3-6 0-16,0-4 0 0,0-5 0 0,10-5 0 16,0-10 0-16,0 1 0 0,9-9 0 15,-5 1 0-15,2-6 0 0,3 2 0 0,3-7-135 16,-2-3-114-16,4 0 7 0,3-5-30 16,1-6-37-16,0 0-22 0,0 0-116 0,0 0-37 15,9-36-45-15,1 9 38 0,-1-4-473 0,9-6 115 16,-1-27 30-16,6-1 59 0,-1-8 101 15,1-23 86-15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2.147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D453DC4C-3035-4CA1-AAC5-C8C9F3E39969}" emma:medium="tactile" emma:mode="ink">
          <msink:context xmlns:msink="http://schemas.microsoft.com/ink/2010/main" type="inkDrawing" rotatedBoundingBox="24766,8689 24961,8460 24966,8465 24772,8694" semanticType="underline" shapeName="Other">
            <msink:sourceLink direction="with" ref="{131F1618-B312-47CD-84C1-49BA869DE42C}"/>
          </msink:context>
        </emma:interpretation>
      </emma:emma>
    </inkml:annotationXML>
    <inkml:trace contextRef="#ctx0" brushRef="#br0">837-455 4441 0,'37'-36'-897'16,"2"-7"18"-16,-2 0 120 0,3-6 44 0,1-10 63 16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2.618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8655DBF-326A-4A3E-990C-5B3223488AAB}" emma:medium="tactile" emma:mode="ink">
          <msink:context xmlns:msink="http://schemas.microsoft.com/ink/2010/main" type="inkDrawing" rotatedBoundingBox="25623,8861 26781,5129 26816,5140 25658,8872" semanticType="callout" shapeName="Other">
            <msink:sourceLink direction="with" ref="{9C6BCB9B-40BD-4748-964C-F6F48262A2F9}"/>
          </msink:context>
        </emma:interpretation>
      </emma:emma>
    </inkml:annotationXML>
    <inkml:trace contextRef="#ctx0" brushRef="#br0">1149 0 85 0,'-13'44'533'0,"4"9"-79"15,-9 14-37-15,-9 24-11 0,0 18-8 0,-8 16-37 16,3 5 4-16,-21 37-15 0,-1 7 0 15,-5 11-45-15,5 0-26 0,-2-5 23 0,-3 3-23 16,9-6-22-16,-8 0-4 0,9-10 12 0,2-6-38 16,5-37-7-16,6 3-16 0,0-7 1 15,0-1-34-15,1-7 1 0,1-4-31 0,-4-9 34 16,7-7-37-16,0-5-38 0,8-18-7 16,1-11-29-16,3-2 10 0,2-12 16 0,7-11-46 15,-2-9-29-15,6 0-89 0,-2-7-86 0,3 0-4 16,1-6 4-16,0-5-64 15,4 3-40-15,0-9-53 0,0 3-92 0,0-3-45 16,0 0-42-16,0 0-47 0,0 0-172 0,0 0-208 16,0 0 137-16,26-12 68 0,-26 12 148 15,1-11-37-15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24.253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9B872B11-3147-490C-8892-F020B0E3E925}" emma:medium="tactile" emma:mode="ink">
          <msink:context xmlns:msink="http://schemas.microsoft.com/ink/2010/main" type="inkDrawing" rotatedBoundingBox="1762,6539 4036,8274 2979,9659 705,7925" semanticType="callout" shapeName="Other"/>
        </emma:interpretation>
      </emma:emma>
    </inkml:annotationXML>
    <inkml:trace contextRef="#ctx0" brushRef="#br0">1220 205 331 0,'-8'-16'417'0,"2"3"4"16,-3 2 22-16,5 1-23 0,-6 1 1 0,2-2-15 0,-1-1 0 16,1 5 7-16,-6-4-30 0,5 1-25 15,-1 3-19-15,-6-3-27 0,1-1 12 16,-2 2-44-16,-1-2-20 0,0 2-10 0,-5 1-1 15,2 2-48-15,-2-3 11 0,0 3-11 16,1 1 12-16,-5 2-35 0,0-2 1 0,0 5-15 16,-4 1-45-16,-4 6 0 0,-10 4-11 0,0 2-44 15,-18 9-64-15,1 8 0 0,-1 1 0 16,5 4 0-16,0 5 0 0,0 4 0 0,-5 13 0 16,17-4 0-16,-2 15 0 0,3 7 0 15,5 4 0-15,8 6 0 0,9 5 0 0,2 5 0 16,11-14 0-16,6 3 0 0,12 3 0 0,7 10 0 15,11-1 0-15,10-6 0 16,13-2 0-16,5-8 0 0,13-7 0 0,10-8 0 16,16-10 0-16,10-10 0 0,9-11 0 15,9-9 0-15,14-11 0 0,8-10 0 0,5-4 0 16,-1-5 0-16,1-11 0 0,-5-1 0 0,5-2 0 16,-14-3 0-16,-4 2 0 0,-10 7 0 15,-29 3 0-15,-3-1 0 0,-11 9 0 0,-15 0 0 16,-12 3 0-16,-7 0 0 0,-6 3 0 15,-10 3 0-15,-4-1 0 0,-1 2 0 0,-9 2 0 16,1 1-149-16,-10 1-659 0,0-2-369 16,-8 0 83-16,0 1 73 0,-10-1 172 15,-5-1 75-15,-3-7 29 0,-1 5 42 0,-12-5 25 16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8:57.461"/>
    </inkml:context>
    <inkml:brush xml:id="br0">
      <inkml:brushProperty name="width" value="0.04667" units="cm"/>
      <inkml:brushProperty name="height" value="0.04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604B18A6-4509-419A-BCE4-7755DD0FA3DC}" emma:medium="tactile" emma:mode="ink">
          <msink:context xmlns:msink="http://schemas.microsoft.com/ink/2010/main" type="inkDrawing" rotatedBoundingBox="1838,9959 3612,11554 2389,12914 615,11319" semanticType="callout" shapeName="Other"/>
        </emma:interpretation>
      </emma:emma>
    </inkml:annotationXML>
    <inkml:trace contextRef="#ctx0" brushRef="#br0">1140 55 137 0,'0'-12'1006'0,"0"8"-1"0,-4-3-67 15,0-2-7-15,0 5-26 0,-1-3-105 0,-3 2-22 16,2-2-115-16,-7 6-56 16,-5-1-186-16,1 4-421 0,-2-1 0 0,-11 1 0 15,-7 6 0-15,-7 7 0 0,-20 11 0 0,-2 2 0 16,-15 17 0-16,-5 7 0 0,2 10 0 16,-1 6 0-16,4 12 0 0,5 6 0 0,9 9 0 15,4 0 0-15,9 6 0 0,6 6 0 0,16-6 0 16,5-2 0-16,14-2 0 0,9-20 0 15,12 1 0-15,7-3 0 0,20 7 0 0,14-11 0 16,14-7 0-16,17-12 0 0,13-7 0 0,10-11 0 16,10-10 0-16,8-7 0 0,9-4 0 15,8-12 0-15,2-2 0 0,-2-4 0 0,1-5 0 16,-5 1 0-16,-10-1 0 0,-2-1 0 0,-24 0 0 16,-12 3 0-16,-2-2 0 15,-3 7 0-15,-13-8 0 0,-10 2 0 0,-9 6-447 16,-10-5-834-16,-7 3 101 0,-6-2 141 0,-3-2 201 15,-4 2-59-15,3 1 119 0,-5-4 37 16,2 1 74-16</inkml:trace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9:04.582"/>
    </inkml:context>
    <inkml:brush xml:id="br0">
      <inkml:brushProperty name="width" value="0.04667" units="cm"/>
      <inkml:brushProperty name="height" value="0.04667" units="cm"/>
      <inkml:brushProperty name="color" value="#7030A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D758083E-D3E9-45CC-8EB4-05344E01A900}" emma:medium="tactile" emma:mode="ink">
          <msink:context xmlns:msink="http://schemas.microsoft.com/ink/2010/main" type="writingRegion" rotatedBoundingBox="26685,11324 23694,11960 23049,8924 26040,8289"/>
        </emma:interpretation>
      </emma:emma>
    </inkml:annotationXML>
    <inkml:traceGroup>
      <inkml:annotationXML>
        <emma:emma xmlns:emma="http://www.w3.org/2003/04/emma" version="1.0">
          <emma:interpretation id="{B4936CE8-544B-4FD9-8235-EB536874CA59}" emma:medium="tactile" emma:mode="ink">
            <msink:context xmlns:msink="http://schemas.microsoft.com/ink/2010/main" type="paragraph" rotatedBoundingBox="26507,10987 23968,12439 23162,11029 25700,95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035B41-4468-467B-BEA3-463BF14B3114}" emma:medium="tactile" emma:mode="ink">
              <msink:context xmlns:msink="http://schemas.microsoft.com/ink/2010/main" type="line" rotatedBoundingBox="26507,10987 23968,12439 23162,11029 25700,9578"/>
            </emma:interpretation>
          </emma:emma>
        </inkml:annotationXML>
        <inkml:traceGroup>
          <inkml:annotationXML>
            <emma:emma xmlns:emma="http://www.w3.org/2003/04/emma" version="1.0">
              <emma:interpretation id="{719CCB00-526F-4391-8902-A1AFB53A6DC3}" emma:medium="tactile" emma:mode="ink">
                <msink:context xmlns:msink="http://schemas.microsoft.com/ink/2010/main" type="inkWord" rotatedBoundingBox="23162,11029 25700,9578 26507,10987 23968,124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-498 608 495 0,'0'0'532'0,"13"20"-7"0,-3-4-45 15,3 6-3-15,9 12-34 0,5 25-4 16,14 17-29-16,3 4 18 0,1 4-37 0,5 3-30 15,3-4-3-15,-3 1-42 0,-2-3 15 0,1 3 1 16,-4-8-16-16,-13-12 19 0,3-8-52 16,-3-1-18-16,-5-2-20 0,0-6 5 0,-3-6-71 15,-8-9-179-15,-2-3 0 0,-1-3 0 0,0-2 0 16,-4-5 0-16,-1-6 0 0,-2 0 0 16,2-4 0-16,-7 0 0 0,3-7 0 0,-4-2-157 15,0 0-238-15,0 0-170 0,0 0-61 16,8-17-174-16,-12 7-306 0,4 1 145 15,-8-4 101-15,7 1 37 0,-12-2 75 0,4 0 111 16</inkml:trace>
          <inkml:trace contextRef="#ctx0" brushRef="#br0" timeOffset="-544.286">-588 619 416 0,'0'0'425'0,"0"0"29"16,0-7-74-16,0 7 44 0,0 0 12 15,0 0 7-15,0 0 4 0,6 22-19 0,-6-6-7 16,-2 9-4-16,-2 4 15 0,-4 9-94 16,-5 24-21-16,-6 7-4 0,-12 19-12 0,-4 6-3 15,-10 2-37-15,-1-3-34 0,-7 5-26 16,-1 0 0-16,-8 2 89 0,-2-2-70 16,5-1-119-16,-6-9-101 0,6 0 0 0,5-2 0 15,0-11 0-15,1-8 0 0,13-11 0 0,5-8 0 16,8-11 0-16,8-7 0 0,1-8 0 15,1-2 0-15,7-5 0 0,-2-2 0 0,6-4 0 16,-2 0 0-16,4-6 0 0,4-3 0 16,0 0 0-16,0 0 0 0,0 0 0 0,0 0-116 15,8-26-383-15,2 15-26 0,-6-2-164 0,5-4-178 16,4 4-190-16,-4-5 185 0,5 2-25 16,-5-3 175-16,5-1-30 0,3-4 148 0,-3 1 31 15</inkml:trace>
          <inkml:trace contextRef="#ctx0" brushRef="#br0" timeOffset="411.8723">-355 589 189 0,'0'0'630'15,"6"-11"-20"-15,2 8 1 0,1-4-49 0,3 6-18 16,3 1 3-16,15 0-44 0,6 1-12 0,13 6-18 15,23 6-45-15,5-2-7 0,8 9-30 16,2-5 14-16,14 15-66 0,-3 0-7 0,-5 3-12 16,-6 3-30-16,-16-6-185 0,0 1-105 15,-8-2 0-15,-4 2 0 0,-11 0 0 0,2-1 0 16,-10-7 0-16,-9-2 0 0,-8-5 0 0,0 2 0 16,-2-3 0-16,-3 0 0 0,-5-4 0 15,-3-3 0-15,-6 0 0 0,0 1 0 16,-4-8 0-16,0-1 0 0,0 0 0 0,-22 0 0 15,22 0 0-15,-23-10-164 0,13 6-466 16,-11-8-170-16,8 1-358 0,-5-2 78 0,-4-2 101 16,-1-3 130-16,3 2 49 0,-8-4 100 0,-2-5 63 15</inkml:trace>
        </inkml:traceGroup>
      </inkml:traceGroup>
    </inkml:traceGroup>
    <inkml:traceGroup>
      <inkml:annotationXML>
        <emma:emma xmlns:emma="http://www.w3.org/2003/04/emma" version="1.0">
          <emma:interpretation id="{FCF6CE3D-E0A9-4EE4-BDC4-F1B8DCDCAD68}" emma:medium="tactile" emma:mode="ink">
            <msink:context xmlns:msink="http://schemas.microsoft.com/ink/2010/main" type="paragraph" rotatedBoundingBox="26419,10074 23511,10691 23132,8907 26040,82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7CE43D-ECE0-4AA4-9D3E-5546A083708D}" emma:medium="tactile" emma:mode="ink">
              <msink:context xmlns:msink="http://schemas.microsoft.com/ink/2010/main" type="line" rotatedBoundingBox="26419,10074 23511,10691 23132,8907 26040,8289"/>
            </emma:interpretation>
          </emma:emma>
        </inkml:annotationXML>
        <inkml:traceGroup>
          <inkml:annotationXML>
            <emma:emma xmlns:emma="http://www.w3.org/2003/04/emma" version="1.0">
              <emma:interpretation id="{9C6BCB9B-40BD-4748-964C-F6F48262A2F9}" emma:medium="tactile" emma:mode="ink">
                <msink:context xmlns:msink="http://schemas.microsoft.com/ink/2010/main" type="inkWord" rotatedBoundingBox="24985,9408 25928,8749 26462,9512 25519,10171">
                  <msink:destinationLink direction="with" ref="{4C7BAB94-9554-4196-B16B-817B66FFC33E}"/>
                  <msink:destinationLink direction="with" ref="{E3795968-1146-486B-BC6B-A97C417A8C6D}"/>
                  <msink:destinationLink direction="with" ref="{3EDD0AAD-FE54-4B78-98F1-7928FEE3ACFB}"/>
                  <msink:destinationLink direction="with" ref="{18655DBF-326A-4A3E-990C-5B3223488AAB}"/>
                  <msink:destinationLink direction="with" ref="{48637560-6BDD-4CF5-A12F-59F80295CAB9}"/>
                  <msink:destinationLink direction="with" ref="{9DCFF854-7BEA-4EA9-A106-6533AF699C54}"/>
                  <msink:destinationLink direction="with" ref="{925EC9CD-4692-4575-AB0D-A591E6776EB0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20.065">0 230 606 0,'4'-12'648'0,"0"4"-26"16,5 3 15-16,2-3-1 0,0-1-47 0,8 3-31 16,6-2-81-16,8-2-12 0,12-1 34 0,3 0-75 15,24 0-51-15,0 0 21 0,8 1-44 16,-9-1-37-16,6 2-11 0,-18 5-31 0,-3-3-244 15,-1 5-27-15,-5-1 0 0,-7 2 0 16,-7-3 0-16,0 4 0 0,-7-2 0 16,-4 2 0-16,-2-1 0 0,-2 1 0 0,-7-2 0 15,3 1 0-15,-7-1 0 0,-1-3 0 16,-9 5 0-16,5-5 0 0,-5 5-477 0,0 0-871 16,-22-15 112-16,8 12 138 0,-5 0 119 0,-6-5 145 15,-2 3 26-15,-5-1 119 0,0-5 30 16</inkml:trace>
          <inkml:trace contextRef="#ctx0" brushRef="#br0" timeOffset="1029.1201">-59-24 517 0,'0'0'674'0,"0"0"-67"0,13-18-41 16,-4 8-45-16,9-5-15 0,1-6 1 15,12-3-72-15,17-14-59 0,7-5-29 0,14-9-24 16,-4-5-40-16,6-1-48 0,-3 3-4 16,-6-2-15-16,-13 13-41 0,-5 1 11 0,-7 3-41 15,-6 8-3-15,-9 9-19 0,-5 0-19 16,-3 5-34-16,-5 4-66 0,1-5-71 15,-6 8-82-15,3 1-208 0,-6 5-205 0,-5-3 37 16,-4 5-544-16,8 3 27 0,-19-3 92 0,-3 4 142 16,-1 1 75-16,-8 2 74 0</inkml:trace>
        </inkml:traceGroup>
        <inkml:traceGroup>
          <inkml:annotationXML>
            <emma:emma xmlns:emma="http://www.w3.org/2003/04/emma" version="1.0">
              <emma:interpretation id="{131F1618-B312-47CD-84C1-49BA869DE42C}" emma:medium="tactile" emma:mode="ink">
                <msink:context xmlns:msink="http://schemas.microsoft.com/ink/2010/main" type="inkWord" rotatedBoundingBox="24931,9262 24659,9319 24509,8614 24782,8556">
                  <msink:destinationLink direction="with" ref="{D453DC4C-3035-4CA1-AAC5-C8C9F3E39969}"/>
                  <msink:destinationLink direction="with" ref="{E3795968-1146-486B-BC6B-A97C417A8C6D}"/>
                  <msink:destinationLink direction="with" ref="{2030617A-D110-4705-B452-C4324E77B185}"/>
                  <msink:destinationLink direction="with" ref="{F132F9D6-7773-40EB-9FF3-FB125E60B20C}"/>
                </msink:context>
              </emma:interpretation>
              <emma:one-of disjunction-type="recognition" id="oneOf2">
                <emma:interpretation id="interp2" emma:lang="" emma:confidence="0">
                  <emma:literal>\</emma:literal>
                </emma:interpretation>
                <emma:interpretation id="interp3" emma:lang="" emma:confidence="0">
                  <emma:literal>'</emma:literal>
                </emma:interpretation>
                <emma:interpretation id="interp4" emma:lang="" emma:confidence="0">
                  <emma:literal>l</emma:literal>
                </emma:interpretation>
                <emma:interpretation id="interp5" emma:lang="" emma:confidence="0">
                  <emma:literal>|</emma:literal>
                </emma:interpretation>
                <emma:interpretation id="interp6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2409.8231">-320-297 104 0,'-13'-32'852'0,"-3"-2"-51"16,-3 0-42-16,-13-16-74 0,1-2-55 16,-4 3-50-16,5-2-10 0,-3 7-90 0,10 9-29 15,1 2-64-15,0 2-37 0,-1-1-45 16,6 10-59-16,-1-3-45 0,2 4-74 0,-4 0-71 15,6 1-105-15,1 4-208 0,3 2-268 0,2 3-89 16,4 6-499-16,4-3 163 0,0 8-55 16,4-9 112-16,-4 9 114 0,0 0 79 0,0 0 86 15</inkml:trace>
        </inkml:traceGroup>
        <inkml:traceGroup>
          <inkml:annotationXML>
            <emma:emma xmlns:emma="http://www.w3.org/2003/04/emma" version="1.0">
              <emma:interpretation id="{9A1D8A22-8221-4980-9916-26F84DC39BC1}" emma:medium="tactile" emma:mode="ink">
                <msink:context xmlns:msink="http://schemas.microsoft.com/ink/2010/main" type="inkWord" rotatedBoundingBox="25036,10267 24616,10357 24479,9714 24899,9624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-90707.7131">-377 235 182 0,'0'0'882'16,"9"3"-7"-16,-9-3-63 0,0 0-34 0,0 0-44 15,0 0-53-15,0 0-56 0,5-13-14 0,-5 13-60 16,4-15-33-16,-4 9-72 15,4-3 23-15,0-1-442 0,-2-1-27 0,-2 1 0 16,4 0 0-16,-4 0 0 0,4 4 0 0,-4-4 0 16,-4 0 0-16,4 2 0 0,0-2 0 15,0 10 0-15,-6-11 0 0,-2 6 0 0,3 0 0 16,-8 3 0-16,4 2 0 0,-9 0 0 16,5 7 0-16,-5-2 0 0,-1 5 0 0,-2-1 0 15,-6 6 0-15,5 4 0 0,-5 3 0 0,4 6 0 16,-4-2 0-16,1 2 0 0,7 0 0 15,-2 3 0-15,7 0 0 0,5-1 0 0,0-3 0 16,4 4 0-16,5-5 0 0,0 1 0 16,5-3 0-16,4 4 0 0,0-3 0 15,5-1 0-15,-1-3 0 0,9 2 0 0,-5-3 0 16,2-2 0-16,3-2 0 0,-4-4 0 0,0-2 0 16,-4-2 0-16,4-1 0 0,-5 0 0 15,1 0 0-15,-2-5 0 0,-3 1 0 0,1-2 0 16,-2 3 0-16,-8-4 0 0,9 2 0 15,-9-2 0-15,10 1 0 0,-10-1 0 0,8 3 0 16,-8-3 0-16,0 0-671 0,9 6-665 0,-9-6 118 16,0 0 112-16,0 0 116 0,0 0 175 15,18-7 18-15,-10 5 119 0</inkml:trace>
        </inkml:traceGroup>
        <inkml:traceGroup>
          <inkml:annotationXML>
            <emma:emma xmlns:emma="http://www.w3.org/2003/04/emma" version="1.0">
              <emma:interpretation id="{6CD63924-B333-4429-9ABA-41E1E06967D7}" emma:medium="tactile" emma:mode="ink">
                <msink:context xmlns:msink="http://schemas.microsoft.com/ink/2010/main" type="inkWord" rotatedBoundingBox="24755,10427 23949,10598 23887,10307 24693,10136"/>
              </emma:interpretation>
              <emma:one-of disjunction-type="recognition" id="oneOf4"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E</emma:literal>
                </emma:interpretation>
                <emma:interpretation id="interp10" emma:lang="" emma:confidence="0">
                  <emma:literal>-</emma:literal>
                </emma:interpretation>
                <emma:interpretation id="interp11" emma:lang="" emma:confidence="0">
                  <emma:literal>I</emma:literal>
                </emma:interpretation>
                <emma:interpretation id="interp12" emma:lang="" emma:confidence="0">
                  <emma:literal>í</emma:literal>
                </emma:interpretation>
              </emma:one-of>
            </emma:emma>
          </inkml:annotationXML>
          <inkml:trace contextRef="#ctx0" brushRef="#br0" timeOffset="2987.4719">-554 599 256 0,'-28'-4'752'0,"-1"4"-40"0,0 3-57 0,-1 0-11 15,-4 7-89-15,-7 3-56 0,1 3-41 16,-17 8-34-16,3 1-26 0,0 6-96 0,1-1-101 16,3 3-112-16,5 3-96 0,1 2-146 15,3-1-290-15,10-7-30 0,4-5-528 0,5 7 33 16,5-9 93-16,3-4 82 0,5-2 63 15</inkml:trace>
        </inkml:traceGroup>
        <inkml:traceGroup>
          <inkml:annotationXML>
            <emma:emma xmlns:emma="http://www.w3.org/2003/04/emma" version="1.0">
              <emma:interpretation id="{39CB332C-6E6A-4B31-A4FD-37B14798CCB8}" emma:medium="tactile" emma:mode="ink">
                <msink:context xmlns:msink="http://schemas.microsoft.com/ink/2010/main" type="inkWord" rotatedBoundingBox="24635,9943 23408,10204 23212,9285 24440,9024">
                  <msink:destinationLink direction="with" ref="{0090FCE2-13C3-4816-9B31-1C4065CADDD0}"/>
                  <msink:destinationLink direction="with" ref="{2030617A-D110-4705-B452-C4324E77B185}"/>
                  <msink:destinationLink direction="with" ref="{2368DD6E-8B71-43BF-8272-B131E9722388}"/>
                  <msink:destinationLink direction="with" ref="{5321ECAD-8E5B-42FB-AD70-974514767246}"/>
                  <msink:destinationLink direction="with" ref="{1131908C-8948-4C5A-AD97-A22D7AA3A96A}"/>
                </msink:context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2090.788">-728-142 625 0,'-25'-21'879'0,"6"5"-60"15,-10-1-30-15,2 1-111 0,-10-4-57 0,2-1-43 16,-19-6-5-16,13 3-89 0,1 8-71 16,0-2-44-16,4-2-45 0,-3 5-34 0,11 3-37 15,-3 0-111-15,4 1-146 0,4 2-152 0,6 3-291 16,3 4-22-16,1-1-224 0,6 4-241 16,7-1-98-16,0 0 109 0,-15 2 67 0,15-2 174 15,0 0-29-15,0 0 56 0</inkml:trace>
          <inkml:trace contextRef="#ctx0" brushRef="#br2" timeOffset="-76104.8961">-1317-405 100 0,'-4'-3'670'0,"4"3"-29"16,0 0 14-16,-4-9-41 0,4 9-59 15,0 0-71-15,0 0-7 0,0 0-12 0,0 0-22 16,0 0-37-16,4 22-12 0,7-11-25 0,-4 0-23 15,6 2 1-15,1 6-1 0,3-3-48 16,6 3 11-16,3 3-37 0,1 4-272 0,0 2 0 16,4-2 0-16,2 0 0 0,2-1 0 0,-4 1 0 15,0 3 0-15,3-4 0 0,-6 4 0 16,-1-4 0-16,-4 3 0 0,0-4 0 16,-1-3 0-16,0 2 0 0,-9-1 0 0,1-4 0 15,-5-4 0-15,5 3 0 0,-5-4 0 16,-1-2 0-16,-2-7 0 0,2 4 0 0,-1-7-406 15,-7-1-402-15,0 0-462 0,0 0 142 16,0 0 82-16,6-13 104 0,-6 13 100 0,-4-18 72 16,2 6 114-16</inkml:trace>
          <inkml:trace contextRef="#ctx0" brushRef="#br0" timeOffset="1712.2655">-842 433 614 0,'-5'-10'897'0,"-4"3"-37"0,0 2-37 0,-9-4-41 15,1 0-19-15,-16-1-63 0,-10-1-89 0,-3 1-45 16,-26-1-45-16,-3-1-48 0,-1 2-64 15,-4 4-237-15,-1-2-172 0,4-2 0 0,2 0 0 16,4-1 0-16,16 2 0 0,7 2 0 16,11 0 0-16,1-2 0 0,0 5 0 15,13-5 0-15,-2 1 0 0,7 3 0 0,5-3-53 16,3 4-728-16,3-3 2 0,7 4-449 16,0 3 103-16,11-9 105 0,-1 8 130 0,3-1 105 15,9 2 59-15,1-5 82 0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29.95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5F32930-357B-42E6-9812-0217B32DF3DC}" emma:medium="tactile" emma:mode="ink">
          <msink:context xmlns:msink="http://schemas.microsoft.com/ink/2010/main" type="inkDrawing" rotatedBoundingBox="27483,4929 30971,4082 30981,4124 27493,4971" semanticType="strikethrough" shapeName="Other">
            <msink:destinationLink direction="with" ref="{2777DC07-DD18-4473-9C47-CA194EE78374}"/>
            <msink:destinationLink direction="with" ref="{1068A194-FA98-470D-A417-1C8056A73572}"/>
            <msink:destinationLink direction="with" ref="{E64A85B0-BA45-49C4-B1E9-BC45F1F9D9B0}"/>
          </msink:context>
        </emma:interpretation>
      </emma:emma>
    </inkml:annotationXML>
    <inkml:trace contextRef="#ctx0" brushRef="#br0">-10 865 245 0,'-13'0'611'0,"13"0"-38"0,0 0-14 16,0 0-8-16,0 0 0 15,0 0-75-15,0 0 1 0,0 0-34 0,0 0-26 16,0 0-52-16,-10-3 7 0,10 3-11 0,0 0-48 16,0 0 15-16,30-13-1 0,-15 6-85 15,4 2 0-15,12-2 4 0,5-2 11 0,9-4-52 16,21-7-175-16,13 2-30 0,-5-3 0 0,10 0 0 16,15-5 0-16,4-3 0 0,2 2 0 15,1-1 0-15,-3 2 0 0,0-2 0 0,-1 1 0 16,1 0 0-16,-18 11 0 0,1-4 0 15,-2 2 0-15,-3 0 0 0,-3 0 0 0,-3 0 0 16,4 2 0-16,1-1 0 0,-3 0 0 16,-1 0 0-16,4 1 0 0,-3-2 0 15,-1 2 0-15,2-3 0 0,-5 5 0 0,2-6 0 16,-6 4 0-16,-6-1 0 0,4-1 0 0,-13 4 0 16,-9 2 0-16,3-3 0 0,-3 2 0 15,0 1 0-15,-1-1 0 0,-1 4 0 0,-5-1 0 16,-2 2 0-16,-4 1 0 0,-1-1 0 15,0 4 0-15,-4-5 0 0,-4 2 0 0,3 3 0 16,-3-2 0-16,-5 2 0 0,-5 2 0 0,5-2 0 16,-5 0 0-16,-3 2 0 0,2-3 0 15,-3 4 0-15,1-1 0 0,-2-1 0 16,-8 3 0-16,13-2 0 0,-13 2 0 0,6-3 0 0,-6 3 0 16,0 0 0-16,0 0 0 15,0 0 0-15,0 0-712 0,-18 18-572 0,5-14 81 16,-2 0 142-16,-7 1 149 0,-2 2 37 0,-10-3 134 15,-2 3 19-15,-9 3 204 0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30.77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245E4E0-7EA6-4BF2-A39F-2C30EF617EA6}" emma:medium="tactile" emma:mode="ink">
          <msink:context xmlns:msink="http://schemas.microsoft.com/ink/2010/main" type="inkDrawing" rotatedBoundingBox="27582,4591 30461,3811 30484,3895 27605,4675" semanticType="underline" shapeName="Other">
            <msink:destinationLink direction="with" ref="{2777DC07-DD18-4473-9C47-CA194EE78374}"/>
          </msink:context>
        </emma:interpretation>
      </emma:emma>
    </inkml:annotationXML>
    <inkml:trace contextRef="#ctx0" brushRef="#br0">0 787 7 0,'35'-12'633'0,"-7"-2"-23"0,7-1 1 15,2 2-71-15,25-9-45 0,4 0-11 16,9-3-26-16,-1 2-37 0,20-9-38 0,-13 9-44 15,20-9-26-15,1-2-12 0,1 3-10 16,-3-1-38-16,-2-1-18 0,1 0-27 0,-18 10-3 16,3 0-23-16,-3-2-10 0,-5 3 3 0,3-1-38 15,-6 1 5-15,-10 2 29 0,5 1-26 16,2 0 4-16,-6-1-18 0,2 6-131 0,-12-2 0 16,-9 5 0-16,5 1 0 0,-7-1 0 0,2 4 0 15,-13-2 0-15,8-1 0 16,-8 1 0-16,-1 5 0 0,-4-2 0 0,0 2 0 0,-1 2 0 15,-3-3 0-15,4 1 0 16,-2 3 0-16,-1-4 0 0,-1 2 0 0,3 0 0 16,-3 3 0-16,0-5 0 0,4 2 0 0,-10 1 0 15,1 1 0-15,-1-6 0 0,-3 7 0 16,0-3 0-16,-1 3 0 0,-3-3 0 0,2 0 0 16,-12 3 0-16,17-4 0 0,-11 2 0 0,-6 2 0 15,13 0 0-15,-13 0 0 0,14-5 0 16,-6 3 0-16,-8 2 0 0,9-3 0 0,-9 3-34 15,0 0-119-15,14 0 19 0,-14 0-7 16,0 0-30-16,0 0 10 0,13 0-21 16,-13 0 11-16,0 0 7 0,0 0-45 0,0 0-3 15,0 0-89-15,0 0-355 0,0 0 31 16,0 0-380-16,0 0 130 0,0 0 89 0,-44 0 27 16,30 0 111-16,1 0 48 0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7:14.50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B52FAB1-0D75-473D-8CC6-25F4FB9A9071}" emma:medium="tactile" emma:mode="ink">
          <msink:context xmlns:msink="http://schemas.microsoft.com/ink/2010/main" type="inkDrawing" rotatedBoundingBox="343,1447 3610,1676 3504,3185 237,2956" semanticType="callout" shapeName="Other"/>
        </emma:interpretation>
      </emma:emma>
    </inkml:annotationXML>
    <inkml:trace contextRef="#ctx0" brushRef="#br0">1649 39 409 0,'0'0'637'0,"-4"-10"-34"0,-2 4-41 16,6 6-7-16,-12-7-49 0,3 4-55 15,-1 1 18-15,-2-2-60 0,-2 1-70 0,0 0 0 16,-4 3-15-16,-4 0-30 0,-5 0-22 0,0 2-4 16,-13 8-71-16,-5 0-22 0,-23 13 0 15,-3 4-44-15,-17 11 43 0,1 5-73 16,-2 2 11-16,1 9-4 0,1 3-34 16,2 6 12-16,1-3-19 0,3 2 11 0,1 4-33 15,8-1 14-15,5 0 1 0,5 0-16 0,3 2-17 16,5 0 10-16,14-8-33 0,0-2-4 15,9 2 0-15,8-4 0 0,2 4 0 0,11-14 0 16,5-10 0-16,10-2 0 0,5-3 0 0,17 1 0 16,25-2 0-16,11-2 0 0,22-13 0 15,10-6 0-15,43-3 0 0,19-7 0 0,8-2 0 16,9-6 0-16,5-1 0 0,45-5 0 16,0-1 0-16,-9-3 0 0,-41 7 0 0,-9-5 0 15,-4 6 0-15,-8 0 0 0,-9 2 0 16,-14 0 0-16,-32 5 0 0,-4 0 0 15,-27 5 0-15,-8-2 0 0,-11 4 0 0,-7-2 0 16,-2 0-265-16,-8 5-398 0,-4-3-513 0,-8 1 55 16,-7 0 116-16,-6 1 104 0,-6-4 141 15,0 0-33-15,0 0 108 0,0 0 45 0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31.57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64A85B0-BA45-49C4-B1E9-BC45F1F9D9B0}" emma:medium="tactile" emma:mode="ink">
          <msink:context xmlns:msink="http://schemas.microsoft.com/ink/2010/main" type="inkDrawing" rotatedBoundingBox="27827,5156 30736,4092 30745,4119 27837,5184" semanticType="callout" shapeName="Other">
            <msink:sourceLink direction="with" ref="{75F32930-357B-42E6-9812-0217B32DF3DC}"/>
            <msink:sourceLink direction="with" ref="{57E5D1C4-E7C5-4638-91EE-F44B6FA61F2B}"/>
          </msink:context>
        </emma:interpretation>
      </emma:emma>
    </inkml:annotationXML>
    <inkml:trace contextRef="#ctx0" brushRef="#br0">0 1069 26 0,'6'-7'618'0,"2"4"-15"0,1 0-30 16,5-5-18-16,3-1 0 0,5-1-75 16,5-3-11-16,7 1 4 0,4-6-37 15,20-4-12-15,4-1-29 0,6-1-31 0,0-4-54 16,11 0 10-16,13-3-52 0,0-3-45 16,11 1-11-16,-5-6 4 0,2 6-26 0,-3-2-11 15,-2 1-4-15,-6 2-48 0,-13 2-127 0,0 4 0 16,-5-5 0-16,1 3 0 0,0 0 0 15,0 0 0-15,-5 2 0 0,5-2 0 0,-6 2 0 16,-8 3 0-16,7 0 0 0,-5 2 0 0,-14 1 0 16,-2 7 0-16,1-3 0 0,0 1 0 15,-5 3 0-15,5-4 0 0,-10 5 0 0,2-2 0 16,-2 1 0-16,-1 1 0 16,-4-1 0-16,5 3 0 0,-8-2 0 0,4 2 0 15,-8 3 0-15,3-4 0 0,-7 3 0 0,2 3 0 16,-3-3 0-16,-2 3 0 0,-2-2 0 15,-4 1 0-15,4 0 0 0,-5 0 0 0,5 0 0 16,-6 2 0-16,1 0 0 0,0-3 0 0,0 3 0 16,-1 0 0-16,-8 3 0 0,15-4 0 15,-11 1 0-15,6 0 0 0,-10 3 0 0,8 0 0 16,-8 0 0-16,0 0 0 0,9-6 0 16,-9 6 0-16,0 0-194 0,0 0-350 0,0 0-104 15,0 0 30-15,0 0-510 0,0 0 119 0,-27 12 79 16,22-8 114-16,-7-2 38 15,2 1 138-15,2-2 44 0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34.42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0ACFB36-B802-4F02-ACFF-AD0475C6940A}" emma:medium="tactile" emma:mode="ink">
          <msink:context xmlns:msink="http://schemas.microsoft.com/ink/2010/main" type="inkDrawing" rotatedBoundingBox="1208,3552 2834,4459 2086,5800 460,4893" semanticType="callout" shapeName="Other">
            <msink:sourceLink direction="with" ref="{CE18FE2C-6B31-4D17-B550-86C301FCC0D2}"/>
          </msink:context>
        </emma:interpretation>
      </emma:emma>
    </inkml:annotationXML>
    <inkml:trace contextRef="#ctx0" brushRef="#br0">1372 66 651 0,'5'-7'804'0,"-5"3"41"0,0 4-66 16,0-13-5-16,-5 6-3 0,-3-2-53 0,3 5-62 16,-5-4-27-16,-3 5-71 0,-5-4-25 0,-3 4-60 15,-10 1-473-15,-6 4 0 0,-4 1 0 16,-15 5 0-16,-17 8 0 0,-7 6 0 0,-1 4 0 15,-17 5 0-15,3 5 0 0,-2 1 0 16,6 6 0-16,2 1 0 0,4 6 0 16,9 2 0-16,8 0 0 0,16-1 0 0,7 1 0 15,8 2 0-15,10 4 0 0,6 2 0 16,7 1 0-16,9-9 0 0,14-5 0 0,9 16 0 16,9-2 0-16,18-6 0 0,14 5 0 0,16-7 0 15,11-8 0-15,16-3 0 0,2-10 0 16,7-5 0-16,1-1 0 0,-1-10 0 0,-16-6 0 15,-6-4 0-15,2-4 0 0,2-2 0 0,-4-2 0 16,-9-4 0-16,-3 0 0 0,-15-1 0 16,-11 4 0-16,-3-6 0 0,-13 6 0 0,-2-5 0 15,-3 5 0-15,-7-3 0 16,-4 2 0-16,-3-3-518 0,-3 3-659 0,-7-5 60 16,-6 6 56-16,0 3 160 0,-18-10 15 0,3 0 145 15,-6 1-7-15,-6 2 67 0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33.01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777DC07-DD18-4473-9C47-CA194EE78374}" emma:medium="tactile" emma:mode="ink">
          <msink:context xmlns:msink="http://schemas.microsoft.com/ink/2010/main" type="inkDrawing" rotatedBoundingBox="27404,4831 30429,3636 30620,4121 27596,5315" semanticType="callout" shapeName="Other">
            <msink:sourceLink direction="with" ref="{75F32930-357B-42E6-9812-0217B32DF3DC}"/>
            <msink:sourceLink direction="with" ref="{3245E4E0-7EA6-4BF2-A39F-2C30EF617EA6}"/>
          </msink:context>
        </emma:interpretation>
      </emma:emma>
    </inkml:annotationXML>
    <inkml:trace contextRef="#ctx0" brushRef="#br0">2817 102 342 0,'0'-11'447'0,"0"11"-26"0,-4-8-49 0,1 3-11 16,3 5-15-16,-10-3-100 0,4-2 11 15,6 5 4-15,-15-3-46 0,4 3 31 0,11 0-67 16,-14 0-12-16,14 0-29 0,-18-1-19 16,18 1 19-16,-18 1-11 0,10-1-16 0,8 0-29 15,-16 3 37-15,9-1-66 0,7-2 14 0,-13 5 14 16,13-5-13-16,-11 0-20 0,11 0 23 15,-11 3 7-15,11-3-45 0,0 0 12 16,-13 1 3-16,13-1-3 0,0 0-8 0,-10 2 19 16,10-2 19-16,0 0 14 0,-13 5 30 15,13-5-67-15,-11 5 26 0,0 0-7 0,-3-1 0 16,1 2 7-16,-7 0-22 0,-5 2 11 0,-6 4-15 16,1 1 0-16,-12 5-15 0,-16 3-3 15,-1 3-15-15,-8 1 22 0,-4 3-1 0,-9-2-13 16,-11 8-9-16,-6-3 23 0,2 4-22 0,-2-3-23 15,-4 6 4-15,0-5 22 0,2 1-25 16,-4 1 32-16,5 3-14 0,-9-4 23 16,4 0-27-16,-1 2 4 0,4 2 22 15,-1-6-33-15,3 3-8 0,7-1 0 0,17-4-11 16,6-4 23-16,4 2 14 0,6-4-7 0,10-2-19 16,12-7 15-16,5 2-18 0,4-5-12 15,8-1-18-15,-2-1 7 0,3 1 12 0,4-2-12 16,5-5 26-16,1 5-18 0,5-6-1 15,3-3 1-15,0 7-4 0,0-7 4 0,0 0 18 16,0 0 64-16,42-10-72 0,-19 1 20 0,8 0-34 16,10-3 33-16,3-1-10 0,19-7 6 15,4-1 8-15,5 0-7 0,0-2 26 0,4-1-45 16,-1-5 26-16,1 2-22 0,1 0 18 16,17-7 20-16,4 0-42 0,1 1 22 15,3-1 1-15,0 3 6 0,-1-4-17 0,1 3-5 16,1-3 31-16,-3-2-31 0,-4-1 38 15,-1 5-23-15,-2-11-3 0,6 6-15 0,-9 1-4 16,-1-3 8-16,-22 13 21 0,5-3-10 0,-3 4 7 16,-8-1-14-16,-3 5 6 0,-9 2 1 15,-4 4-15-15,-9 2 15 0,7-2 7 0,-2 2-7 16,-4-2-1-16,3 2 5 0,-5 0-8 16,2 4 3-16,-7 2-3 0,-7-1 27 0,0 3-5 15,-6-1-4-15,1 4-32 0,-5-2 47 16,1 3-18-16,-5 4-4 0,-9-2 15 15,11 5-3-15,-11-5-20 0,0 10-3 0,-11 0-15 16,-2 3 19-16,-10 0-4 0,-12 8 34 0,-15 13-27 16,-9-1 23-16,-8 7-34 0,-21 5 0 15,-7 8-14-15,-8-4 21 0,-5 0 5 0,-8 7 11 16,-1-4 14-16,1-3-7 0,1 2-15 16,9-2-18-16,5-5 18 0,8-2 0 0,21-10 8 15,10-1 25-15,7-5-21 0,15-7 10 0,5 0-25 16,8-8 10-16,5 0-3 0,6-1 19 15,0 0 25-15,2-6-40 0,6 2-8 0,2-4-3 16,6-2 29-16,0 0-48 0,0 0 52 16,33-20-12-16,-2 8-6 0,27-10-5 15,10-1-18-15,8-7 0 0,17-4 26 0,6 1-22 16,0-1 11-16,1 3-4 0,-8-2 34 16,-17 10-45-16,-3 2-11 0,-4 0 29 0,-10-1-14 15,-9 5 26-15,-9 6 11 0,-9 0-4 0,-4 1-33 16,-1 4 22-16,-7-3 11 0,-5 5 8 15,-1-3-23-15,1 5-14 0,-2-3 51 0,-7 4-18 16,-5 1 11-16,0 0-33 0,0 0-4 16,-9 19 14-16,-13-7 9 0,-9 7-31 0,-19 13 15 15,-12 2-29-15,-28 13 37 0,-8 4-15 0,-5 3 11 16,-18 2 11-16,5 1-3 0,-41 13-34 16,37-19 0-16,2 1 0 0,2-1 0 15,9-8 0-15,13-6 0 0,27-9 0 0,9-5 0 16,21-7 0-16,11-4 0 0,9-4-12 15,11-1-77-15,6-11-41 0,0 4-8 0,0 0-7 16,34-17 26-16,-5 5-68 0,2-4-32 16,1 5-101-16,-1 0-179 0,4 1-131 0,-16 4 20 15,8-2-410-15,-9 1 107 0,0 1 79 0,-9 0 79 16,3 2 70-16,-6 1 100 0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47.725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6255481A-D762-4F16-B693-BFD5776205E6}" emma:medium="tactile" emma:mode="ink">
          <msink:context xmlns:msink="http://schemas.microsoft.com/ink/2010/main" type="inkDrawing" rotatedBoundingBox="1986,7573 3385,9161 2406,10025 1006,8437" shapeName="Other"/>
        </emma:interpretation>
      </emma:emma>
    </inkml:annotationXML>
    <inkml:trace contextRef="#ctx0" brushRef="#br0">747 4 387 0,'0'0'919'15,"-8"-9"-55"-15,8 9-78 0,-19 2-53 16,3 1-63-16,1 4-22 0,-7 0-56 0,-1 0-37 16,-8 5-26-16,-4 7-38 0,-1 4-40 0,-17 10-23 15,-1 8-290-15,0 6-138 16,-13 13 0-16,9 0 0 0,0 9 0 0,8 3 0 15,1 5 0-15,9 5 0 0,13 2 0 0,5-10 0 16,12 7 0-16,10-1 0 0,6-3 0 16,11-1 0-16,19 10 0 0,8-11 0 0,19-7 0 15,8-4 0-15,5-8 0 0,15-5 0 0,7-14 0 16,13-6 0-16,6-9 0 0,3 1 0 16,6-7 0-16,-10-1 0 0,-17-5 0 0,-6 0 0 15,-7-6 0-15,-9 5 0 0,-11-1 0 0,-16-5 0 16,3 0 0-16,-8 2 0 0,-5-3-1203 15,-3-1 11-15,-2-1 131 0,-8-1 108 0,0-1 78 16,0 0 56-16,-1-3 60 0,-3 4 74 16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3:42.998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BC29FAE-4A96-428F-9A2B-A935F16C0F4C}" emma:medium="tactile" emma:mode="ink">
          <msink:context xmlns:msink="http://schemas.microsoft.com/ink/2010/main" type="inkDrawing" rotatedBoundingBox="377,13861 2357,12320 3330,13570 1350,15111" shapeName="Other">
            <msink:destinationLink direction="with" ref="{3974AAB1-F5CE-4560-8E8F-5397383DEAA0}"/>
          </msink:context>
        </emma:interpretation>
      </emma:emma>
    </inkml:annotationXML>
    <inkml:trace contextRef="#ctx0" brushRef="#br0">1623 1490 599 0,'-4'6'700'16,"-4"2"-41"-16,3 2-11 0,-7-6-34 0,2 6-74 15,-3 0 30-15,-1 2-53 0,-4 0-18 0,5-3-4 16,-5 2-55-16,1-1-57 0,2 0 8 15,-7-1-45-15,3-3-7 0,2 0-41 0,-9-3-145 16,3 3-153-16,1-5 0 0,-1 1 0 0,-4-2 0 16,0-2 0-16,-4 1 0 0,0-5 0 15,4 5 0-15,-12-3 0 0,2-2 0 0,1 2 0 16,-9-6 0-16,4 3 0 0,-7 1 0 0,-1-3 0 16,-1 1 0-16,-3-1 0 0,3 3 0 15,1-5 0-15,-3-2 0 0,-8-5 0 16,-2-2 0-16,12 3 0 0,5 3 0 0,2-4 0 15,1 0 0-15,7-2 0 0,-5 6 0 16,8-4 0-16,5 5 0 0,1-3 0 0,3 2 0 16,2 3 0-16,3-1 0 0,3-1 0 0,-3 0 0 15,5 0 0-15,-1-2 0 0,1-2 0 16,5 0 0-16,-2 1 0 0,1-4 0 0,5 0 0 16,0-3 0-16,4 1 0 0,0-7 0 15,4-3 0-15,5-2 0 0,1-2 0 0,3-4 0 16,5 1 0-16,3-13 0 0,1 11 0 0,-3 5 0 15,8-12 0-15,-1 9 0 0,-3 6 0 16,4 2 0-16,8-10 0 0,-8 8 0 16,0 6 0-16,4-3 0 0,14-5 0 0,-4-3 0 15,3 5 0-15,1 0 0 0,4 2 0 16,5-2 0-16,-4 7 0 0,2-4 0 0,-1 7 0 16,-3 2 0-16,-7 5 0 0,4 0 0 0,-1 1 0 15,-3 4 0-15,3-4 0 0,5 7 0 16,-3-2 0-16,3 0 0 0,4 2 0 0,1-2 0 15,-4 5 0-15,7-1 0 0,-3-3 0 0,-4 8 0 16,4-4 0-16,-1 0 0 0,-9 3 0 16,6 1 0-16,-6-1 0 0,-4 1 0 0,1 1 0 15,-6 0 0-15,-2 0 0 0,-2 0 0 16,-4 0 0-16,-2 0 0 0,-2 0 0 16,-5 0 0-16,1 0 0 0,-1 1 0 0,-6-1 0 15,1-1 0-15,1 2 0 0,-14-1 0 0,19-1 0 16,-11-2 0-16,-8 3 0 0,15-3 0 15,-7 2 0-15,-8 1 0 0,9 0 0 0,-9 0 0 16,14-5-581-16,-6 1-756 0,-8 4 153 16,13-1 123-16,-4-1 89 0,4-1 127 0,1-2 59 15,-1 2 187-15,6-7-45 0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50.495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1068A194-FA98-470D-A417-1C8056A73572}" emma:medium="tactile" emma:mode="ink">
          <msink:context xmlns:msink="http://schemas.microsoft.com/ink/2010/main" type="inkDrawing" rotatedBoundingBox="27295,5599 27651,5593 27653,5739 27297,5744" semanticType="callout" shapeName="Other">
            <msink:sourceLink direction="with" ref="{75F32930-357B-42E6-9812-0217B32DF3DC}"/>
            <msink:sourceLink direction="with" ref="{57E5D1C4-E7C5-4638-91EE-F44B6FA61F2B}"/>
          </msink:context>
        </emma:interpretation>
      </emma:emma>
    </inkml:annotationXML>
    <inkml:trace contextRef="#ctx0" brushRef="#br0">0 20 584 0,'27'-14'812'0,"-17"13"-71"0,-10 1-45 16,16-1-63-16,-7-1-67 0,-9 2-19 15,23-2-44-15,-9 2-53 0,3 2-29 0,1 0-45 16,1-1-60-16,3-1-18 0,1 1-19 16,-2 4-25-16,1-5-38 0,-7 2 3 0,6-1-25 15,-7 1-108-15,-1 3-86 0,1-5 0 16,-5 0 0-16,-9 0 0 0,18-1 0 0,-18 1 0 16,11-4 0-16,-11 4 0 0,0 0 0 0,0 0 0 15,0 0 0-15,0 0 0 0,-43 7 0 16,21-7 0-16,4 3 0 0,-1-2 0 0,-2 5 0 15,3-6 0-15,1 1 0 0,3 2 0 16,1 0 0-16,3-3 0 0,2 3 0 0,8-3 0 16,0 0 0-16,-14 0 0 0,14 0 0 0,0 0 0 15,0 0 0-15,0 0 0 16,30-17 0-16,-20 14 0 0,-5 1 0 0,3-5 0 16,-8 7 0-16,14-3 0 0,-10-2 0 0,-4 5 0 15,5-2 0-15,-5 2 0 0,0 0 0 16,0 0 0-16,0 0 0 0,0 0 0 0,0 0 0 15,0 0 0-15,-17 17 0 0,3-12 0 0,9 6-857 16,-3-1-390-16,5-1 89 0,-4 4 201 16,3-2 49-16,4 6 59 0,0-4 115 0,4 6 46 15,4-4 77-15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49.382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978545F8-97D9-4815-B011-97FDD526BE8C}" emma:medium="tactile" emma:mode="ink">
          <msink:context xmlns:msink="http://schemas.microsoft.com/ink/2010/main" type="inkDrawing" rotatedBoundingBox="29314,5624 29617,5619 29620,5768 29317,5773" semanticType="callout" shapeName="Other">
            <msink:sourceLink direction="from" ref="{57E5D1C4-E7C5-4638-91EE-F44B6FA61F2B}"/>
            <msink:sourceLink direction="to" ref="{4EAD17FF-3254-41FC-9151-391F47F27CE6}"/>
          </msink:context>
        </emma:interpretation>
      </emma:emma>
    </inkml:annotationXML>
    <inkml:trace contextRef="#ctx0" brushRef="#br0">2322 44 115 0,'0'0'726'0,"0"0"-15"15,0 0-44-15,0 0 10 0,0 0-59 0,0 0-41 16,0 0 4-16,0 0-41 0,0 0 0 0,0 0-38 15,0 0-55-15,0 0 15 0,0 0-64 16,0 0-14-16,-26 0-138 0,26 0-246 0,0 0 0 16,-23-7 0-16,23 7 0 0,-22-1 0 0,9-1 0 15,-1 1 0-15,1 1 0 0,-5 0 0 16,2 0 0-16,-4 0 0 0,2-2 0 0,5 2 0 16,-1 0 0-16,14 0 0 0,-22 0 0 15,9-4 0-15,13 4 0 0,-15-1 0 16,3 1 0-16,12 0 0 0,-14 1 0 0,14-1 0 15,-13 6 0-15,13-6 0 0,0 0 0 16,-4 3 0-16,4-3 0 0,0 0 0 0,12 10 0 16,-7-7 0-16,5 2 0 0,6-3 0 0,-1 2 0 15,-2 1 0-15,1 2 0 0,4-2 0 16,-1-2 0-16,-3 5 0 0,-1-5 0 0,1 3 0 16,-1-3 0-16,1 0 0 0,-1 2 0 15,-5-3 0-15,2-2 0 0,2 1 0 0,-2 2 0 16,-10-3 0-16,13 4 0 0,-13-4 0 0,10 0 0 15,-10 0 0-15,0 0 0 0,0 0 0 16,0 0 0-16,0 0 0 0,-21-18 0 16,5 16 0-16,-2-4 0 0,1 2 0 0,-2 4 0 15,-3-3 0-15,1-1 0 0,4 3 0 16,-3 1 0-16,3 0 0 0,3 0 0 0,5 1 0 16,-2 3 0-16,11-4 0 0,-17 3 0 0,9 0 0 15,4 4 0-15,4-7 0 0,0 7 0 16,0-7 0-16,0 0 0 0,8 15 0 0,2-13 0 15,-2 0 0-15,1 5 0 0,1-6 0 16,-2 2 0-16,-8-3-257 0,14 7-1017 0,-10-4 83 16,-4-3 122-16,1 9 120 0,-1-9 96 0,-5 10 191 15,5-10-46-15,-11 4 135 16,0 3-15-16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49.981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4EAD17FF-3254-41FC-9151-391F47F27CE6}" emma:medium="tactile" emma:mode="ink">
          <msink:context xmlns:msink="http://schemas.microsoft.com/ink/2010/main" type="inkDrawing" rotatedBoundingBox="28213,5722 28678,5660 28692,5769 28227,5830" shapeName="Other">
            <msink:destinationLink direction="to" ref="{978545F8-97D9-4815-B011-97FDD526BE8C}"/>
          </msink:context>
        </emma:interpretation>
      </emma:emma>
    </inkml:annotationXML>
    <inkml:trace contextRef="#ctx0" brushRef="#br0">949 230 409 0,'5'-8'882'16,"3"5"-29"-16,-8 3-60 0,8-3-78 0,-8 3-15 16,6-7-71-16,-6 7-63 0,9-1-74 15,-1-5-61-15,-8 6-25 0,10-2-4 0,-10 2-59 16,21-4-19-16,-11 4-78 0,3-5-246 0,5 1 0 15,4 3 0-15,-4-2 0 0,5-3 0 16,9 4 0-16,-5-5 0 0,4 1 0 16,-4 1 0-16,1 2 0 0,-3 0 0 0,-4 3 0 15,-2-6 0-15,-5 5 0 0,3-1 0 16,-7 2 0-16,1-1 0 0,-11 1 0 0,2-6 0 16,-2 6 0-16,0 0 0 0,0 0 0 15,-36-3 0-15,18 3 0 0,-1 0 0 0,-2 0 0 16,-1 0 0-16,-1 3 0 0,5-3 0 0,-1 0 0 15,-2 0 0-15,7 0 0 0,5 0 0 16,-3 0 0-16,12 0 0 0,-19 0 0 0,19 0 0 16,-13-3 0-16,13 3 0 0,0 0 0 0,0 0 0 15,0 0 0-15,32-11 0 16,-19 11 0-16,1-1 0 0,-6-1 0 0,5-2 0 16,-13 4 0-16,18-1 0 0,-18 1 0 0,9-2 0 15,-9 2 0-15,0 0 0 0,0 0 0 16,0 0 0-16,0 0 0 0,-48 9 0 0,29-8-105 15,-3 2-1172-15,-1-1 108 0,-4 1 168 16,-4-3 40-16,0 0 71 0,0-3 198 0,4 3-94 16,-5 0 138-16,5-2 19 0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51.070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0650D673-6C18-4761-BB3D-C3F4AA443C93}" emma:medium="tactile" emma:mode="ink">
          <msink:context xmlns:msink="http://schemas.microsoft.com/ink/2010/main" type="inkDrawing" rotatedBoundingBox="27364,6272 28037,6351 28030,6408 27357,6330" semanticType="callout" shapeName="Other">
            <msink:sourceLink direction="with" ref="{7D353CF7-5D52-4A7A-97C4-88F3AABBDCDF}"/>
            <msink:sourceLink direction="with" ref="{57E5D1C4-E7C5-4638-91EE-F44B6FA61F2B}"/>
          </msink:context>
        </emma:interpretation>
      </emma:emma>
    </inkml:annotationXML>
    <inkml:trace contextRef="#ctx0" brushRef="#br0">390 720 562 0,'0'0'808'0,"-19"0"-45"16,19 0-18-16,-15 0-16 0,15 0-47 0,-20 0-35 15,20 0-43-15,-14 0-68 0,5 0-45 0,9 0-18 16,-14 2-60-16,14-2-59 16,-12 0-15-16,12 0-294 0,0 0-45 0,-3 6 0 15,3-6 0-15,0 0 0 0,0 0 0 0,0 0 0 16,0 0 0-16,42-6 0 0,-32 6 0 16,-10 0 0-16,17-2 0 0,-11 0 0 0,-6 2 0 15,4-7 0-15,-4 7 0 0,0 0 0 16,0 0 0-16,-19-4 0 0,2 4 0 0,-1 0 0 15,-4 2 0-15,-5-1 0 0,0 0 0 0,-4 3 0 16,4 1 0-16,5-5 0 0,3 2 0 16,1-2 0-16,1 3 0 0,7-3 0 0,-3 3 0 15,13-3 0-15,-14 0 0 0,14 0 0 16,0 0 0-16,0 0 0 0,0 0 0 16,0 0 0-16,0 0 0 0,37-8 0 0,-24 8 0 15,9-5 0-15,-8 3 0 0,6 0 0 16,-5 1 0-16,-2 0 0 0,-3 1 0 0,-1-2 0 15,-9 2 0-15,14-4 0 0,-14 4 0 0,0 0 0 16,0 0 0-16,0 0 0 0,0 0 0 16,0 0 0-16,-33 7 0 0,33-7 0 0,-15 1 0 15,15-1 0-15,-10 7 0 0,10-7 0 0,-3 4 0 16,3-4 0-16,0 0 0 0,16 11 0 16,2-4 0-16,7-4 0 0,8 7-380 0,2-6-428 15,6 3-428-15,9-2 141 0,2 2 56 16,7-4 82-16,22 5 138 0,-1 2 60 15,-2-6 104-15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51.506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7D353CF7-5D52-4A7A-97C4-88F3AABBDCDF}" emma:medium="tactile" emma:mode="ink">
          <msink:context xmlns:msink="http://schemas.microsoft.com/ink/2010/main" type="inkDrawing" rotatedBoundingBox="28571,6417 29033,6404 29035,6444 28572,6456" shapeName="Other">
            <msink:destinationLink direction="with" ref="{3026BEAA-E175-4903-9A58-607A15B5AA51}"/>
            <msink:destinationLink direction="with" ref="{0650D673-6C18-4761-BB3D-C3F4AA443C93}"/>
          </msink:context>
        </emma:interpretation>
      </emma:emma>
    </inkml:annotationXML>
    <inkml:trace contextRef="#ctx0" brushRef="#br0">1526 838 253 0,'4'-5'305'0,"-4"5"-37"0,0 0 19 0,0 0 29 0,0 0-10 16,10-3 40-16,-10 3 48 15,0 0 38-15,0 0 60 0,0 0 51 0,0 0 53 0,8-3 30 16,-8 3-5-16,0 0 31 0,0 0-45 16,0 0-19-16,0 0-37 0,-39-6-543 15,24 8-8-15,-7 2 0 0,-1-1 0 0,-3-2 0 16,-1 2 0-16,7 2 0 0,0-3 0 0,2-1 0 16,1 3 0-16,3-1 0 0,1-1 0 15,6-1 0-15,-4 2 0 0,11-3 0 0,0 0 0 16,0 0 0-16,0 0 0 0,0 0 0 15,49-4 0-15,-22-3 0 0,0 4 0 0,0-4 0 16,-6 4 0-16,1 2 0 0,-7-2 0 16,-1-3 0-16,0 5 0 0,-7 0 0 0,-7 1 0 15,10-6 0-15,-10 6 0 0,0 0 0 16,0 0 0-16,0 0 0 0,-41 4 0 0,23-2 0 16,4 0 0-16,-3-2 0 0,4 0 0 15,13 0 0-15,-19 0 0 0,19 0 0 0,-11 2 0 16,11-2 0-16,0 0 0 0,0 0 0 0,0 0 0 15,0 0 0-15,0 0 0 0,38 4 0 16,-18-4 0-16,-4 3 0 0,6-3-552 0,1 0-676 16,4 1 115-16,3 1 70 0,-2-1 123 0,8 4 34 15,4-3 160-15,1 1 23 0,1-1 133 16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7:37.392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6E304F05-1BA6-488D-884A-F18DDF6D2FE7}" emma:medium="tactile" emma:mode="ink">
          <msink:context xmlns:msink="http://schemas.microsoft.com/ink/2010/main" type="inkDrawing" rotatedBoundingBox="2945,5338 4888,5900 4559,7038 2616,6476" semanticType="callout" shapeName="Other"/>
        </emma:interpretation>
      </emma:emma>
    </inkml:annotationXML>
    <inkml:trace contextRef="#ctx0" brushRef="#br0">858 149 357 0,'5'-5'503'0,"-1"1"-1"0,-4 4-3 16,10-6 30-16,-10 6-12 0,8-3 16 0,-4-2-75 15,-4 5 3-15,9-5 31 0,-9-2-42 16,0 7-18-16,6-8-45 0,-6 8 27 0,3-11-42 16,-3 6-33-16,0 5 15 0,-3-11-27 0,3 2-62 15,-1 5-265-15,-4-5 0 16,1 0 0-16,-1 2 0 0,1 1 0 0,-4-4 0 15,-2 7 0-15,1-6 0 0,-5 2 0 16,1 4 0-16,-5 2 0 0,1-1 0 0,-6 2 0 16,1 2 0-16,-1-1 0 0,-3 8 0 0,3-3 0 15,-8 4 0-15,4 1 0 0,-4 5 0 16,4-2 0-16,-4 0 0 0,0 9 0 0,-2-2 0 16,2 6 0-16,-4-3 0 0,-6 11 0 0,10-3 0 15,0 0 0-15,4-1 0 0,-8 13 0 16,2-1 0-16,2 2 0 0,4-5 0 0,-4 6 0 15,8-5 0-15,5-7 0 0,-3-1 0 16,7-1 0-16,1-5 0 0,3 3 0 16,2-5 0-16,3 1 0 0,1-3 0 0,4-2 0 15,0 2 0-15,4 0 0 0,1-3 0 16,3 2 0-16,2-5 0 0,-1 2 0 0,5 0 0 16,3-5 0-16,5 5 0 0,-3-6 0 0,7 5 0 15,1-4 0-15,4-3 0 0,0-2 0 16,1 1 0-16,4-4 0 0,-1 1 0 0,5-3 0 15,1 0 0-15,8-1 0 0,1-3 0 16,8 0 0-16,-4 2 0 0,3-2 0 0,2 1 0 16,4-1 0-16,-1 2 0 0,1-2 0 0,0 4 0 15,-1-4 0-15,0-4 0 0,19 1 0 16,-1 1 0-16,-12-1 0 0,8-5 0 16,-9 2 0-16,-9 2 0 0,1-3 0 0,-5 3 0 15,-6-3 0-15,1 3 0 0,-8 2 0 16,-10-4 0-16,-4 3 0 0,0 1 0 0,-5 2 0 15,-3-1 0-15,-2-3 0 0,-3 4 0 0,-6 0 0 16,-8 0 0-16,15-1 0 0,-15 1 0 16,12 0 0-16,-12 0-533 0,9-3-729 0,-5 0 97 15,-2-6 156-15,6-1 85 0,0-2 23 16,6-7 134-16,-1-1 153 0,10-8-56 0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2:51.833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3026BEAA-E175-4903-9A58-607A15B5AA51}" emma:medium="tactile" emma:mode="ink">
          <msink:context xmlns:msink="http://schemas.microsoft.com/ink/2010/main" type="inkDrawing" rotatedBoundingBox="29513,6511 29940,6462 29948,6524 29520,6574" semanticType="callout" shapeName="Other">
            <msink:sourceLink direction="with" ref="{7D353CF7-5D52-4A7A-97C4-88F3AABBDCDF}"/>
            <msink:sourceLink direction="with" ref="{57E5D1C4-E7C5-4638-91EE-F44B6FA61F2B}"/>
          </msink:context>
        </emma:interpretation>
      </emma:emma>
    </inkml:annotationXML>
    <inkml:trace contextRef="#ctx0" brushRef="#br0">2645 864 93 0,'0'0'785'0,"0"0"19"0,0 0-7 15,0 0-78-15,0 0 3 0,0 0-41 16,0 0-18-16,0 0-15 0,-27 10 33 0,14-6-100 16,-1 2-4-16,-8 4-137 0,6-6-440 0,0 4 0 15,2-3 0-15,1 2 0 0,1 1 0 16,9-3 0-16,-4 0 0 0,7-5 0 0,0 0 0 15,10 6 0-15,-10-6 0 0,28-3 0 16,-12 3 0-16,2-3 0 0,0-2 0 16,-5 2 0-16,1 0 0 0,-1-4 0 0,-5 5 0 15,-2-3 0-15,-6 5 0 0,0 0 0 0,0 0 0 16,-18-6 0-16,5 6 0 0,-2 0 0 16,-7 0 0-16,-1 1 0 0,-3 3 0 0,-1 2 0 15,0 3-451-15,0-6-852 0,-4-3 193 16,-4 4 120-16,8 0 18 0,-4-1 142 0,0-1 3 15,2-2 168-15,-1-2-41 0</inkml:trace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4:10.802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3974AAB1-F5CE-4560-8E8F-5397383DEAA0}" emma:medium="tactile" emma:mode="ink">
          <msink:context xmlns:msink="http://schemas.microsoft.com/ink/2010/main" type="inkDrawing" rotatedBoundingBox="1393,14701 4759,16004 4309,17167 942,15864" semanticType="callout" shapeName="Other">
            <msink:sourceLink direction="with" ref="{0BC29FAE-4A96-428F-9A2B-A935F16C0F4C}"/>
          </msink:context>
        </emma:interpretation>
      </emma:emma>
    </inkml:annotationXML>
    <inkml:trace contextRef="#ctx0" brushRef="#br0">1259 213 134 0,'0'0'807'0,"-4"-13"-25"0,4 4-59 16,-4 2-23-16,-1-3-34 0,5 1-26 0,-1-2-3 15,-2 1-30-15,2 0 0 16,-3-2-45-16,-4 1 8 0,7 0-19 0,-4 0-346 16,-4 1-205-16,1-2 0 0,-6-1 0 0,1 2 0 15,-5 1 0-15,-1 0 0 0,2 2 0 16,-5-1 0-16,-5 6 0 0,0 0 0 0,0 2 0 15,-4 2 0-15,-10 2 0 0,-3 4 0 0,-9-1 0 16,-15 5 0-16,0 8 0 0,2 1 0 16,-1-4 0-16,4 5 0 0,5 0 0 0,-5 2 0 15,4-1 0-15,7 6 0 0,11-2 0 0,4-4 0 16,2 1 0-16,-4 18 0 0,2 2 0 16,2 2 0-16,12-5 0 0,0 13 0 0,10-8 0 15,5-2 0-15,8 3 0 0,4-1 0 16,13 16 0-16,2-4 0 0,12-3 0 15,10 0 0-15,12-6 0 0,18 3 0 0,11-7 0 16,7-8 0-16,8 1 0 0,3-9 0 0,15-1 0 16,6-6 0-16,5-4 0 0,9-5 0 15,3 6 0-15,0-4 0 0,-3-5 0 0,-1 2 0 16,-4-1 0-16,0 2 0 0,4-2 0 0,-8 3 0 16,2-5 0-16,-6-4 0 0,-5 7 0 15,-19 0 0-15,0-4 0 0,-9 1 0 0,-4-1 0 16,0 3 0-16,-3-3 0 0,-7 2 0 0,-12-2 0 15,-13-1 0-15,-6-2 0 0,-4 4 0 16,-8-1 0-16,-5-3 0 0,-1 0 0 16,-3 3 0-16,-6-4 0 0,-3 4 0 0,0-4 0 15,-6 3 0-15,-3-1 0 0,-5 3 0 16,0-1 0-16,0-7 0 0,-5 13-306 0,-3-7-967 16,-6 4 63-16,5-4 141 0,-5 0 86 0,-4-2 164 15,5-1 149-15,-5-2-86 0,5-2 108 16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3:55.794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928B10FA-0AB9-4049-912A-8E760FD48D9E}" emma:medium="tactile" emma:mode="ink">
          <msink:context xmlns:msink="http://schemas.microsoft.com/ink/2010/main" type="writingRegion" rotatedBoundingBox="31795,5694 30555,7167 30310,6961 31550,5488"/>
        </emma:interpretation>
      </emma:emma>
    </inkml:annotationXML>
    <inkml:traceGroup>
      <inkml:annotationXML>
        <emma:emma xmlns:emma="http://www.w3.org/2003/04/emma" version="1.0">
          <emma:interpretation id="{4E64B423-CCE9-42DA-9AEF-5C642357F089}" emma:medium="tactile" emma:mode="ink">
            <msink:context xmlns:msink="http://schemas.microsoft.com/ink/2010/main" type="paragraph" rotatedBoundingBox="31795,5694 30555,7167 30310,6961 31550,54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C3C617-8910-48C5-B576-E05BD8C0D36D}" emma:medium="tactile" emma:mode="ink">
              <msink:context xmlns:msink="http://schemas.microsoft.com/ink/2010/main" type="line" rotatedBoundingBox="31795,5694 30555,7167 30310,6961 31550,5488"/>
            </emma:interpretation>
          </emma:emma>
        </inkml:annotationXML>
        <inkml:traceGroup>
          <inkml:annotationXML>
            <emma:emma xmlns:emma="http://www.w3.org/2003/04/emma" version="1.0">
              <emma:interpretation id="{57E5D1C4-E7C5-4638-91EE-F44B6FA61F2B}" emma:medium="tactile" emma:mode="ink">
                <msink:context xmlns:msink="http://schemas.microsoft.com/ink/2010/main" type="inkWord" rotatedBoundingBox="31795,5694 30555,7167 30310,6961 31550,5488">
                  <msink:destinationLink direction="with" ref="{3026BEAA-E175-4903-9A58-607A15B5AA51}"/>
                  <msink:destinationLink direction="with" ref="{0650D673-6C18-4761-BB3D-C3F4AA443C93}"/>
                  <msink:destinationLink direction="with" ref="{E64A85B0-BA45-49C4-B1E9-BC45F1F9D9B0}"/>
                  <msink:destinationLink direction="from" ref="{978545F8-97D9-4815-B011-97FDD526BE8C}"/>
                  <msink:destinationLink direction="with" ref="{1068A194-FA98-470D-A417-1C8056A73572}"/>
                </msink:context>
              </emma:interpretation>
            </emma:emma>
          </inkml:annotationXML>
          <inkml:trace contextRef="#ctx0" brushRef="#br0">1070 230 134 0,'0'-7'402'0,"0"7"15"0,0-12 0 0,-4 7 0 0,4-2 7 15,0 7 4-15,0-7-22 0,0 7-4 16,0 0-30-16,0-9-7 0,0 9 37 15,-4-7-111-15,4 7-16 0,0 0-36 0,0 0 3 16,0 0 15-16,0 0-34 0,0 0 52 16,0 0-96-16,0 0 26 0,-1 25-23 0,-3-10-10 15,-4 2-31-15,5 7 4 0,-8 3-11 0,2 5-18 16,-5 2-4-16,-3 4-27 0,-1-1 23 16,0 0-37-16,2 3 0 0,-4-4-4 0,2 2-52 15,1-2-15-15,0-1 0 0,-3 3 0 16,3 0 0-16,-1 0 0 0,-5-2 0 0,5-1 0 15,-13 15 0-15,4-5 0 0,-4-1 0 0,0-8 0 16,8-4 0-16,-12 10 0 16,8-2 0-16,0-11 0 0,0 2 0 0,0-1 0 15,-1 1 0-15,1-7 0 0,2 6 0 0,2-9 0 16,1 0 0-16,-1-3 0 0,1 2 0 16,-1-2 0-16,6-5 0 0,-1-2 0 0,2 0 0 15,0-2 0-15,2-3 0 0,1 1 0 16,1 1 0-16,2-4 0 0,3 4 0 0,-4-7 0 15,7 4 0-15,-1 0 0 0,-3-3 0 0,8-2 0 16,-10 8 0-16,10-8 0 0,-4 3 0 16,4-3 0-16,0 0 0 0,-2 7-34 0,2-7 0 15,0 0 8-15,0 0 8 16,0 0-1-16,0 0-29 0,16-17 29 0,-4 13-11 16,2-8 12-16,2-4-1 0,4 0-3 0,6-5 11 15,2-6 55-15,17-9-92 0,0-5 37 16,3-2-8-16,6-4 23 0,5-14 0 0,7 3 14 15,-4-1-22-15,-2-3-10 0,-2 1 43 16,-9 12-51-16,13-17 7 0,-8 1 30 0,-9 11 7 16,5-11-22-16,-7 10-26 0,-3 4 41 0,-7 4-11 15,2 3 44-15,-8 5-33 0,-5 7-4 16,-3 3-18-16,-6 1-8 0,4 4 4 0,-4 2 0 16,-1-2 26-16,-5-4-1 0,2 7 27 15,0 1-22-15,-1 4-15 0,-3 5 3 16,2-7-7-16,-4 7 8 0,1-1 7 0,0 3 22 15,0 2 4-15,-3-3-4 0,3 1-44 16,-4 6 3-16,0 3-4 0,4-8 8 0,-4 8 8 16,0 0-34-16,0 0 37 0,-17 14 15 0,11-2 8 15,-7 4-34-15,-5 4 0 0,-8 6-8 16,3 5-11-16,-13 12 34 0,-7 3-11 0,6 1-4 16,-1 2 4-16,-4-2 0 0,-2 5-4 15,-2-4 0-15,1 5 0 0,-4-1 0 0,-9 7 0 16,-4 5 0-16,16-13 0 0,-7 2 0 0,4-4 0 15,3-1 0-15,-2-1 0 0,3-4 0 16,-4 1 0-16,5 0 0 0,3-4 0 0,0-3 0 16,1-2 0-16,5-6 0 15,4-6 0-15,3 0 0 0,1 0 0 0,7-5 0 16,-4-3 0-16,6 1 0 0,5-4 0 0,-1-1 0 16,1-1 0-16,3-4 0 0,2 1 0 15,-1-4 0-15,3 2 0 0,6-5 0 0,0 0 0 16,0 0 0-16,-12-15 0 0,20 2 0 15,-3-1 0-15,13-8 0 0,0-4 0 0,5-7 0 16,12-14 0-16,1-7 0 0,20-13 0 0,-5 1 0 16,7-1 0-16,10-3 0 15,1 3 0-15,0 3 0 0,3 4-23 0,-5-1 16 16,0 2-16-16,-5 4 12 0,-12 5 0 0,-5 3 26 16,-5 3-26-16,1-1-8 0,1 1 19 15,-14 8 15-15,-5 7-22 0,0-2 18 0,-1 1-8 16,-9 6-17-16,1 1 28 0,-1 2-6 15,-3 1 11-15,2 2 10 0,-6 5-17 0,4 0-12 16,-7 1 0-16,5 2 0 0,-4 2 0 0,-2 2 0 16,-2 0 0-16,0 6-8 0,0 0 8 15,0 0-26-15,-23 10 52 0,5 3-30 0,-2 6-18 16,-7 7 26-16,-3 3-1 0,-13 12-14 16,2 4 11-16,-4 7-18 0,-1-3 14 0,0 2-15 15,-1 3 27-15,-2 1 3 0,-5 9 11 16,9-11 16-16,-9 12-38 0,12-14 0 15,-1 4 0-15,3-2 0 0,-4-1 0 0,4-5 0 16,3 1 0-16,-2-2 0 0,6-4 0 16,5-7 0-16,0-4 0 0,5-4 0 0,2 2 0 15,1-7 0-15,2 0 0 0,9-3 0 0,-2-4 0 16,-4-1 0-16,10 0 0 0,-3-6 0 16,5 0 0-16,0-1 0 0,3-7 0 0,0 0 0 15,0 0 0-15,19-23 0 0,-1 2 0 16,8-9 0-16,10-16 0 0,5-6 0 0,3-2 0 15,19-13 0-15,0 1 0 0,-1-1 0 0,7 3 0 16,-4-3 0-16,2 2 0 16,-8 1 0-16,3 2 0 0,1 3 0 0,-13 8 0 15,-6 5 0-15,1-3 0 0,-4 2 0 0,-6 3 0 16,-4 9 0-16,-4 3 0 0,-4 0 0 16,-5 10 0-16,3-2 0 0,-7 3 0 0,-1 2 0 15,-3 6 0-15,3-6 0 0,-5 10 0 16,-2-1 0-16,2 2 0 0,-3 3 0 0,-5 2 0 15,0 3 0-15,0 0 0 0,0 0 0 0,-13 26 0 16,-1-5 0-16,-9 9 0 0,2 4 0 16,-12 18 0-16,-2 4 0 0,-2 3 0 0,-2 0 0 15,-5 12 0-15,-7 2 0 16,3 1 0-16,11-19 0 0,-3 1 0 0,0 1 0 0,7-5 0 16,1 2 0-16,-5-7 0 0,14-7 0 15,5-10 0-15,0-5 0 0,1-3 0 16,7-4 0-16,1-3 0 0,-1-2 0 0,2-2 0 15,0-3 0-15,7-7 0 0,1-1 0 16,0 0 0-16,9-32 0 0,9 1 0 0,1-5 0 16,16-19 0-16,1-2 0 0,4-4 0 0,4-8 0 15,-3 8 0-15,0 5 0 0,-4 1 0 16,-3 4 0-16,1 7 0 0,-12 7 0 0,2 6 0 16,-9 0 0-16,6-1 0 0,-1 1 0 15,-6 7 0-15,-1-1 0 0,2 2 0 16,-4 2 0-16,-5 4 0 0,2 0 0 0,0 5 0 15,-4-4 0-15,3 4 0 0,-4 3 0 16,0 3 0-16,-2 1 0 0,-2 5 0 0,0 0 0 16,0 0 0-16,-28 24 0 0,11 0 0 0,-6 9 0 15,-14 13 0-15,-2 8 0 0,-6 0 0 16,-5 13 0-16,2 7 0 0,-2-6 0 0,-7 8 0 16,3-6 0-16,0 2 0 0,12-18 0 15,-6 1 0-15,4-2 0 0,3-7 0 0,2-2 0 16,10-10 0-16,4-4 0 0,2-4 0 0,1-5 0 15,8-1 0-15,1-2 0 0,-1-5 0 16,5-2 0-16,1-1 0 0,-2-1 0 16,2-3 0-16,6 0 0 0,-5-4 0 0,7-2 0 15,-6 8 0-15,6-8 0 0,0 0-533 16,0 0-182-16,0 0-450 0,0 0 111 0,0 0 79 16,0 0 92-16,0 0 64 0,0 0 235 15,0 0 22-15,0 0 25 0</inkml:trace>
        </inkml:traceGroup>
      </inkml:traceGroup>
    </inkml:traceGroup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4:15.189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054C7229-933B-43A2-A2C6-9249AA235F6D}" emma:medium="tactile" emma:mode="ink">
          <msink:context xmlns:msink="http://schemas.microsoft.com/ink/2010/main" type="inkDrawing" rotatedBoundingBox="26021,5839 26791,4114 27146,4272 26376,5998" shapeName="Other"/>
        </emma:interpretation>
      </emma:emma>
    </inkml:annotationXML>
    <inkml:trace contextRef="#ctx0" brushRef="#br0">721 26 197 0,'0'0'264'0,"0"0"-52"0,0-11-3 16,0 11-34-16,0 0 33 0,0 0-29 0,0-6-11 15,0 6 25-15,0 0-18 0,0 0-4 0,0 0-40 16,0-8-5-16,0 8-36 0,0 0 7 15,0 0-8-15,0 0 4 0,0 0-7 0,-14-2 10 16,14 2-14-16,0 0-26 0,0 0 37 16,0 0-33-16,0 0 14 0,0 0-10 0,0 0 32 15,-14 0 24-15,14 0-1 0,0 0 41 16,0 0-19-16,0 0 12 0,0 0 22 16,0 0-19-16,0 0 8 0,0 0-8 0,-17 3-10 15,17-3-12-15,-5 7-15 0,5-7 22 0,-8 3-3 16,2 5-19-16,2-6 0 0,-1 5-14 15,-3-4-20-15,1 7 23 0,-4-6-26 0,2 5-11 16,1-1-12-16,-2 1-3 0,1-1-7 16,-1 1-20-16,-2 1 38 0,3 1-11 0,-1 0-11 15,-3 3 7-15,0 1-26 0,4-2-15 0,-5 6-7 16,1-3 41-16,2 3-12 0,-3 2 5 16,-2 2-35-16,-1 0 23 0,3 1-26 0,-3 2-3 15,-1-1-5-15,4 5 19 0,-3-6 41 16,-1 9-29-16,-1-1-8 0,-2-4-15 15,3 3-19-15,3 2 12 0,-6 0 44 0,3-1-30 16,0 1 8-16,5-5 0 0,-2 6-19 16,3-4 23-16,-2-4-19 0,1 4-4 0,-1-3-3 15,6 1-1-15,-1 2 27 0,-5-4-19 0,5 0 33 16,0 2-6-16,4-3-39 0,-3 4-6 16,2-5 14-16,-2-1 8 0,4 0-15 0,-1 2 14 15,1-2-25-15,0 0 44 0,-2-4-48 16,2 4 30-16,4-7-11 0,-4 3 40 0,4 0-33 15,0-3-7-15,-1 3 33 0,0-5-38 0,1-2 57 16,-3 6-52-16,3-7-12 16,-4 3 12-16,8-5 40 0,-8 1-33 0,4 0-15 15,0 0 60-15,0-4-79 0,0 1 31 16,0 2-12-16,0-2 19 0,0-7-8 0,0 14 4 16,0-10 22-16,0-4-14 0,0 11 6 0,4-4 9 15,-4-7-42-15,3 10 19 0,-2-7-4 16,-1-3-25-16,1 8 21 0,-1-8 19 0,0 0 8 15,4 8-15-15,-4-8-15 0,4 5 18 16,-4-5-7-16,0 9-4 0,0-9 23 0,0 0-19 16,0 4 7-16,0-4-7 0,0 0-3 15,6 9-9-15,-6-9-6 0,0 0 29 16,0 0-15-16,0 7 53 0,0-7-53 0,4 4 23 16,-4-4-27-16,4 8-10 0,-4-8 18 0,0 4-4 15,0-4 4-15,4 11-4 0,-4-11 38 16,1 10-23-16,-1-10-4 0,4 11 8 0,-4-7-26 15,0 4 7-15,0 0-11 0,4-2 23 16,-4 2-1-16,4 1 1 0,-2 1-19 0,-2-6-23 16,0 6 38-16,0-1 11 0,4-3-19 0,-4 2 15 15,0 0 11-15,0-8-25 0,4 10 10 16,-4-5-7-16,4 2 26 0,-4-7-33 0,3 8-8 16,-3-8 22-16,0 5-7 0,0-5 45 15,0 0-38-15,1 9 1 0,-1-9 22 16,0 6-23-16,0-6 12 0,0 0-42 0,0 0 42 15,0 0-15-15,1 6 22 0,-1-6-15 16,0 0-22-16,0 0 41 0,0 0-23 0,0 0 0 16,0 0 12-16,0 0 3 0,0 0-18 0,0 0 37 15,0 0-33-15,0 0-12 0,0 0 0 16,0 0 0-16,0 0 12 0,0 0 29 0,0 0 11 16,0 0 1-16,0 0-12 0,0 0-11 15,0 0 4-15,0 0 3 0,0 0 27 0,0 0 7 16,0 0-26-16,0 0 11 0,0 0-15 0,0 0-37 15,0 0 26-15,0 0 12 0,0 0 10 16,0 0 15-16,0 0 1 0,0 0-61 0,0 0 9 16,0 0-12-16,0 0 0 15,0 0 0-15,0 0 0 0,0 0 0 0,-9-19 0 16,9 19 0-16,0 0 0 0,0 0 0 0,-4-4 0 16,4 4 0-16,0 0 0 0,0 0 0 15,-4-10 0-15,4 10 0 0,0-7 0 0,0 7 0 16,0 0 0-16,-6-11 0 0,6 11 0 0,0-6 0 15,0-4 0-15,0 10 0 0,0-11 0 16,0 2 0-16,0 1 0 0,6-2 0 0,-6-3 0 16,4 0 0-16,0 1 0 0,-4-9 0 15,7-1 0-15,-5 0 0 0,3-8 0 16,3-4 0-16,-3 0 0 0,5-7 0 0,-2-2 0 16,5 1 0-16,-3 3 0 0,2-3 0 15,-3 5 0-15,5-2 0 0,-5 3 0 0,2-2 0 16,0 1 0-16,-2 6 0 0,1-4 0 15,2 3 0-15,-2-1 0 0,-1 2 0 0,3-4 0 16,2-4 0-16,-1 4 0 0,1 1 0 0,-5-1 0 16,9 2 0-16,-5 3 0 0,-3 0 0 15,7 5 0-15,-3-4 0 0,-1 5 0 0,1 0 0 16,0-4 0-16,-1 8 0 0,1-3 0 16,3 1 0-16,-5 7 0 0,2-4 0 0,-1 0 0 15,1 3 0-15,-5 2 0 0,5-3 0 16,-1 2 0-16,1-3 0 0,0 5 0 15,-1 0 0-15,5-4 0 0,-5 3 0 0,9-5 0 16,-5 6 0-16,-2 0 0 0,3-2 0 0,-5 2 0 16,5 2 0-16,-4-2 0 0,-1 4 0 15,1 0 0-15,-6 3 0 0,5-4 0 0,-7 1 0 16,2 7 0-16,0-6 0 0,-3 5 0 16,2-3 0-16,-7 6 0 0,11-7 0 0,-7 2 0 15,-4 5 0-15,5-4 0 0,3-2 0 0,-8 6 0 16,6-4 0-16,-6 4 0 0,0 0 0 15,4-6 0-15,-4 6 0 0,0 0 0 16,8-3 0-16,-8 3 0 0,0 0 0 0,0 0 0 0,0 0 0 16,0 0 0-16,0 0 0 15,0 0 0-15,0 0 0 0,0 0 0 0,0 0 0 16,-22 12 0-16,14-5 0 0,-1-3 0 16,2 3 0-16,-6 2 0 0,-2-1 0 0,0 6 0 15,0-1 0-15,-9 2 0 0,1 4 0 0,1 1 0 16,-5 5 0-16,0 5 0 0,0-5 0 15,-4 5 0-15,-5 14 0 0,9-10 0 0,0-3 0 16,-5 13 0-16,1-1 0 0,5-6 0 16,-5 13 0-16,8-13 0 0,5 1 0 0,1-4 0 15,2 2 0-15,0 5 0 0,-1-7 0 16,2 6 0-16,2-4 0 0,-2 0 0 0,1 3 0 16,8-8 0-16,-8 2 0 0,4-3 0 15,2-1 0-15,0 4 0 0,2-2 0 0,-3 0 0 16,4-5 0-16,0 1 0 0,4-3 0 15,-6 1 0-15,6-3 0 0,0 1 0 0,-4-3 0 16,4-1 0-16,0 1 0 0,0-6 0 16,0 5 0-16,0-6 0 0,0 0 0 0,0-3 0 15,4 0 0-15,-4-1 0 0,0 3 0 0,0-4 0 16,0-3 0-16,0 3 0 0,0-8 0 16,4 12 0-16,-2-9 0 0,-2-3 0 15,0 8 0-15,0-8 0 0,4 8 0 0,-4-8 0 16,0 0 0-16,0 0 0 0,0 0 0 15,0 0 0-15,0 0 0 0,0 0 0 0,0 0 0 16,0 0 0-16,0 0 0 0,0 0 0 16,0 0 0-16,0 0 0 0,0 0 0 0,0 0 0 15,0 0 0-15,-6-24 0 0,6 24 0 0,2-8 0 16,2-1 0-16,-4 1 0 0,4 0 0 16,-4 1 0-16,4-4 0 0,0-3 0 0,-3-2 0 15,7-2 0-15,-4 2 0 0,2-5 0 16,3-4 0-16,4-3 0 0,0 2 0 0,-3-5 0 15,7-2 0-15,2-6 0 0,9-8 0 0,1 0 0 16,-2-6 0-16,5 1 0 0,0 1 0 16,-1 0 0-16,4 0 0 0,-1 0 0 15,-5 3 0-15,7-6 0 0,-9 1 0 0,4 6 0 16,-8-1 0-16,2 9 0 0,-8 5 0 16,-1-3 0-16,-3 3 0 0,4-2 0 0,-5 7 0 15,-1 3 0-15,-2-4 0 0,1 6 0 16,-2 1 0-16,-1 2 0 0,-5 1 0 0,6 5 0 15,-2 0 0-15,-2 0 0 0,0 4 0 0,0 0 0 16,-3 1 0-16,-1 2 0 0,4 1 0 16,0-1 0-16,-4 0 0 0,4 5 0 0,-4 3 0 15,0 0 0-15,0-10 0 0,0 10 0 16,0 0 0-16,0 0 0 0,0 0 0 16,0 0 0-16,-21 20 0 0,15-14 0 0,-2 5 0 15,2 0 0-15,-5 5 0 0,1-2 0 16,1 4 0-16,-3 4 0 0,2-1 0 0,-7 2 0 15,3 3 0-15,0 3 0 0,-3 3 0 0,-1-3 0 16,3 8 0-16,-2-4 0 0,-1 0 0 16,-3 4 0-16,6 1 0 0,-3 1 0 0,-8 13 0 15,7-7 0-15,2-6 0 0,-6 15 0 16,5-9 0-16,1-8 0 0,3 3 0 0,-3 15 0 16,-1-9 0-16,4-7 0 0,-3 5 0 0,3-2 0 15,1-2 0-15,-1 3 0 16,1-2 0-16,3 0 0 0,1-4 0 0,-3-4 0 15,6-2 0-15,-6 0 0 0,7-5 0 0,-3 1 0 16,6-6 0-16,-6 0 0 0,4-5 0 16,1 3 0-16,-3-7 0 0,1 1 0 0,4-3 0 15,0 0 0-15,-6 0 0 0,7 0 0 16,-4-5 0-16,4 3 0 0,-4 0 0 0,4-8 0 16,-1 10-220-16,-4-7-391 0,1 1-100 0,4-4-477 15,-9 8 168-15,1-7 67 0,8-1 93 16,-15 4 119-16,3-4 19 0,-2 0 52 0</inkml:trace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3.02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1633799-A6C2-477C-B2D3-A33463512B3E}" emma:medium="tactile" emma:mode="ink">
          <msink:context xmlns:msink="http://schemas.microsoft.com/ink/2010/main" type="inkDrawing" rotatedBoundingBox="26626,6384 28625,6808 28612,6868 26614,6444" semanticType="callout" shapeName="Other"/>
        </emma:interpretation>
      </emma:emma>
    </inkml:annotationXML>
    <inkml:trace contextRef="#ctx0" brushRef="#br0">635-575 416 0,'0'0'552'0,"-4"8"-39"0,4-8-3 0,4 6-14 16,-4-6-9-16,14 18-6 0,-1-9-35 0,10 1-47 16,16 4-46-16,6 1 35 0,23 5-76 0,13-1-25 15,5 3-52-15,24 0 22 16,6 0-27-16,7-1-43 0,-3-5-24 0,4 4 1 16,-5-2 0-16,-5 3-15 0,-6-1-4 0,-23-5-15 15,2 3-48-15,-13-2 11 0,2 2 1 16,-6-2-9-16,-20-4 45 0,-5 3-89 0,0-4 15 15,-11-5-41-15,-10 3-22 0,-1-1 18 16,-1-3-56-16,-6 2-29 0,-5-3-79 0,-2 3-48 16,-5-7-45-16,-4 0-63 0,0 0-111 0,8 5-128 15,-8-5 1-15,0 0-540 0,0 0 67 16,0 0 122-16,0 0 61 0,-39-12 73 0,20 8 146 16</inkml:trace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3.35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FA8C49A-1147-42B8-989F-987420C81834}" emma:medium="tactile" emma:mode="ink">
          <msink:context xmlns:msink="http://schemas.microsoft.com/ink/2010/main" type="inkDrawing" rotatedBoundingBox="25994,6953 27870,7188 27864,7243 25988,7007" shapeName="Other">
            <msink:destinationLink direction="with" ref="{30501378-AE9B-453B-A65E-F2DF4016F15C}"/>
          </msink:context>
        </emma:interpretation>
      </emma:emma>
    </inkml:annotationXML>
    <inkml:trace contextRef="#ctx0" brushRef="#br0">0 0 390 0,'22'4'730'16,"13"6"-71"-16,10 0-37 0,23 1-56 16,13 2-34-16,8 0-25 0,23 4-79 0,9-4-11 15,-1 0-37-15,-3-2-34 0,-1 1-7 16,-21-4-49-16,6 0 0 0,-6 2-55 0,-3-4-26 16,-6 4-8-16,-8-1-56 0,1 1-7 0,-15-1-49 15,-11-2-48-15,-6-1-56 0,-9 3-56 16,-3-5-78-16,-12 3-85 0,0-4-27 0,-5 4-111 15,-5-4 22-15,-5 0-224 0,-8 3 38 0,0-6-398 16,0 0 25-16,-25 9 75 0,2-6 116 16,-4-1 51-16,-14 1 120 0</inkml:trace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4.83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0501378-AE9B-453B-A65E-F2DF4016F15C}" emma:medium="tactile" emma:mode="ink">
          <msink:context xmlns:msink="http://schemas.microsoft.com/ink/2010/main" type="inkDrawing" rotatedBoundingBox="26469,6701 28299,7049 28254,7288 26424,6940" semanticType="callout" shapeName="Other">
            <msink:sourceLink direction="with" ref="{511D3649-18BD-4A6A-B569-A748906FFE54}"/>
            <msink:sourceLink direction="with" ref="{DFA8C49A-1147-42B8-989F-987420C81834}"/>
          </msink:context>
        </emma:interpretation>
      </emma:emma>
    </inkml:annotationXML>
    <inkml:trace contextRef="#ctx0" brushRef="#br0">1682 196 368 0,'-4'-10'510'0,"-10"2"-33"16,1-2-1-16,-10 0-33 0,-8 4-14 0,-14-6-5 16,-4 2-37-16,-22-1-18 0,-6 1-27 15,-9 0-25-15,3 0-38 0,-9 0-18 0,-9 2-4 16,-1 3-49-16,-20-2-22 0,19 2 12 16,0-2-42-16,10-2 0 0,2 6-40 0,7 0 3 15,21-4-34-15,14 5 23 0,12 0-26 0,6-4-52 16,4 3-8-16,0 1 1 0,6 1-46 15,3-2 9-15,4 1 6 0,5-1-40 0,9 3-16 16,0 0 1-16,0 0-34 0,0 0-7 16,36-3-19-16,-4 3 0 0,8 0 15 0,13 2 12 15,5-1 29-15,19 2 0 0,3 3-8 16,1-1 16-16,-5 3 25 0,0 1-3 16,0 1-8-16,-14-4-3 0,-12 1 18 0,3 3-15 15,-7-5 15-15,2 3 53 0,-11 0-34 0,2-2 48 16,-6 1-26-16,2 2 11 0,-8-5 30 15,-3 3 19-15,-4-4 33 0,-6 0 16 0,0 2 51 16,-2-3-22-16,-7 1-41 0,-5-3 15 16,0 8 18-16,0-8-25 0,-17 9 6 0,-1-6-2 15,-1 5-24-15,-7-3-3 0,-1 3-18 0,0 0 29 16,0-2-22-16,0 3-26 0,5 1 3 16,6-2-32-16,4-2-35 0,0 1 27 0,8 1 3 15,4-3 38-15,0-5-45 0,21 8-12 16,1-4 20-16,9-3-5 0,15-1 8 15,12-1 11-15,25-1 1 0,-1 0-27 0,4 1 11 16,-19-3-14-16,-9 1 33 0,-5 2 3 16,-12 1 1-16,-5-2 18 0,-6 2 8 0,-3-2-52 15,-8 2 44-15,-5 2-3 0,-1 0-60 0,-9-2 0 16,-4 0 0-16,0 0 0 0,0 0 0 16,-23 9 0-16,-2-5 0 0,-4 2 0 0,-10-3 0 15,-2 6 0-15,-7-5 0 0,3 4 0 16,4 1 0-16,9-4 0 0,2 1 0 0,7-2 0 15,6 2 0-15,-1-3 0 0,4 4-86 16,12-4-108-16,-5 0-11 0,7-3-7 16,0 0 48-16,13 9-18 0,1-9-23 0,9 0-40 15,7 0-94-15,2 0-60 0,9 0-29 0,2-2-30 16,3 1 93-16,-1-3 19 0,-1 2 22 16,-3 1 49-16,-2 1 29 0,-12-2 30 0,4 2 4 15,-12 2 59-15,-1-1 41 0,-6 5 16 16,-6-3-20-16,-6 1-3 0,0-4-75 0,-27 17-48 15,-1-6-417-15,-16 8 45 0,-24-2 41 0</inkml:trace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3.64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DA1B88D-42A2-4C31-9D33-E1E336AC9C46}" emma:medium="tactile" emma:mode="ink">
          <msink:context xmlns:msink="http://schemas.microsoft.com/ink/2010/main" type="inkDrawing" rotatedBoundingBox="26554,7195 27950,7407 27943,7453 26547,7240" shapeName="Other"/>
        </emma:interpretation>
      </emma:emma>
    </inkml:annotationXML>
    <inkml:trace contextRef="#ctx0" brushRef="#br0">559 242 349 0,'45'11'619'16,"0"-3"-20"-16,5-2-22 0,2 3-18 0,27 2-23 16,-1 2-60-16,3-3-22 0,6 3-18 15,1-2-56-15,0 3-19 0,-1 1 8 16,1-4-64-16,-3 2-41 0,-8-3 12 0,-1 1-64 15,-14-2 8-15,-12 1-27 0,-7-9-59 0,-10 7-78 16,-2-5-30-16,-8-1-48 0,-6 0-105 16,1 1-156-16,-9-1-85 0,-4-1-127 0,-5-1-45 15,0 0-555-15,-21 9 105 0,1-6 66 0,-7 0 105 16,-12 2 89-16,-2-2 42 0</inkml:trace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3.91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933F7CB-C67E-4B93-8470-4EFCB96F6D09}" emma:medium="tactile" emma:mode="ink">
          <msink:context xmlns:msink="http://schemas.microsoft.com/ink/2010/main" type="inkDrawing" rotatedBoundingBox="26387,7670 27790,7514 27794,7544 26391,7701" shapeName="Other"/>
        </emma:interpretation>
      </emma:emma>
    </inkml:annotationXML>
    <inkml:trace contextRef="#ctx0" brushRef="#br0">398 710 137 0,'0'0'715'16,"-4"4"37"-16,4-4-63 0,0 0-60 16,22 9-18-16,-2-9-53 0,9 0-7 0,7 0-56 15,18-3 1-15,22-6-50 0,8 1-81 16,2-2-11-16,4 0-34 0,3 2-29 0,2-2-79 15,-2-5 45-15,-4 4-71 0,1-1-59 16,-9 3-127-16,0 1 0 0,-23 0 0 0,-5 1 0 16,-12 2 0-16,-2 0 0 0,-11 0 0 0,-2 4 0 15,-8-1-90-15,-4 2-435 0,-5-4-223 16,-9 4-391-16,0 0 22 0,0 0 89 16,0 0 138-16,-59-1 71 0,24 1 45 0,-5 5 115 15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4.13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11D3649-18BD-4A6A-B569-A748906FFE54}" emma:medium="tactile" emma:mode="ink">
          <msink:context xmlns:msink="http://schemas.microsoft.com/ink/2010/main" type="inkDrawing" rotatedBoundingBox="26549,7708 28189,7261 28212,7347 26572,7794" shapeName="Other">
            <msink:destinationLink direction="with" ref="{30501378-AE9B-453B-A65E-F2DF4016F15C}"/>
          </msink:context>
        </emma:interpretation>
      </emma:emma>
    </inkml:annotationXML>
    <inkml:trace contextRef="#ctx0" brushRef="#br0">569 798 461 0,'0'0'667'0,"0"0"10"0,52-17 19 0,-15 6-37 16,33-7-78-16,3-1-30 16,15-1-55-16,17-6-39 0,7-1-62 0,4 0-26 0,1-2-27 15,-2 5-66-15,-3 0-27 0,-5-3-29 0,-26 10 55 16,-1-3-111-16,-9 0-78 15,-7 0-75-15,-15 7-67 0,-13 2-67 0,-1 0-130 16,-7-1-63-16,-5 2-109 0,-6-1-141 0,-3 1 34 16,-2 0 63-16,-7 0 7 0,-1 4-137 15,2-2-287-15,-6-2 115 0,0 2 89 0,0-2 68 16,-6 0 26-16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7:46.001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C0621464-4ACE-4379-B24B-EB5C90DE736E}" emma:medium="tactile" emma:mode="ink">
          <msink:context xmlns:msink="http://schemas.microsoft.com/ink/2010/main" type="inkDrawing" rotatedBoundingBox="3205,6951 4575,8325 3507,9389 2138,8016" semanticType="callout" shapeName="Other"/>
        </emma:interpretation>
      </emma:emma>
    </inkml:annotationXML>
    <inkml:trace contextRef="#ctx0" brushRef="#br0">1049 92 189 0,'0'0'730'0,"0"0"-37"0,0 0-16 16,0 0-14-16,0 0-41 0,0 0-49 0,0 0-48 15,0 0 56-15,0 0 0 0,0 0-23 16,0 0-70-16,0 0-19 0,-14-13-63 0,10 6-8 16,0 2-360-16,-1-2-38 0,-4-4 0 15,1 5 0-15,3-4 0 0,-5 1 0 16,-3 0 0-16,-5 0 0 0,-3 5 0 0,-2 2 0 16,-4 2 0-16,-9 3 0 0,-8 10 0 15,-24 10 0-15,0 10 0 0,-15 15 0 0,-3 7 0 16,5 4 0-16,5 6 0 0,1 9 0 0,3 4 0 15,14 9 0-15,4 7 0 0,13-3 0 16,11 4 0-16,17-16 0 0,11-1 0 0,8 0 0 16,20 8 0-16,14-2 0 0,18-11 0 0,14-8 0 15,9-7 0-15,17-9 0 0,4-8 0 16,15-9 0-16,5-7 0 0,11-8 0 0,3-7 0 16,-2-7 0-16,-23-2 0 0,-7-5 0 15,-3-2 0-15,-10 0 0 0,-11-5 0 0,-18 2 0 16,-12-1 0-16,-5 6 0 0,-9-6 0 15,-6 0 0-15,-7-1 0 0,-1 0 0 16,-7-7 0-16,2 6-436 0,-7-1-916 0,-2 1 109 16,0-5 141-16,-8 4 130 0,1-5 93 0,-2 4 83 15,1 1 70-15,-4-5 96 0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6:06.59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77AE5E4-BA08-4939-A3D2-54F3A5CC4A69}" emma:medium="tactile" emma:mode="ink">
          <msink:context xmlns:msink="http://schemas.microsoft.com/ink/2010/main" type="inkDrawing" rotatedBoundingBox="1110,3046 4521,2191 4901,3707 1490,4562" semanticType="callout" shapeName="Other"/>
        </emma:interpretation>
      </emma:emma>
    </inkml:annotationXML>
    <inkml:trace contextRef="#ctx0" brushRef="#br0">1191 1610 632 0,'-8'5'797'0,"-6"-4"-71"0,1 3-44 16,-5-3-46-16,-5 3-36 0,-4-2-49 0,-4-2 11 16,0 0-11-16,-6-2-75 0,-6-3-18 0,2 0-48 15,-7-3 11-15,2-2 11 16,1-3-175-16,-17-10-257 0,4-7 0 0,4-1 0 0,-5-3 0 15,11-7 0-15,-2-3 0 0,1-3 0 16,0-4 0-16,3 2 0 0,3-7 0 16,2 4 0-16,1-1 0 0,4 6 0 0,4 1 0 15,10 7 0-15,-1 7 0 0,6 0 0 16,3 4 0-16,1-3 0 0,9 2 0 0,-2 4 0 16,4-4 0-16,6-3 0 0,4-2 0 0,1-2 0 15,17-15 0-15,6 2 0 0,8-1 0 16,4 4 0-16,6 2 0 0,9 0 0 0,3 2 0 15,0 3 0-15,6 5 0 0,3 0 0 0,1 2 0 16,4 6 0-16,14-6 0 0,-10 9 0 16,6 2 0-16,-1 2 0 0,4 6 0 0,-4 0 0 15,1 4 0-15,-1 2 0 0,-1 2 0 16,-13 5 0-16,11 2 0 0,1 1 0 16,-1 4 0-16,3-1 0 0,0 4 0 0,-1 1 0 15,1 4 0-15,5-3 0 0,-5 2 0 16,4 4 0-16,-4-3 0 0,1 3 0 0,-5-3 0 15,-1 4 0-15,1-3 0 0,-5 1 0 0,-1-3 0 16,1 3 0-16,-3-5 0 0,-15 1 0 16,-5-5 0-16,-4 1 0 0,-9-4 0 0,-3 4 0 15,-2-6 0-15,-8 0 0 0,0 2 0 0,-5-2 0 16,-3 3 0-16,-2-5 0 0,-3 0 0 16,-5 1 0-16,4 0 0 0,-13-2 0 0,5 5 0 15,-5-5 0-15,0 0 0 0,0 0 0 16,-27 11-283-16,8-5-983 0,-3 0 97 15,-1 4 119-15,-6-3 70 0,6 2 135 0,-9-2 49 16,0 4 92-16,1-1 75 0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7:08.510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88397A1D-D672-41D3-B38E-E7A3E66AC114}" emma:medium="tactile" emma:mode="ink">
          <msink:context xmlns:msink="http://schemas.microsoft.com/ink/2010/main" type="inkDrawing" rotatedBoundingBox="1683,122 17653,505 17605,2474 1636,2091" hotPoints="19311,1523 9817,2076 376,933 9870,380" semanticType="enclosure" shapeName="Ellipse"/>
        </emma:interpretation>
      </emma:emma>
    </inkml:annotationXML>
    <inkml:trace contextRef="#ctx0" brushRef="#br0">7422 1605 52 0,'-14'-2'469'0,"4"2"-56"0,-2-1-15 16,12 1-40-16,-15 0 25 0,15 0-77 0,-12-2 10 15,12 2-70-15,-9-4 7 0,9 4-37 0,-10-3 15 16,10 3-15-16,0 0-30 0,0 0-15 16,-13-1-18-16,13 1 3 0,0 0 8 0,0 0-23 15,0 0 1-15,0 0-49 0,0 0-4 16,0 0 8-16,0 0-22 0,0 0 7 16,0 0-19-16,0 0 26 0,0 0-25 0,32-2-31 15,-32 2 4-15,0 0-7 0,18 0 56 16,-18 0-68-16,13 0 16 0,-13 0 3 0,14 0-7 15,-14 0 29-15,18 0 5 0,-10-4-20 0,-8 4 5 16,15 0-12-16,-15 0-4 0,17 0 20 16,-17 0-35-16,18 4 8 0,-9-4 30 0,-9 0-22 15,22 0 21-15,-13 0-2 0,5 2-9 0,3-2 53 16,1 1-48-16,4-1-5 0,-3 0 5 16,8 2 14-16,4-1-26 0,0 3-3 0,4-4-1 15,6 2 8-15,-1-2-11 0,1 1-4 16,3 1 11-16,1-1 0 0,-4 1-29 15,3 1 7-15,1-3-15 0,0 1 15 0,-1 3 0 16,6-1-12-16,3 1 57 0,-8-2-38 16,5 0-18-16,3 5-23 0,1-2 34 0,0 2 11 15,4-1-26-15,14 3 52 0,4-2-26 0,-1 2-7 16,1 2 44-16,0-1-59 0,1-4 59 16,-1 3-37-16,-1 1 4 0,1-1-7 0,1 1-12 15,3-4 7-15,1 4-29 0,-1-3 33 16,1-1-14-16,3 1 11 0,2 1 14 0,3-5-14 15,0 6 22-15,-2-5-56 0,2 2 7 16,0 0 5-16,1 1 25 0,3 1-7 16,-2-3-19-16,2 1 49 0,0 2-38 0,2-1 1 15,4 1-16-15,-6 2 19 0,6-4 8 0,-4 3-34 16,-2 1 19-16,6-2-12 0,-6-2 1 16,2 1 18-16,6 1-18 0,-6-6 25 0,4 2-3 15,4 2-22-15,4-5-8 0,-5-1 26 0,1 0 4 16,1 0 3-16,3-1-21 0,-4 1-5 15,4 0-3-15,-4-6 11 0,0 3-11 0,1 2 44 16,-3-7-33-16,2 4-14 0,-3-1 21 16,-2 2-29-16,0-4 37 0,-4 1 11 0,1-1-15 15,-2-1-7-15,-2-4-38 0,2 1 38 0,0-2-27 16,-2-1 46-16,16-6-23 16,0 1-11-16,0-3 18 0,-21 6-14 0,17-11 21 15,-19 6-21-15,-7-1 7 0,8 0 7 0,-9-1-3 16,0-2 15-16,-4 3-12 0,-5-1 4 15,-1 0-3-15,2-7-1 0,-6 6-10 0,1 3 14 16,-5-6-19-16,-4 3 5 0,-5 4 17 16,-9-1 1-16,-3 3-30 0,2-3 38 0,-7 1-1 15,0 0 34-15,-5 0-60 0,-2 4 1 0,-6-3 21 16,-1 4-14-16,-1-5 22 0,-3 2 7 16,-5 4-40-16,0-5 14 0,-4 5 12 0,-5-3 3 15,4 3-18-15,-8-5 4 0,4 3-8 16,-5 0-4-16,0-2 23 0,-4 0-19 15,1-2 0-15,-2 3 0 0,-3-2 0 0,-5-5 0 16,1 3 0-16,-1 0 0 0,-1-1 0 0,-2 2 0 16,-11-3 0-16,5-1 0 0,-4 1 0 15,-1 4 0-15,1-4 0 0,0 1 0 0,-6 3 0 16,-2 0 0-16,-2 2 0 0,1-2 0 16,-5 5 0-16,-21-7 0 0,2 1 0 0,-2 2 0 15,-2 0 0-15,0 8 0 0,-3-6 0 0,0 3 0 16,12 4 0-16,-17-4 0 0,4 2 0 15,1-1 0-15,0 1 0 0,0 0 0 16,8 2 0-16,-4-4 0 0,4 3 0 0,-8-3 0 16,-1 2 0-16,8 4 0 0,-11 0 0 15,-1-2 0-15,4-2 0 0,-4 1 0 0,1 0 0 16,3 0 0-16,8 3 0 0,-11 1 0 16,12-2 0-16,5 0 0 0,-14-2 0 0,1 3 0 15,-1-4 0-15,14 0 0 0,0 2 0 0,-14-2 0 16,-4 2 0-16,14 1 0 0,-10-3 0 15,9 5 0-15,6-3 0 0,3 2 0 0,0 1 0 16,-1-2 0-16,-20-2 0 0,12 5 0 0,9-1 0 16,-4-3 0-16,4 5 0 0,-4-3 0 15,-18 1 0-15,10 0 0 0,-11-1 0 16,1 1 0-16,0-1 0 0,14 1 0 0,-15-2 0 16,10 1 0-16,-8 1 0 0,11 1 0 15,6-1 0-15,-18-1 0 0,0 2 0 0,14-3 0 16,8 5 0-16,-4-2 0 0,0 3 0 15,-6-2 0-15,-16 0 0 0,0 1 0 0,13 1 0 16,-14-3 0-16,-3 3 0 0,16-1 0 0,4 3 0 16,-19-3 0-16,-3 3 0 0,5-5 0 15,13 5 0-15,6-2 0 0,-22-1 0 0,17 2 0 16,4 1 0-16,-18-4 0 0,0 1 0 16,-3 0 0-16,-1 3 0 0,4-3 0 0,-3 1 0 15,16 2 0-15,5-2 0 0,0 2 0 16,-22 0 0-16,0-1 0 0,15 1 0 15,10 0 0-15,-28 1 0 0,7 1 0 0,13-2 0 16,2 0 0-16,-23 5 0 0,3-5 0 0,5 1 0 16,10 1 0-16,-15-4 0 0,15 4 0 15,8-1 0-15,-21 1 0 0,17-2 0 0,5 4 0 16,-2-4 0-16,2 0 0 0,-2 0 0 0,-20 0 0 16,17-4 0-16,4 4 0 0,-22-2 0 15,17 1 0-15,6 1 0 0,0 0 0 0,-23-3 0 16,17 3 0-16,6 0 0 0,-23 0 0 15,13 0 0-15,14 0 0 0,-4 0 0 0,-2 0 0 16,2 0 0-16,-24 3 0 0,3-2 0 16,15-1 0-16,6 0 0 0,-20 2 0 15,11 2 0-15,9-8 0 0,-1 4 0 0,4-2 0 16,-29 2 0-16,7-1 0 0,9 1 0 0,14 0 0 16,-5 0 0-16,1 0 0 0,3 0 0 15,-8-2 0-15,-18 4 0 0,18-1 0 0,-19 5 0 16,6-6 0-16,-1 3 0 0,1 0 0 15,9 2 0-15,13-5 0 0,-5 2 0 0,0-2 0 16,0 1 0-16,1-1 0 0,-1 2 0 0,4-4 0 16,-3 2 0-16,0 0 0 0,0 0 0 15,2 0 0-15,-2 0 0 0,0 0 0 0,-5 0 0 16,-18-1 0-16,14 1 0 0,7 0 0 16,2 1 0-16,-20-1 0 0,11 2 0 15,9-1 0-15,-1-2 0 0,5 2 0 0,-5-1 0 16,4 0 0-16,3 2 0 0,1-4 0 15,-3 1 0-15,4-1 0 0,0 2 0 0,1-3 0 16,3 3 0-16,-3-4 0 0,-1 3 0 0,0-1 0 16,-3 1 0-16,7 1 0 0,-8-2 0 15,4 2 0-15,0 2 0 0,-3-1 0 0,3 1 0 16,-4-1 0-16,4 3 0 0,-1-2 0 0,-1 1 0 16,6 4 0-16,-3-6 0 0,3 4 0 15,5-1 0-15,0-4 0 0,-5 6 0 16,6-1 0-16,0-4 0 0,4 3 0 15,-5-1 0-15,-5 2 0 0,1-1 0 0,-1 0 0 16,2 2 0-16,-5 1 0 0,3-1 0 0,1 1 0 16,3 0 0-16,-3 0 0 0,1 0 0 15,-2 2 0-15,5 1 0 0,-4-4 0 0,1 2 0 16,2 1 0-16,10 0 0 0,0-2 0 0,1 2 0 16,-2 0 0-16,2 1 0 0,4 0 0 15,0 1 0-15,0 0 0 0,-2 1 0 0,3-1 0 16,2 1 0-16,-3 1 0 0,4 0 0 15,-3 2 0-15,2-4 0 0,-2 1 0 16,3-3 0-16,0 4 0 0,0 0 0 0,0 3 0 16,0-3 0-16,4 1 0 0,5-3 0 15,0 1 0-15,1-2 0 0,3 3 0 0,5-2 0 16,-5 2 0-16,6 1 0 0,-1 0 0 0,1 1 0 16,3 0 0-16,4 2 0 0,-3 1 0 15,4 1 0-15,-4-2 0 0,4-1 0 0,0 8 0 16,0-1 0-16,0-2 0 0,4 2 0 15,0-2 0-15,0 1 0 0,2 0 0 0,2 2 0 16,5-2 0-16,1 5 0 0,1-4 0 0,2-2 0 16,9 4 0-16,-3 4 0 0,4-3 0 15,4 2 0-15,0-3 0 0,4-3 0 0,11 8 0 16,-1-6 0-16,9 6 0 0,4-7 0 16,5 2 0-16,3-2 0 0,6-4 0 15,-1 0 0-15,5 3 0 0,5-8 0 0,-1 4 0 16,-3-3 0-16,7 3 0 0,-3-3 0 15,5 4 0-15,-1-3 0 0,-1 3 0 0,2 0 0 16,2-4 0-16,20 5 0 0,-22 0 0 0,3-3 0 16,-4 3 0-16,5-2 0 0,16 3 0 15,-24-5 0-15,3 4 0 0,0-5 0 0,0 0 0 16,3-4 0-16,-1 1 0 0,1-1 0 0,2-1 0 16,-4-4 0-16,3 2 0 0,-5-1 0 15,1-4 0-15,-4 4 0 0,-1-5 0 0,-12 2 0 16,-10-2 0-16,0 3 0 0,4-3 0 15,-3-1 0-15,18 6 0 0,-7-5 0 16,-12 1 0-16,0 2 0 0,2-4 0 0,20 4 0 16,0 3 0-16,1-3 0 0,-19 1 0 15,-4-4 0-15,0 4 0 0,-4-5 0 0,1 4 0 16,-1 0 0-16,3-3 0 0,-3 1 0 0,0 0 0 16,4 2 0-16,-5-1 0 0,1 2 0 15,-4 0 0-15,7 1 0 0,-7-3 0 0,4 5 0 16,-1-2 0-16,1-3 0 0,-4 3 0 15,3-1 0-15,1-1 0 0,-1 0 0 16,-3 0 0-16,2-2 0 0,-2 0 0 0,-5 1 0 16,0-2 0-16,-5-1 0 0,5-1 0 15,0 2 0-15,-5-2 0 0,5 0 0 0,-5 0 0 16,0 0 0-16,0-2 0 0,1 2 0 0,-5-1 0 16,4 1 0-16,0 0 0 0,-3-2 0 15,2 2 0-15,2 0 0 0,-5-4 0 0,3 3 0 16,2 1 0-16,0-2 0 0,-2 1 0 0,1-1 0 15,1 2 0-15,4-1 0 0,-5-3 0 16,5 1 0-16,-5 1 0 0,5 1 0 0,0 1 0 16,-1-4 0-16,1 1 0 0,0 2 0 15,-1-1 0-15,1 0 0 0,0-3 0 16,-5 4 0-16,1-1 0 0,-1 1 0 0,4-1 0 16,-8 2 0-16,5 0 0 0,-10-4 0 15,0 4 0-15,0-1 0 0,0 2 0 0,-4-1 0 16,0 4 0-16,-4-4 0 0,-1 2 0 0,-3-2 0 15,-1 0 0-15,-5 0 0 0,-1 1 0 16,-2-1 0-16,-10 0 0 0,13 5 0 0,-9-2-216 16,-4-3-1080-16,0 0 60 0,-17 8 242 15,3-4 33-15,-3-3 97 0,-1 1 90 0,-1-2 11 16,7 2 145-16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57:16.246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C952C16-4216-4228-BB4F-31C1840905E3}" emma:medium="tactile" emma:mode="ink">
          <msink:context xmlns:msink="http://schemas.microsoft.com/ink/2010/main" type="inkDrawing" rotatedBoundingBox="23756,9977 29730,12459 29411,13225 23438,10743" semanticType="callout" shapeName="Other"/>
        </emma:interpretation>
      </emma:emma>
    </inkml:annotationXML>
    <inkml:trace contextRef="#ctx0" brushRef="#br0">6086 2192 52 0,'8'-1'603'0,"-8"1"22"0,0 0-22 16,0 0-33-16,0 0-34 0,0 0-37 15,0 0-4-15,0 0-55 0,0 0-20 0,0 0-25 16,0 0-23-16,0 0-37 0,0 0-33 0,0 0-38 16,0 0 4-16,0 0 0 15,0 0-59-15,0 0-19 0,0 0-26 0,0 0 29 16,0 0-36-16,0 0-12 0,0 0-59 0,0 0-86 15,0 0 0-15,0 0 0 0,0 0 0 16,0 0 0-16,-22 13 0 0,13-11 0 0,1 1 0 16,-6 0 0-16,5-1 0 0,-5 3 0 0,-3-3 0 15,3 0 0-15,-3 0 0 0,0-2 0 16,-3 2 0-16,-2 2 0 0,-1-4 0 16,2 1 0-16,-6 1 0 0,-4-2 0 0,4 0 0 0,-5 0 0 15,4 0 0-15,-3 0 0 0,0-2 0 16,0 1 0-16,-4-3 0 0,1 2 0 0,-4-4 0 15,7 1 0-15,-2 0 0 0,-2-3 0 16,0-2 0-16,4 0 0 0,1 2 0 16,-4 0 0-16,7-2 0 0,0 4 0 0,-4-4 0 15,4 5 0-15,0-3 0 0,-8 4 0 16,10-2 0-16,-5 3 0 0,3-3 0 0,-2 3 0 16,2 0 0-16,0-2 0 0,-1 3 0 0,1 0 0 15,4-2 0-15,-2-1 0 0,-2 2 0 16,6-4 0-16,-3 3 0 0,1-4 0 0,-3 3 0 15,3-4 0-15,0 1 0 0,-2 0 0 0,2 1 0 16,-9-2 0-16,5 0 0 0,-4-1 0 16,4 0 0-16,-4 4 0 0,0-2 0 0,4-2 0 15,0 3 0-15,-8 1 0 0,8-2 0 16,-5 3 0-16,4-3 0 0,-2 1 0 16,3 2 0-16,0-1 0 0,0 2 0 0,-4-2 0 15,0 2 0-15,0-2 0 0,-2 1 0 16,-2-2 0-16,4 4 0 0,0 0 0 0,0-2 0 15,-6 4 0-15,-1-1 0 0,-4 0 0 0,2 2 0 16,-5 4 0-16,-9-3 0 0,4 3 0 16,-3-1 0-16,-1 0 0 0,9-3 0 0,5 1 0 15,-1-1 0-15,-2 4 0 0,13-4 0 0,-4-4 0 16,3 4 0-16,4-1 0 0,3-2 0 16,-5-5 0-16,6 3 0 0,2-4 0 0,2 0 0 15,-3-3 0-15,5 1 0 0,2-2 0 0,-3-4 0 16,1 4 0-16,-5-5 0 15,7 0 0-15,-7-1 0 0,5-3 0 0,-1 2 0 16,5 4 0-16,-5-5 0 0,3 1 0 0,-2 1 0 16,-1-3 0-16,0 1 0 0,5 5 0 15,-1-4 0-15,-3 2 0 0,3 3 0 0,1-3 0 16,-5 4 0-16,5-5 0 0,-5 7 0 16,3-3 0-16,-3 0 0 0,1 2 0 0,-1 1 0 15,-3 0 0-15,6-1 0 0,-7 1 0 0,5 2 0 16,-2-1 0-16,-3-1 0 0,0 1 0 15,3 1 0-15,-2 0 0 0,2 0 0 0,-3 2 0 16,2-3 0-16,0 2 0 0,-2 2 0 16,3 0 0-16,-3-2 0 0,5-2 0 15,-2 1 0-15,-3-1 0 0,5-1 0 0,-2 1 0 16,-3 0 0-16,4-2 0 0,2 1 0 0,-4-1 0 16,6-4 0-16,-3 4 0 0,-1-5 0 15,1 5 0-15,3 0 0 0,-1 0 0 0,-1-2 0 16,-3 2 0-16,5 0 0 0,-3 2 0 15,-5-2 0-15,6-2 0 0,-4 3 0 0,-2 5 0 16,-1-9 0-16,-4 5 0 0,3 0 0 0,-10-2 0 16,3 3 0-16,0-2 0 0,-1 1 0 15,1 0 0-15,-1-1 0 0,1-1 0 16,-9-4 0-16,13 2 0 0,-4-2 0 0,1 1 0 16,1-6 0-16,-2 1 0 0,5 2 0 15,3-1 0-15,-4-2 0 0,5 2 0 0,-1 4 0 16,2-2 0-16,2 2 0 0,-3-3 0 0,4 8 0 15,3-3 0-15,-2-1 0 0,3 3 0 16,-3 1 0-16,3 0 0 0,6 1 0 0,-5-1 0 16,3 4 0-16,2-1 0 0,-1-2 0 0,3-1 0 15,-2 4 0-15,1-2 0 0,0 2 0 16,-1-3 0-16,-1 1 0 0,-1-1 0 0,2 4 0 16,-5-3 0-16,3-1 0 0,-3 1 0 15,-5-2 0-15,1 1 0 0,-6 2 0 0,1 1 0 16,-5-2 0-16,0 0 0 0,0-2 0 15,-4 1 0-15,4-2 0 0,-1 2 0 0,1-4 0 16,0 1 0-16,2-3 0 0,2 4 0 16,-4-1 0-16,9 2 0 0,-4-1 0 0,3 2 0 15,2 0 0-15,3 1 0 0,-3-3 0 16,-1 8 0-16,5-5 0 0,-1 1 0 0,1 3 0 16,-5-2 0-16,0 4 0 0,5-3 0 0,-6 4 0 15,1 0 0-15,1-1 0 0,-1-2 0 16,5 4 0-16,-5-1 0 0,4-3 0 0,1 3 0 15,-1 4 0-15,1-2 0 0,-5 5 0 0,3-2-503 16,-6-1-826-16,-1-2 178 16,-1-2 79-16,-4-1 141 0,0-5 49 0,0-4 104 15,0 2 74-15,-3-1 64 0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8:04.169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5BE592E-5FDE-42B9-940C-07ECAC2C9F6A}" emma:medium="tactile" emma:mode="ink">
          <msink:context xmlns:msink="http://schemas.microsoft.com/ink/2010/main" type="inkDrawing" rotatedBoundingBox="725,9465 5241,9984 5093,11269 578,10751" semanticType="callout" shapeName="Other"/>
        </emma:interpretation>
      </emma:emma>
    </inkml:annotationXML>
    <inkml:trace contextRef="#ctx0" brushRef="#br0">872 118 692 0,'0'-9'841'0,"0"0"-10"0,0-1 18 0,-4-1-19 16,0-1-30-16,-1-3-51 0,-3 4-60 15,-2-1-53-15,-8 1-129 0,1 5-12 0,-6-1-223 16,-4 2-272-16,-3 5 0 0,-2 2 0 16,-17 9 0-16,-15 5 0 0,-2 16 0 0,-14 10 0 15,3 14 0-15,1 8 0 0,5 2 0 0,3 7 0 16,11 5 0-16,15 1 0 0,11 7 0 16,15-11 0-16,16 1 0 0,12 1 0 0,15 10 0 15,18-3 0-15,13-11 0 0,22-8 0 0,18-11 0 16,20-11 0-16,15-5 0 0,16-17 0 15,8-10 0-15,21-11 0 0,45-8 0 16,2-11 0-16,-6-5 0 0,4-7 0 0,-7-1 0 16,-7-4 0-16,-2-1 0 0,-6 1 0 15,-45 4 0-15,-4-2 0 0,28-9 0 0,-33 10 0 16,-9 0 0-16,10 1-1065 0,-5-1-205 0,-7-2 190 16,-2 1 83-16,-10 0 107 0,-2-5 41 15,-11 3 30-15,1-4 163 0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8:07.793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40CF5A51-CCE5-4CBF-AB35-CD30C5F9AB13}" emma:medium="tactile" emma:mode="ink">
          <msink:context xmlns:msink="http://schemas.microsoft.com/ink/2010/main" type="inkDrawing" rotatedBoundingBox="19909,2982 23457,2447 23805,4756 20258,5291" hotPoints="20295,3167 21026,2851 23401,3430 21245,4889" semanticType="enclosure" shapeName="Quadrilateral">
            <msink:sourceLink direction="with" ref="{43414919-83BC-467A-A950-B9D7144CF00E}"/>
          </msink:context>
        </emma:interpretation>
      </emma:emma>
    </inkml:annotationXML>
    <inkml:trace contextRef="#ctx0" brushRef="#br0">2517 564 7 0,'0'0'551'0,"0"0"-22"16,0 0 3-16,0 0 49 0,0 0-38 0,0 0 20 15,0 0-42-15,-12-10-15 0,12 10 1 0,0 0-23 16,0 0-34-16,-10-5-29 0,10 5-23 16,-9-1-44-16,9 1-56 0,-14 0 3 15,14 0-33-15,-14-1-44 0,14 1-71 0,-21 0-153 16,12-4 0-16,-3 4 0 0,-2-2 0 15,1 1 0-15,-5 1 0 0,3-2 0 0,0 1 0 16,-5 1 0-16,2-5 0 0,1 3 0 16,-2 1 0-16,-3-1 0 0,0 2 0 0,3-2 0 15,-2-1 0-15,-2 0 0 0,1 1 0 0,-1 1 0 16,0-2 0-16,-3 0 0 0,3 2 0 16,-4 1 0-16,6-2 0 0,3 2 0 0,-1-1 0 15,-3 1 0-15,5-2 0 0,-2 2 0 16,-3 0 0-16,5 0 0 0,2 0 0 0,-3-4 0 15,0 3 0-15,1-1 0 0,3 2 0 0,1-3 0 16,-5 3 0-16,9-1 0 16,-9-3 0-16,5 2 0 0,-1 1 0 0,1-2 0 0,-5 3 0 15,4-2 0-15,-3-1 0 0,-1 1 0 16,3 2 0-16,-2-1 0 0,-1 1 0 16,1-2 0-16,-5 0 0 0,8 2 0 0,-1 0 0 15,2-3 0-15,-3 3 0 0,2-1 0 16,5-1 0-16,-5 0 0 0,5 1 0 0,-4 1 0 15,0-2 0-15,3-2 0 0,10 4 0 0,-20-3 0 16,5 2 0-16,6-1 0 0,-1 0 0 16,1-1 0-16,-5 0 0 0,2 1 0 0,-6 1 0 15,5-5 0-15,-1 4 0 0,1 0 0 16,-1 0 0-16,1-3 0 0,-1 1 0 16,1 3 0-16,-1-4 0 0,1 2 0 0,-1 0 0 15,-4-2 0-15,5 2 0 0,-5 0 0 16,5-4 0-16,-5 4 0 0,1-4 0 0,2 4 0 15,0-3 0-15,-1 3 0 0,-2-1 0 0,0-1 0 16,1 0 0-16,-1 0 0 0,5 0 0 16,-1 4 0-16,-3-6 0 0,3 4 0 0,4-3 0 15,-3 2 0-15,5 2 0 0,-2-3 0 16,1 2 0-16,-1 0 0 0,-2-3 0 0,3 4 0 16,1-2 0-16,-2-1 0 0,1 1 0 0,1 2 0 15,2-5 0-15,-3 4 0 16,1-1 0-16,-1 0 0 0,0 2 0 0,5-5 0 15,-6 3 0-15,6-2 0 0,4 6 0 0,-13-6 0 16,7 1 0-16,-2 2 0 0,4-4 0 16,-5 4 0-16,5 0 0 0,-6-4 0 0,5 4 0 15,-3-2 0-15,2 0 0 0,-2 4 0 16,-1-7 0-16,-4 4 0 0,0-3 0 0,3 3 0 16,-3-3 0-16,-1 4 0 0,1-8 0 0,-5 9 0 15,5-6 0-15,-5 2 0 0,5 0 0 16,-1 1 0-16,-4-1 0 0,5 1 0 0,-5 0 0 15,5 0 0-15,-1 0 0 0,1 4 0 0,-1-6 0 16,1 2 0-16,3 0 0 16,-2 2 0-16,-3 0 0 0,2-4 0 0,-1 4 0 15,-2-2 0-15,1-2 0 0,-3 2 0 0,1 1 0 16,3-2 0-16,-4 3 0 0,5 0 0 16,-5-2 0-16,5 2 0 0,3 0 0 0,1 1 0 15,-3-3 0-15,2 3 0 0,10 2 0 16,-21-3 0-16,15 3 0 0,6 0 0 0,-17-4 0 15,11 1 0-15,6 3 0 0,-12-1 0 0,12 1 0 16,-14-2 0-16,14 2 0 0,0 0 0 16,0 0 0-16,-13 0 0 0,13 0 0 0,0 0 0 15,-4 10 0-15,4-10 0 0,4 12 0 16,-4-12-235-16,9 6-1083 0,-9-1 123 16,4 0 145-16,0 2 82 0,-4-7 138 0,5 9 85 15,-5-5-37-15,0-4 112 0</inkml:trace>
    <inkml:trace contextRef="#ctx0" brushRef="#br0" timeOffset="544.1757">-912 454 148 0,'-9'-4'406'0,"9"4"-4"0,-14-2-11 15,6-1 4-15,8 3 11 0,-14-3-49 0,14 3 27 16,-8-3-12-16,8 3-29 0,0 0-27 0,-13-4-48 16,13 4 19-16,0 0-4 0,0 0-23 15,17-15 16-15,1 6-16 0,9-6 9 0,14-3-5 16,21-10 11-16,10-3-7 0,17-7-29 0,6 2 3 15,2 2 18-15,2 1 5 0,-19 11-27 16,-7-1-11-16,-7 1-137 0,-16 7-90 0,-10 8 0 16,-9-3 0-16,-4 3 0 0,-8 2 0 15,3-1 0-15,-5 4 0 0,-7 0 0 0,-1 2 0 16,-9 0 0-16,12 0 0 0,-12 0 0 16,0 0 0-16,0 0 0 0,0 0 0 15,0 0 0-15,0 0 0 0,-25 15-71 0,19-8-827 16,2-4-252-16,-1 5 14 0,1-3 146 15,0 2 59-15,-1-3 101 0,0 5 89 0,5-1 119 16,0 2 30-16</inkml:trace>
    <inkml:trace contextRef="#ctx0" brushRef="#br0" timeOffset="-1644.4429">-1122 494 271 0,'0'0'596'0,"0"0"-45"0,0 0-19 0,0 0-51 0,12-5-27 16,-12 5-52-16,0 0-48 0,0 0-8 15,0 0-33-15,10-2-12 0,-10 2-18 0,0 0-52 16,13-3 22-16,-13 3-67 0,10-1 16 16,-10 1-9-16,18 0-66 0,-18 0 33 15,13 0-11-15,-13 0 3 0,18 0-25 0,-18 0 3 16,19 1 4-16,-11-1-3 0,1 2-27 0,-9-2-18 16,22 1 22-16,-13 1-1 0,5 3-28 15,-1-2 29-15,-4-3-4 0,4 7-22 0,1-5-26 16,-1 2 37-16,1 2-26 0,-1-3-15 15,-3 3 26-15,3-2-70 0,-5 4-8 0,6-5 0 16,-5 4 0-16,4-3 0 0,-4 5 0 0,0-5 0 16,4 5 0-16,-4-1 0 0,1 2 0 15,3-3 0-15,-3 0 0 0,2 3 0 0,-7 0 0 16,9 0 0-16,-6-1 0 0,1 0 0 16,1 1 0-16,-2 1 0 0,1-1 0 15,4 0 0-15,-4 1 0 0,-3-1 0 0,2 1 0 16,1 1 0-16,-1-1 0 0,2 1 0 15,-2-2 0-15,-3-2 0 0,3 3 0 0,-2-1 0 16,6 1 0-16,-3 2 0 0,-3-4 0 0,6 2 0 16,-7 1 0-16,5 1 0 0,-2-2 0 15,2 4 0-15,-2-2 0 0,-3-1 0 0,3-2 0 16,2 2 0-16,-2 1 0 0,-3-1 0 16,3 1 0-16,-2 2 0 0,2-4 0 0,-3 1 0 15,3-1 0-15,-2 2 0 0,-2-1 0 0,5-1 0 16,-5 1 0-16,7-1 0 15,-8-1 0-15,5 0 0 0,-2 0 0 0,-2-2 0 16,4 3 0-16,-3 1 0 0,-1-2 0 0,2-1 0 16,2-1 0-16,-2 6 0 0,-3-6 0 15,5 7 0-15,-2-4 0 0,2 2 0 0,1 0 0 16,-5 0 0-16,6 4 0 0,-2-4 0 16,-3 1 0-16,4 1 0 0,-4 0 0 0,3 3 0 15,2-5 0-15,-2 2 0 0,-3 0 0 0,6 0 0 16,-4-1 0-16,2 2 0 0,-1-3 0 15,2 2 0-15,-1 0 0 0,-1 1 0 0,2 1 0 16,3-3 0-16,-5 3 0 0,2-4 0 16,-1 0 0-16,0 1 0 0,0 1 0 0,-1-2 0 15,2 0 0-15,-2 1 0 0,-3 2 0 16,5-5 0-16,-6 4 0 0,4-4 0 16,1 5 0-16,-1-5 0 0,-2 2 0 0,2-3 0 15,-3-1 0-15,-1 4 0 0,6-4 0 0,-6 2 0 16,4 1 0-16,-2-1 0 0,-2 2 0 15,1 0 0-15,3 0 0 0,-2 4 0 0,-2-6 0 16,4 4 0-16,-3 1 0 0,-1-3 0 0,4 2 0 16,-2 2 0-16,-2-3 0 0,5 4 0 15,-5-2 0-15,6 3 0 0,-2 0 0 0,-3 1 0 16,3-4 0-16,2 4 0 0,-2-4 0 16,2 1 0-16,-5 4 0 0,3-8 0 15,-2 1 0-15,2 2 0 0,0-5 0 0,-3 0 0 16,-1 1 0-16,2-4 0 0,-2-2 0 0,0 1 0 15,0 3 0-15,-3-5 0 0,3 1 0 16,-4-6 0-16,4 10 0 0,0-7 0 0,-2 4 0 16,-2-7 0-16,4 5 0 0,-4-5 0 15,4 8 0-15,-4-8 0 0,0 0 0 0,0 5 0 16,0-5 0-16,0 0 0 0,4 7 0 0,-4-7 0 16,0 0 0-16,0 0 0 0,0 0 0 15,0 0 0-15,0 8 0 0,0-8 0 16,0 0 0-16,0 0 0 0,0 0 0 0,0 0 0 15,0 0 0-15,0 0 0 0,0 0 0 16,0 0 0-16,0 0 0 0,0 0 0 0,0 0 0 16,0 0 0-16,0 0 0 0,0 0 0 0,0 0 0 15,0 0 0-15,0 0 0 0,0 0 0 16,0 0 0-16,0 0 0 0,0 0 0 0,0 0 0 16,0 0 0-16,0 0 0 0,0 0 0 15,0 0 0-15,0 0 0 0,0 0 0 0,0 0 0 16,0 0 0-16,0 0 0 0,0 0 0 0,0 0 0 15,-22-13 0-15,22 13 0 0,0 0 0 16,-5-7 0-16,5 7 0 0,-8-6 0 16,4 2 0-16,4 4 0 0,-10-8 0 0,6 5-727 15,-1-6-557-15,1 0 219 0,-4-1 19 16,2-2 85-16,2-2 72 0,0-4 92 0,3-4 78 16,1 5 71-16</inkml:trace>
    <inkml:trace contextRef="#ctx0" brushRef="#br0" timeOffset="1523.6823">315 2065 14 0,'9'-11'406'0,"9"-1"-7"16,-5-4 3-16,1 4-41 0,-1-2-15 15,1 2-11-15,-1-6-11 0,9 2-41 0,-3-1-11 16,3-4-26-16,-3 1-27 0,2 3-36 0,2-3-16 16,-1 0-3-16,5 0-8 15,-4 3-48-15,3-3-3 0,-3 2-27 0,2 0 4 16,4-7-8-16,1 4-7 0,-2-4 11 15,3 0-22-15,0 3 19 0,0-1-8 0,1-2-11 16,-1-1-4-16,3 3-11 0,-5 1 15 0,3-1-1 16,-1-4 1-16,4 5-26 0,-8-1 4 15,0 1 14-15,4 0-22 0,-4 0 4 0,0 6-8 16,0-9 15-16,-1 8 4 0,1-5-11 16,-4 1-4-16,0 0-15 0,3 1 4 0,-3 1 22 15,4 2-18-15,-5-2 26 0,1-1-27 0,4 4-10 16,-6-6 7-16,2 2-8 0,3 3-18 15,-7 0 30-15,7-4-23 0,-3 4 11 0,4 1-7 16,-4-1 15-16,5 4 4 0,-3-2 11 16,2-2 14-16,-4 4-29 0,3 0 26 15,-3-2-7-15,0 0 3 0,-2 5-11 0,2-3 7 16,-1 2 34-16,1 2 12 0,-1-2-20 16,1 3 27-16,-2 2 70 0,2-4-44 0,2 2 18 15,-5 2 19-15,7 0-7 0,0-4-34 0,0 6 33 16,-1-6 75-16,1 4-130 0,0 0 51 15,-4-2 27-15,5 1-33 0,-3 1-90 0,-2-1-41 16,3 3 0-16,-7-3 0 0,5 4 0 16,-9-3 0-16,0 1 0 0,1 4 0 0,-7-4 0 15,1 3 0-15,-1-1 0 0,-9 3 0 0,14-1 0 16,-14 1 0-16,0 0 0 16,0 0 0-16,0 0 0 0,0 0-771 0,-41 1-491 15,18 2 137-15,-4 3 157 0,-12-4 52 0,-11 7 60 16,-3-4 63-16,-24 2 89 0,1-3 56 15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8:22.105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A6CED5AF-A19E-44C7-8594-88861CAEC7A2}" emma:medium="tactile" emma:mode="ink">
          <msink:context xmlns:msink="http://schemas.microsoft.com/ink/2010/main" type="inkDrawing" rotatedBoundingBox="787,12961 3936,13834 3321,16051 172,15178" hotPoints="4029,14862 2155,15503 654,14211 2528,13570" semanticType="enclosure" shapeName="Ellipse"/>
        </emma:interpretation>
      </emma:emma>
    </inkml:annotationXML>
    <inkml:trace contextRef="#ctx0" brushRef="#br0">1164 0 510 0,'-10'4'536'0,"10"-4"4"0,-16 5-38 16,7-3-10-16,-5-1-23 0,1 4-37 16,-1-2 33-16,-4 5-22 0,-5-5-44 0,-2 6-31 15,-4-1-18-15,-2 1-33 0,0 0-87 16,0 6 16-16,-4-1 0 0,8-1-34 0,-8 7 4 16,6-2-34-16,7-2-18 0,-5 6-22 0,6-1 3 15,2 2-52-15,1-2 8 16,1 7-20-16,3-3-6 0,1 0-45 0,3 5 0 0,2-3 3 15,3 2-3-15,1-3-30 0,-1 2 7 16,1-4 53-16,3 4-53 0,2-3 23 16,-1 4-22-16,4 2-8 0,1 2 0 0,0 1 0 15,3 1 0-15,-3-3 0 0,4 7 0 16,0 1 0-16,3-1 0 0,-2 2 0 0,3-3 0 16,-3-2 0-16,-1 2 0 0,3-6 0 0,-2 1 0 15,-2-6 0-15,1 5 0 0,5-1 0 16,-6-1 0-16,6 1 0 0,-5 4 0 0,5-3 0 15,-1-4 0-15,-3 2 0 0,3 4 0 16,1-3 0-16,-1-1 0 0,-1-4 0 16,2 4 0-16,-1-4 0 0,-3 4 0 0,2-2 0 0,2-2 0 15,-5-2 0-15,5 3 0 16,-5-3 0-16,1-4 0 0,2-3 0 0,1 5 0 16,-3-3 0-16,3 0 0 0,-1-3 0 0,2 0 0 15,0 0 0-15,0 0 0 0,8-1 0 16,-4-2 0-16,-5 4 0 0,9-2 0 0,-7 1 0 15,2-3 0-15,1 2 0 0,-1-4 0 16,1 6 0-16,-3-6 0 0,1 1 0 0,3-1 0 16,-1 4 0-16,-1-5 0 0,1 3 0 0,1 0 0 15,2-1 0-15,-2-1 0 0,7 2 0 16,1 0 0-16,-4-2 0 0,3 2 0 16,1 2 0-16,0-2 0 0,4 0 0 0,0 0 0 15,2 3 0-15,-2-2 0 0,0-1 0 16,4 4 0-16,-2-4 0 0,6 1 0 0,-3 2 0 15,0-5 0-15,-4 0 0 0,7-1 0 16,-2-4 0-16,2-1 0 0,-2-3 0 0,3-2 0 16,-1-2 0-16,2-1 0 0,-4-2 0 0,2-2 0 15,1 1 0-15,-3-1 0 0,-2-3 0 16,0 0 0-16,2-1 0 0,-6 1 0 0,1-1 0 16,-1-2 0-16,9-3 0 0,-8-4 0 0,3-3 0 15,1 0 0-15,-4-3 0 0,3 1 0 16,14-6 0-16,-4-2 0 0,-5 4 0 0,-9 6 0 15,0 0 0-15,2 0 0 16,-6 0 0-16,4 1 0 0,-9 0 0 0,1 2 0 16,-2 0 0-16,-3 3 0 0,-3 0 0 0,2 1 0 15,-4 0 0-15,0 1 0 0,-3-1 0 16,-1 0 0-16,-1-2 0 0,2 3 0 0,-2-3 0 16,1 2 0-16,-5 0 0 0,6 0 0 0,-6-2 0 15,1-2 0-15,3 6 0 0,-6-4 0 16,6 0 0-16,-4-3 0 0,-4 3 0 0,0-4 0 15,-4-1 0-15,0 1 0 0,-2-8 0 16,-2 3 0-16,-9-10 0 0,-1 9 0 16,3-6 0-16,-6 3 0 0,2 1 0 0,1-2 0 15,-8-1 0-15,3 2 0 0,2-2 0 16,-2 1 0-16,-4-1 0 0,4 1 0 0,-13-13 0 16,5 12 0-16,-5-11 0 0,1 5 0 0,-6-1 0 15,0 1 0-15,-3 3 0 0,0 1 0 16,-2 3 0-16,-2 1 0 0,7 7 0 0,5 4 0 15,-4 0 0-15,0 2 0 0,-5 2 0 0,5 3 0 16,-5 0 0-16,0 3 0 0,1 2 0 16,-9 0 0-16,7 3 0 0,-7-3 0 0,3 8 0 15,1 0 0-15,-5 2 0 0,0 5 0 0,-22 2 0 16,5 2 0-16,-1 3 0 16,0-2 0-16,-4 8 0 0,5-1 0 0,-1 1 0 15,6-3 0-15,-6 7 0 0,4 1 0 0,1-1 0 16,0 0 0-16,0-1 0 0,0 1 0 15,4-5 0-15,1-1 0 0,13-3 0 0,-1 3 0 16,5-6 0-16,-4 2 0 0,-9 4 0 16,5-4 0-16,12-1 0 0,-4 4 0 0,0-6 0 15,5 4 0-15,9-5 0 0,-5 1 0 0,9 1 0 16,-4 3 0-16,4-2 0 0,1 0 0 16,7 0 0-16,-2-2 0 0,3 6 0 0,5-1 0 15,-1-1 0-15,5 3 0 0,3 0 0 16,2 2 0-16,0-3 0 0,8 10 0 0,2-1 0 15,6 6 0-15,3 3 0 0,2 4 0 16,10 14 0-16,4-5 0 0,5 7 0 0,-5 0 0 16,0-1 0-16,0 2 0 0,6-2 0 15,-6-2 0-15,0-6 0 0,5 2 0 0,-5-1 0 16,-8-11 0-16,3-4 0 0,1 1 0 0,8 7 0 16,6-4 0-16,-9-4 0 0,13 2 0 15,-6-7 0-15,-6-4 0 0,2-2 0 0,0 1 0 16,-4-5 0-16,2 4 0 0,-6-5 0 15,4 1-261-15,-5 3-1050 0,-7-8 146 0,-2-1 93 16,-9 0 107-16,-2-3 35 0,-6-4 137 16,0-4 96-16,0 0 38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4:38.80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1CA9B6D-2895-4FDA-8470-9281CABD2794}" emma:medium="tactile" emma:mode="ink">
          <msink:context xmlns:msink="http://schemas.microsoft.com/ink/2010/main" type="inkDrawing" rotatedBoundingBox="16231,1478 27484,10273 24980,13477 13728,4682" shapeName="Other">
            <msink:destinationLink direction="with" ref="{476911CC-4609-4098-B613-531BB3F64863}"/>
            <msink:destinationLink direction="with" ref="{789A53AD-840B-4E51-A52C-3DD83DEFDC2F}"/>
          </msink:context>
        </emma:interpretation>
      </emma:emma>
    </inkml:annotationXML>
    <inkml:trace contextRef="#ctx0" brushRef="#br0">38 123 394 0,'0'0'574'0,"0"0"-12"0,0 0-4 0,-12 0-51 15,12 0 25-15,0 0-59 0,0 0-49 16,-14-3 8-16,14 3-26 0,0 0-41 0,0 0-34 16,0 0-44-16,0 0-38 0,0 0-22 0,-13 0-11 15,13 0-41-15,0 0-18 0,0 0-31 16,0 0-29-16,0 0 41 0,0 0-52 0,0 0-1 15,0 0-10-15,39 0-20 0,-24 0-2 16,3 0 2-16,-1-2 20 0,5-2 7 16,1 4-26-16,-1 0-8 0,5 0-7 0,4 0-11 15,0 0 11-15,-3 0 11 0,7 0-26 16,1 0-11-16,0 0-8 0,5 0 1 0,-2 0 33 16,6-1-34-16,-5 0-3 0,5 1 15 0,-5-2-19 15,15 0 0-15,-15-3 0 0,17 3 0 16,-7-1 0-16,4 2 0 0,-1-4 0 0,1 3 0 15,0 0 0-15,-1 1 0 0,1-1 0 16,0-2 0-16,-1 3 0 0,5 0 0 0,-4 1 0 16,4-2 0-16,1 1 0 0,-5-5 0 0,4 5 0 15,-4-1 0-15,4 1 0 0,-1-5 0 16,-3 3 0-16,0 2 0 0,0-1 0 0,5 1 0 16,-1-5 0-16,-1 3 0 0,-3 2 0 0,8-5 0 15,-3 5 0-15,0-2 0 16,25-2 0-16,-3 2 0 0,-14 1 0 0,-4 2 0 15,-5-1 0-15,22-6 0 0,-9 7 0 0,-8-2 0 16,-4 2 0-16,3-1 0 0,1 1 0 16,0 0 0-16,-1 0 0 0,18-1 0 0,-8 1 0 15,-8 0 0-15,19 0 0 0,-11-5 0 16,9 10 0-16,-1-3 0 0,-8-2 0 0,-14 2 0 16,0 3 0-16,4-3 0 0,-2 1 0 0,20 0 0 15,-13 2 0-15,9-1 0 0,-8 3 0 16,-10-4 0-16,22 4 0 0,-4-2 0 15,1 3 0-15,3 2 0 0,-5 0 0 0,2 0 0 16,-1-3 0-16,-4 7 0 0,0-6 0 16,-10 2 0-16,-8 0 0 0,16 1 0 0,2 6 0 15,-4-6 0-15,-1 2 0 0,-8 0 0 0,-11-2 0 16,20 8 0-16,-6-5 0 0,4 4 0 16,-2 4 0-16,-2-1 0 0,1-1 0 0,-4-3 0 15,3 2 0-15,1 3 0 0,-5 0 0 16,-10-2 0-16,-3-6 0 0,-4 6 0 0,5-6 0 15,12 8 0-15,-9-4 0 0,-9-3 0 0,5 3 0 16,-5-4 0-16,5 4 0 0,0-5 0 16,-1 2 0-16,1 1 0 0,0-4 0 15,-5 1 0-15,9 4 0 0,-4-6 0 0,-1 2 0 16,-3-2 0-16,4 2 0 0,-1-1 0 16,-3 6 0-16,-1-7 0 0,0 2 0 0,0 5 0 15,-3-3 0-15,-2 2 0 0,1-3 0 0,0 5 0 16,-5 0 0-16,4-3 0 0,-3 6 0 15,-5-10 0-15,-1 8 0 0,1-5 0 0,-4 1 0 16,4 0 0-16,0 1 0 0,-1-1 0 16,-3 2 0-16,-1-3 0 0,1 3 0 0,0-3 0 15,2 3 0-15,-2-5 0 0,-1 5 0 0,-3-2 0 16,7 2 0-16,-7-2 0 0,2 1 0 16,2-1 0-16,-5 1 0 0,5 3 0 15,-1-6 0-15,-1 6 0 0,-2-4 0 0,3 2 0 16,-3 2 0-16,2-3 0 0,1 0 0 15,-3 3 0-15,3-4 0 0,-3 2 0 0,2-3 0 16,-7 1 0-16,3-3 0 0,2 6 0 16,3-3 0-16,-5 0 0 0,1-3 0 0,1 0 0 15,-1 5 0-15,-1-4 0 0,2 0 0 0,-1 4 0 16,-1-5 0-16,1 1 0 0,4 3 0 16,-8-2 0-16,4 0 0 0,0-3 0 0,-1 2 0 15,2 0 0-15,-1 1 0 0,-1-2 0 0,-3 2 0 16,3 0 0-16,4 0 0 15,-5 3 0-15,2-4 0 0,-5 1 0 0,5 1 0 16,-1 0 0-16,1 3 0 0,-1-5 0 0,2 4 0 16,-5 1 0-16,4-2 0 0,-1 3 0 15,1 0 0-15,-3 0 0 0,2-3 0 0,5 4 0 16,-3-1 0-16,-2 2 0 0,5-1 0 16,-3 2 0-16,3-2 0 0,-1 0 0 0,2 5 0 15,4 2 0-15,-4-3 0 0,-5-3 0 0,8 8 0 16,-12-7 0-16,8 1 0 0,-4 3 0 15,5-1 0-15,-6-2 0 0,1 4 0 0,5-2 0 16,-6 1 0-16,6-1 0 0,-1 3 0 0,-4-6 0 16,5 7 0-16,-6-6 0 15,6 2 0-15,-1 4 0 0,1 1 0 0,-1-5 0 16,1 4 0-16,2-1 0 0,-2-2 0 0,0 4 0 16,-1-1 0-16,1-3 0 0,3 2 0 15,-3-1 0-15,0 0 0 0,-2 3 0 0,6-4 0 16,-4 3 0-16,-1 0 0 0,1 2 0 0,3-4 0 15,-7 3 0-15,8 0 0 0,-2 2 0 16,-6-2 0-16,8 0 0 0,-5 2 0 0,1-4 0 16,-1 3 0-16,5-2 0 0,-4 2 0 15,3 1 0-15,-3-4 0 0,4 4 0 0,-2-7 0 16,2 4 0-16,-4 4 0 0,4-3 0 16,0-1 0-16,1-2 0 0,-3 4 0 15,2-1 0-15,0-5 0 0,-4 3 0 0,6 3 0 16,-5-5 0-16,-1 3 0 0,4 1 0 0,-5 0 0 15,1-4 0-15,3 3 0 0,-3 3 0 16,-2-3 0-16,-2 1 0 0,6-5 0 0,-5 7 0 16,1-3 0-16,-2-4 0 0,3 6 0 0,-3-8 0 15,-1 3 0-15,3 1 0 0,-2 1 0 16,-1-3 0-16,-1 0 0 0,1-1 0 0,-5-3 0 16,5 3 0-16,0-1 0 0,-5 3 0 0,3-3 0 15,-1 4 0-15,-1-3 0 0,1-1 0 16,-3 3 0-16,1-5 0 0,1 3 0 0,-5-1 0 15,5 3 0-15,-1-3 0 0,0 0 0 16,-4 2 0-16,5 1 0 0,-5-5 0 16,5 2 0-16,-2 2 0 0,-3 0 0 0,1-3 0 15,2 1 0-15,0 3 0 0,-5-6 0 16,1 2 0-16,-3 0 0 0,5-2 0 0,-2 3 0 16,-1-2 0-16,0-1 0 0,-3 2 0 0,1 0 0 15,3 0 0-15,-4 2 0 0,2-2 0 16,-2 0 0-16,5-1 0 0,-1 1 0 0,-4 0 0 15,2-2 0-15,2 2 0 0,-3 7 0 0,5-6 0 16,-6 1 0-16,5 0 0 16,-5-1 0-16,7 0 0 0,-4 1 0 0,2 3 0 15,-1-6 0-15,2 2 0 0,-1 4 0 0,0-7 0 16,0 3 0-16,3-2 0 0,-2-1 0 16,-5 0 0-16,7 1 0 0,-6 0 0 0,6 3 0 15,0-2 0-15,-5-1 0 0,2 5 0 0,5-3 0 16,-2 1 0-16,1-2 0 0,-3 0 0 15,4 2 0-15,-5-1 0 0,7-3 0 0,-2 2 0 16,1-2 0-16,-3-1 0 0,-3-4 0 0,5 3 0 16,-1-4 0-16,1 4 0 0,-1-1 0 15,1-2 0-15,-2 1 0 0,-2-3 0 0,3-1 0 16,1 4 0-16,-1-3 0 0,-3-3 0 16,2 6 0-16,-3-2 0 0,1-4 0 15,3 2 0-15,-1 0 0 0,-2 4 0 0,-1-4 0 16,5 0 0-16,-6-2 0 0,2 6 0 15,-1-4 0-15,3-2 0 0,-6 1 0 0,3 5 0 16,3-6 0-16,-6 2 0 0,2 0 0 0,-3-2 0 16,7 1 0-16,-6-3 0 0,2 4 0 15,-3-3 0-15,-1 0 0 0,6 2 0 0,-6-1 0 16,4-2 0-16,-7 4 0 0,7-2 0 0,-3 2 0 16,0 2 0-16,-1-2 0 0,1 1 0 15,-5-2 0-15,4 5 0 0,1-5 0 0,-5 3 0 16,4 2 0-16,-2-3 0 0,1 3 0 0,-3-3 0 15,4 3 0-15,-4-1 0 16,0 1 0-16,4-4 0 0,-1 2 0 0,-2 2 0 16,1-2 0-16,-2-2 0 0,0 4 0 0,4-3 0 15,-4-1 0-15,0 4 0 0,4-4 0 16,-4 3 0-16,0-3 0 0,4 2 0 0,-3-4 0 16,-1 2 0-16,4 2 0 0,-4 0 0 0,4-4 0 15,-4 2 0-15,4 2 0 0,-2-2 0 16,-2 0 0-16,4-1 0 0,-4-1 0 0,4 2 0 15,-4 1 0-15,0-2 0 0,4 2 0 0,-4-3 0 16,2-1 0-16,-2 1 0 0,2-1 0 16,-2 2 0-16,1-4 0 0,-1 2 0 15,0-4 0-15,4 4 0 0,-4-3 0 0,0-1 0 16,0 2 0-16,4-1 0 0,-4-2 0 16,0-5 0-16,3 11 0 0,-2-3 0 0,-1-8 0 15,0 10 0-15,0-10 0 0,0 6 0 16,0-6 0-16,2 10 0 0,-2-10 0 0,0 6 0 15,0-6 0-15,0 0 0 0,4 4 0 0,-4-4 0 16,0 0 0-16,0 9 0 16,0-9 0-16,0 0 0 0,0 0 0 0,0 0 0 0,4 4 0 15,-4-4 0-15,0 0 0 0,0 0 0 0,0 0 0 16,0 0 0-16,0 9 0 16,0-9 0-16,0 0 0 0,0 0 0 0,0 0 0 15,0 0 0-15,0 0 0 0,0 0 0 0,0 0 0 16,0 0 0-16,0 0 0 0,0 0 0 15,4 6 0-15,-4-6 0 0,0 0 0 0,0 0 0 16,0 0 0-16,0 0 0 0,0 0 0 0,0 0 0 16,0 0 0-16,0 0 0 0,0 0 0 15,0 0 0-15,0 0 0 0,0 0 0 0,0 0 0 16,0 0 0-16,0 0 0 0,0 0 0 0,0 0 0 16,0 0 0-16,5 3 0 15,-5-3 0-15,0 0 0 0,0 0 0 0,0 0 0 0,0 0 0 16,0 0 0-16,0 0 0 0,0 0 0 15,0 0 0-15,0 0 0 0,14-9 0 16,-14 9 0-16,0 0 0 0,4-10 0 0,-4 10 0 16,7-5 0-16,-6-2 0 0,-1 7 0 15,1-10 0-15,3 6 0 0,-4-5 0 0,0 0 0 16,0 2 0-16,0-2 0 0,0-1 0 0,-4 1 0 16,4 0 0-16,-1-2 0 0,-3 2 0 15,-4 1 0-15,4 0 0 0,-6-1 0 0,1-1 0 16,1 7 0-16,-2-4 0 0,3 7 0 0,-3-4 0 15,10 4 0-15,-23 0 0 0,15 4 0 16,-2-4 0-16,-3 9 0 0,4-2 0 16,0 0 0-16,-1 3 0 0,2 0 0 0,6 1 0 15,-5 1 0-15,3-1 0 0,4 1 0 16,0 4 0-16,4-3 0 0,0 0 0 0,1-3 0 16,-1 0 0-16,6 2 0 0,-2-6 0 0,1 0 0 15,4 0 0-15,-4-3 0 0,1-3 0 16,-10 0 0-16,17-5 0 0,-7 0 0 0,-6-1 0 15,2-1 0-15,-4-1 0 0,-1 2 0 0,-2-1 0 16,-3-2 0-16,-4 6 0 0,2-4 0 16,-6 4 0-16,-1 2 0 0,-4-1 0 0,-3 4 0 15,2-1 0-15,-2 8 0 0,-8 1 0 16,1 3-1244-16,-4-2 79 0,3 0 118 16,-4-1 131-16,4-1 1 0,-1-6 155 0,2-5-11 15,8 1 131-15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17.88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C233F17-DFC8-4D9C-BD1B-8686DF2F4F09}" emma:medium="tactile" emma:mode="ink">
          <msink:context xmlns:msink="http://schemas.microsoft.com/ink/2010/main" type="inkDrawing" rotatedBoundingBox="9269,4082 30083,3212 30108,3792 9293,4662" shapeName="Other">
            <msink:destinationLink direction="from" ref="{F94906F4-3838-4432-AA4E-835DD5701A43}"/>
            <msink:destinationLink direction="with" ref="{1A04EFBC-09B1-49D5-80DD-EDCF7C7A009A}"/>
          </msink:context>
        </emma:interpretation>
      </emma:emma>
    </inkml:annotationXML>
    <inkml:trace contextRef="#ctx0" brushRef="#br0">0 1253 11 0,'27'0'420'0,"-6"-2"-47"16,2 2-27-16,-1 0-33 0,-7-4-23 0,7 4-26 15,-1 0-29-15,2-1 0 0,-1 0-31 0,5-1-17 16,0 2-16-16,4 0 7 0,-4-5-21 16,4 5-16-16,-4-2 31 0,4-1-50 0,2-1 5 15,2 1-12-15,0 0-25 0,2-1 10 16,-1-2-10-16,8 3-20 0,-8-5 5 16,13 0-4-16,-4 2-15 0,1-4-1 0,-3 4-17 15,3 0 17-15,-3 4 5 0,-2-4-4 16,3 3-4-16,2-5-4 0,-1 6-7 0,4-5 8 15,-5 6-1-15,6-4 8 0,3-2-8 0,-4 4-14 16,5-4 37-16,-4-1-34 0,3 2 0 16,-3-1 0-16,4-3 1 0,16-1 3 0,2-1 3 15,0-1-55-15,0 0 41 0,-1 2 11 0,5-6-11 16,-4 4 25-16,4 2-47 0,-1-2 7 16,-2 1 0-16,3 1 14 0,0 1-10 0,-4-3 0 15,3-1 7-15,-3 3 30 16,0 3-34-16,0-5-11 0,-1 0 11 0,5 4-22 15,0-3-3-15,1 0 25 0,3 0 8 0,0-2-30 16,-3 3-8-16,7-4 53 0,-3 2-56 16,0 1 15-16,3-2 7 0,-3 4-26 0,0-2 41 15,-1 1-22-15,1 0-19 0,3 1-8 0,1-1 42 16,1 2 11-16,-5 1-19 0,4-5-15 16,0 7 15-16,5-4 16 0,-7 0-46 0,3 0 19 15,3-2 19-15,-4 2-16 0,0-1-10 16,1 0 11-16,3 1-16 0,-4-2 9 0,4 4-1 15,1-3 8-15,3 1-4 0,-6 1 7 0,6 3-3 16,-8-1 0-16,5-1 14 16,-5 2-3-16,0 1-22 0,0 0 21 0,-1 2-25 15,7-5 30-15,-2 7-34 0,1-7 22 0,-1 5-33 16,0-2 0-16,6-1 41 0,-6 0-7 16,0 2 3-16,1-4-26 0,-5 3 34 0,0-3-45 15,0 2 29-15,3 2 27 0,-6-3-49 0,3 2 27 16,4 1-4-16,-4 0-12 0,1-1 34 15,-1 0-56-15,0 3 49 0,0-1-30 0,-1-2-4 16,1 4 15-16,-13 1-4 0,9-5 4 16,-1 5-15-16,1-1 12 0,5-5 21 0,-7 3-21 15,7 2 10-15,-7-8-7 0,7 8-11 0,-1-7-8 16,-4 4 27-16,3-1 3 16,-3 2-22-16,-5-2 44 0,5-1-33 0,-5-1-11 0,-10 4 18 15,-8 0-3-15,2 3 15 0,-2-7-34 16,26 2 15-16,-16 5 11 0,-6-1-4 15,19-6 1-15,-9 7-1 0,-10-2-25 0,19 2-8 16,-9 0 48-16,-10 0-29 0,4 0-1 0,12-5 38 16,-7 5-15-16,-8-2-26 0,18-1-4 15,3 2 26-15,-3-4 22 0,-14 3-29 0,13-1-30 16,1 1 4-16,-10-3 14 0,6 3 31 16,-5 0-20-16,-10 2 20 0,20-6-42 0,-17 3 19 15,15 0-7-15,-16-2-12 0,-6 2 23 0,4 0-15 16,-4 1-4-16,22-6 4 15,-12 8 11-15,-10-6 7 0,4 2-37 0,-2 2 19 16,20-3 15-16,-17 1-4 0,-5 2 18 0,5-3-21 16,-5 3 6-16,0-1-14 0,0 2 34 15,0-6-20-15,1 7-3 0,-4-3 0 0,0 1 4 16,0-2 3-16,-1 1-7 0,-2 2-11 0,3-1 37 16,-1 2-37-16,-1 0-7 0,1-4 29 15,-6 4-15-15,2-4 26 0,2 4-11 0,-1-2-11 16,-2 2 4-16,1 0 37 0,-1 0-33 15,-1 0 10-15,-2 0-33 0,3 0-7 0,5 0 18 16,0 0 8-16,-9 0-8 0,4-5-7 0,5 3 33 16,-10 2-22-16,13-3 8 15,-3 2-8-15,1-4-11 0,-1 2 7 0,3 0-11 16,1-1 19-16,-1 0-23 0,-6 0 64 0,7-1-71 16,-4 3 18-16,0-1 16 0,3-2-12 15,-3 2 8-15,0 1-19 0,1 1 67 0,3-4-22 16,-6 1-38-16,7 3-10 0,-5-4 36 0,0 2 27 15,3 1-75-15,-3 1 34 0,0-5-8 16,0 3 1-16,3 2 36 0,-3-1-48 0,4-3 4 16,0 3-4-16,1 1 11 0,1-1 30 15,0 1-29-15,0 1 29 0,2-4-19 0,0 4 12 16,0-2 7-16,-2 2-37 0,20-4 48 0,-13 4-26 16,-9 0 4-16,1-2-4 15,-1 2 0-15,0-5 15 0,0 5-22 0,4-2-4 16,1 1 4-16,-2-1-4 0,-2-1 59 0,1 3-36 15,2-1-8-15,0-1-19 0,2 0 8 16,16 0 33-16,-13 2-45 0,-9 0 20 0,1 0-12 16,-1 0 18-16,0-1-7 0,-5 2-25 0,-5-1 36 15,2 0 19-15,5 2-41 0,-1 0 4 16,-10 0 3-16,9 2-7 0,-3-2 0 0,3 2-15 16,-6 0-7-16,5-2 3 0,-2-2 49 15,-2 4-30-15,-3-2 52 0,8 3-63 16,-3-2-19-16,-5-1 23 0,-5 3-5 0,5-3 27 15,-5-1-22-15,1 5 7 0,2-2 4 16,-6 1-4-16,2 0 29 0,-2-2-32 0,-1 4 18 16,-1-6-19-16,2 4 0 0,-2 0-11 0,-8-2 34 15,4 0-12-15,-4 1 1 0,4-2-31 16,1 1 16-16,-5-2 14 0,4 5 23 0,0-6-22 16,-4 1-8-16,0-1-19 0,4 2 19 0,-4 1 15 15,0 0-22-15,0-1 55 0,0-2-67 16,2 0 1-16,-5 3-20 0,-1 0 20 0,3 2 29 15,-3-5-7-15,0 6-4 0,4-2 0 16,-6-2 0-16,7-1 30 0,-5 2 7 16,2 1-52-16,-2-2 15 0,4-2 0 0,-5 0-22 15,1 0 25-15,1 0 31 0,-3 3-49 16,6-2 22-16,-6-1 1 0,2 0 7 0,2 2-8 16,-5-2-18-16,2 5 3 0,-3-5 20 0,2 3-5 15,-1-1 45-15,1 1-26 0,-4-1-11 16,6 0 0-16,-1-1-22 0,-3 2 7 0,3 0-4 15,-5-1 75-15,6 1-42 0,-5-2 9 16,5 1-20-16,-2 3 5 0,1-5 59 0,-3 0-56 16,5 1-8-16,-3-1 12 0,0 1 0 0,-2-1 22 15,3 2 22-15,1-2-55 0,-1 0 18 16,-3 2-33-16,2-2 37 0,1 0-30 16,-3 0 15-16,-2 0-7 0,4 3-12 0,-6-6 8 15,2 3-4-15,-5 0 49 0,-5-2-56 16,-7 2-1-16,22-2 38 0,-13 2-11 0,-9 0 7 15,10-1 15-15,-10 1-33 0,13-1 11 0,-13 1-30 16,8-7 37-16,-8 7-22 0,0 0 18 16,10-2-14-16,-10 2-38 0,0 0 57 0,0 0 3 15,0 0-4-15,0 0-11 0,0 0-22 16,0 0 37-16,0 0-34 0,0 0-7 0,0 0 33 16,0 0 8-16,0 0-26 0,0 0-3 15,-27-4-12-15,27 4 0 0,0 0 0 16,-18 2 0-16,18-2 0 0,-13 0 0 0,13 0 0 15,-14 4 0-15,5 4 0 0,-1-5 0 0,2 5 0 16,-1 1 0-16,0-3 0 0,0 4 0 16,1-2 0-16,2 2 0 0,-2 1 0 0,7-1 0 15,-3 2 0-15,0-1 0 0,4-1 0 0,0 1 0 16,8 1 0-16,-3 1 0 0,5-2 0 16,3 1 0-16,5-1 0 0,0-1 0 0,3-2 0 15,2 1 0-15,0-5 0 0,3-2 0 16,-3-1 0-16,4-2 0 0,0-2 0 0,-3 0 0 15,1-6 0-15,2-5 0 0,-4-1 0 16,2 0 0-16,-6-6 0 0,3 1 0 16,-4-4 0-16,-2 2 0 0,-9-2 0 0,1-1 0 15,-7 3 0-15,-1 5 0 0,0-4 0 0,-5-1 0 16,-3 4 0-16,-2 2 0 0,1 1 0 16,-5 2 0-16,1 2 0 0,-1 5 0 0,-4 2 0 15,1 2 0-15,-1 2 0 0,-1 3 0 0,-2 4 0 16,3 3 0-16,-1 0 0 0,4 1 0 15,-1 1 0-15,1 2 0 0,4 4 0 0,2-6 0 16,5 4 0-16,-2-1 0 0,2-2 0 16,4 0 0-16,8-2 0 0,-2-1 0 0,7-1 0 15,1-5 0-15,4 1 0 0,2-5 0 0,0-1 0 16,2-7 0-16,-3 2 0 16,-2 1 0-16,-3-1 0 0,-1 1 0 0,-2-1 0 15,-8 1 0-15,1-3 0 0,-4 8 0 0,0-4 0 16,0 4 0-16,0 0 0 0,-18-5 0 15,18 5 0-15,-23 5 0 0,6-1 0 0,3 4 0 16,5-7 0-16,-3 8 0 0,2-8-30 0,3 8-1400 16,1-5 183-16,-1 3 134 0,0-3 100 15,3 2 97-15,4-6 78 0,-9 4 71 0,4 3 116 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23.67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94906F4-3838-4432-AA4E-835DD5701A43}" emma:medium="tactile" emma:mode="ink">
          <msink:context xmlns:msink="http://schemas.microsoft.com/ink/2010/main" type="inkDrawing" rotatedBoundingBox="14391,5581 27386,4772 27435,5550 14440,6358" semanticType="callout" shapeName="Other">
            <msink:sourceLink direction="from" ref="{0C233F17-DFC8-4D9C-BD1B-8686DF2F4F09}"/>
            <msink:sourceLink direction="to" ref="{87878E41-636B-4183-9F53-05C19FCFA352}"/>
          </msink:context>
        </emma:interpretation>
      </emma:emma>
    </inkml:annotationXML>
    <inkml:trace contextRef="#ctx0" brushRef="#br0">49 1408 93 0,'0'0'655'0,"0"0"-26"16,0 0-37-16,0 0-30 0,0 0-3 0,0 0-27 0,0 0 1 15,0 0-23-15,0 0-86 16,0 0 8-16,0 0-75 0,-4-13 12 0,4 13-45 16,0 0 11-16,0 0-22 0,0 0-41 15,0 0-71-15,0 0-19 0,0 0 12 0,-8-8-71 16,8 8-123-16,0 0 0 0,0 0 0 0,0 0 0 16,0 0 0-16,0 0 0 0,0 0 0 15,0 0 0-15,0 0 0 0,0 0 0 0,8-4 0 16,-8 4 0-16,0 0 0 0,0 0 0 0,0 0 0 15,0 0 0-15,0 0 0 0,0 0 0 16,0 0 0-16,0 0 0 0,0 0 0 0,0 0 0 16,0 0 0-16,0 0 0 0,0 0 0 15,0 0 0-15,-4-10 0 0,4 10 0 16,0 0 0-16,0 0 0 0,0 0 0 0,0 0 0 16,0 0 0-16,0-9 0 0,0 9 0 15,0 0 0-15,0 0 0 0,0 0 0 0,-6-4 0 16,6 4 0-16,0 0 0 0,-4-7 0 15,4 7 0-15,0 0 0 0,0 0 0 0,-8-9 0 16,8 9 0-16,0 0 0 0,-5-4 0 0,5 4 0 16,0 0 0-16,-8-3 0 0,8 3 0 15,0 0 0-15,0 0 0 0,-6-8 0 0,6 8 0 16,0 0 0-16,0 0 0 0,-4-4 0 0,4 4 0 16,0 0 0-16,0 0 0 15,0 0 0-15,0 0 0 0,0 0 0 0,0-8 0 16,0 8 0-16,0 0 0 0,14-5 0 15,-5 3 0-15,3-1 0 0,2 2 0 0,-1-6 0 16,6 4 0-16,3-4 0 0,1 3 0 0,3-5 0 16,6 1 0-16,-1 0 0 0,4 0 0 15,1-2 0-15,0-2 0 0,5 2 0 0,3-1 0 16,5 0 0-16,-4-1 0 0,5 1 0 0,16-4 0 16,2 0 0-16,-1 2 0 0,4-5 0 15,-4 3 0-15,1 2 0 0,-2-3 0 0,6 3 0 16,-4 0 0-16,3-2 0 0,5-1 0 15,0 4 0-15,5-1 0 0,0-2 0 16,7 1 0-16,-2 0 0 0,4-3 0 0,4 2 0 16,12-6 0-16,-1-1 0 0,-16 4 0 15,22-3 0-15,-4-1 0 0,-21 6 0 0,21-5 0 16,0 0 0-16,-18 4 0 0,1 2 0 0,-5 1 0 16,6-3 0-16,-3 3 0 0,-2 3 0 15,2-1 0-15,-1-2 0 0,2 1 0 0,-4 2 0 16,5-1 0-16,-5-1 0 0,4 1 0 0,0 0 0 15,1 2 0-15,-1-1 0 0,-4 0 0 16,0 1 0-16,-5-2 0 0,6 1 0 0,-5 1 0 16,-1-1 0-16,1-2 0 0,-1 1 0 15,-3-1 0-15,-2 0 0 0,5 7 0 16,-4-4 0-16,-3 0 0 0,-7 1 0 0,-11 6 0 16,3-5 0-16,0 5 0 0,0-2 0 15,0 0 0-15,0 4 0 0,1-6 0 0,-5 4 0 16,4-3 0-16,0 5 0 0,0-2 0 0,0 1 0 15,1-5 0-15,1 6 0 0,-3-2 0 16,-1-3 0-16,2 4 0 0,0 1 0 0,3-5 0 16,-1 4 0-16,-2-1 0 0,-4 1 0 0,4-4 0 15,-4 4 0-15,4 1 0 0,-8-1 0 16,7-3 0-16,-7 3 0 0,4 1 0 16,-9 1 0-16,8-1 0 0,1-1 0 0,-9-2 0 15,3 2 0-15,-2 2 0 0,-1-1 0 16,0 1 0-16,-1-2 0 0,1 2 0 0,0 0 0 15,-1 0 0-15,1 0 0 0,0-1 0 0,-1-3 0 16,-3 4 0-16,-1-2 0 0,5 2 0 16,-4-1 0-16,-2 1 0 0,1-2 0 0,-3 1 0 15,2 1 0-15,-2-2 0 0,-2-1 0 16,1 1 0-16,4 0 0 0,0 2 0 0,1-1 0 16,-1 1 0-16,5 0 0 0,-4 0 0 0,3 0 0 15,1 0 0-15,-4-2 0 0,3 2 0 16,1 0 0-16,0 2 0 0,-1-2 0 15,1 0 0-15,-5 0 0 0,5 0 0 0,0 1 0 16,-5-1 0-16,5 2 0 0,-4 0 0 16,3 1 0-16,-5-1 0 0,6-2 0 0,-4 3 0 15,-5 0 0-15,8 2 0 0,-8-5 0 0,5 3 0 16,-1-1 0-16,-1 4 0 0,-2-5 0 16,8 2 0-16,-5-3 0 0,1 7 0 0,-2-7 0 15,2 3 0-15,-5 0 0 0,7 0 0 16,-2-1 0-16,0-2 0 0,-1 2 0 0,1-1 0 15,2 1 0-15,-1 1 0 0,3-3 0 0,-1 0 0 16,0 2 0-16,-2-2 0 0,2 0 0 16,1 0 0-16,0 0 0 0,-1 0 0 15,-3 1 0-15,2-1 0 0,-2 0 0 0,-5 0 0 16,-1 0 0-16,6 0 0 0,0 1 0 16,-2-1 0-16,-3 2 0 0,1-2 0 0,2 0 0 15,2 0 0-15,-5 0 0 0,8-2 0 0,-4 2 0 16,1 0 0-16,-5-1 0 0,8 1 0 15,-8-1 0-15,5-1 0 0,-2 2 0 0,-7 0 0 16,4-3 0-16,-5 3 0 0,0-2 0 16,-1 2 0-16,-6-1 0 0,-1 1 0 0,3 0 0 15,-7 0 0-15,2-2 0 0,-3 2 0 0,-3 0 0 16,2 0 0-16,1 2 0 16,-5-4 0-16,1 2 0 0,4 0 0 0,-5 0 0 15,5 0 0-15,-5-2 0 0,1 2 0 0,-1-3 0 16,1 3 0-16,-1-2 0 0,1 1 0 15,-1-1 0-15,5 1 0 0,-5-1 0 0,5-3 0 16,2 3 0-16,-5 0 0 0,0-4 0 0,7 3 0 16,-5 1 0-16,2-3 0 0,3 2 0 15,0 0 0-15,1-2 0 0,0 3 0 0,2-1 0 16,-2 1 0-16,-1-3 0 0,1 4 0 0,4-2 0 16,0 3 0-16,-1 0 0 0,-3 0 0 15,4-2 0-15,4 2 0 0,-4-3 0 16,4 1 0-16,0 0 0 0,0 1 0 0,2 1 0 15,-2-2 0-15,4 2 0 0,-1 0 0 16,-4 0 0-16,5-1 0 0,-4 1 0 0,4 0 0 16,-2 0 0-16,-2 0 0 0,0 0 0 15,0 0 0-15,-4 0 0 0,-4 1 0 0,-1-2 0 16,-2 2 0-16,-4-1 0 0,2 0 0 0,-6 0 0 16,2 0 0-16,-14 0 0 0,19 0 0 15,-10 0 0-15,-9 0 0 0,22 0 0 0,-22 0 0 16,9 0 0-16,-9 0 0 0,14 0 0 0,-14 0 0 15,12 0 0-15,-12 0 0 0,0 0 0 16,13 0 0-16,-13 0 0 0,0 0 0 16,0 0 0-16,14 0 0 0,-14 0 0 0,0 0 0 15,0 0 0-15,0 0 0 0,9 2 0 16,-9-2 0-16,0 0 0 0,0 0 0 0,0 0 0 16,0 0 0-16,0 0 0 0,0 0 0 15,0 0 0-15,14 0 0 0,-14 0 0 0,0 0 0 16,0 0 0-16,0 0 0 0,0 0 0 0,0 0 0 15,0 0 0-15,0 0 0 0,0 0 0 16,0 0 0-16,0 0 0 0,0 0 0 0,13 1 0 16,-13-1 0-16,0 0 0 0,0 0 0 0,0 0 0 15,0 0 0-15,0 0 0 16,14 2 0-16,-14-2 0 0,0 0 0 0,14 2 0 16,-14-2 0-16,13 0 0 0,-5 3 0 0,-8-3 0 15,14 2 0-15,-14-2 0 0,0 0 0 16,17 0 0-16,-17 0 0 0,10 0 0 0,-10 0 0 15,0 0 0-15,0 0 0 0,13 1 0 0,-13-1 0 16,0 0 0-16,0 0 0 0,0 0 0 16,14 0 0-16,-14 0 0 0,0 0 0 0,0 0 0 15,0 0 0-15,0 0 0 0,0 0 0 16,0 0 0-16,0 0 0 0,0 0 0 0,12-3 0 16,-12 3 0-16,0 0 0 0,0 0 0 0,0 0 0 15,0 0 0-15,0 0 0 16,-1-10 0-16,1 10 0 0,0 0 0 0,0 0 0 15,0 0 0-15,0 0 0 0,1-7 0 0,-1 7 0 16,0 0 0-16,0 0 0 0,0 0 0 16,0 0 0-16,0 0 0 0,0 0 0 0,0 0 0 15,0 0 0-15,0 0 0 0,0 0 0 0,-12-4 0 16,12 4 0-16,0 0 0 0,0 0 0 16,0 0 0-16,0 0 0 0,0 0 0 0,-4-9 0 15,4 9 0-15,0 0 0 0,0 0 0 0,0-7 0 16,0 7 0-16,0 0 0 0,-6-6 0 15,6 6 0-15,-8-9 0 0,7 7 0 0,1 2 0 16,-8-10 0-16,2 2 0 0,-2 3 0 16,3-2 0-16,-3-1 0 0,0 2 0 15,-2-4 0-15,1 1 0 0,-1 1 0 0,-2-2 0 16,3 4 0-16,-5-2 0 0,0-1 0 16,5 3 0-16,-3-2 0 0,2 1 0 0,-3 3 0 15,5-5 0-15,-2 6 0 0,1-5 0 0,1 5 0 16,-2-6 0-16,2 7 0 0,3-4 0 15,1 1 0-15,-6 0 0 0,10 5 0 0,-8-4 0 16,8 4 0-16,-10-7 0 0,6 4 0 0,4 3 0 16,0 0 0-16,0 0 0 0,0 0 0 15,0 0 0-15,0 0 0 0,0 0 0 0,0 0 0 16,0 0 0-16,11 23 0 0,-8-15 0 16,1-4 0-16,0 6 0 0,6-1 0 15,-6 1 0-15,1-1 0 0,3 3 0 0,2-1 0 16,-2-1 0-16,-3 2 0 0,3-1 0 15,-2 2 0-15,6-2 0 0,-7 1 0 0,-1 1 0 16,4 0 0-16,-2-1 0 0,1 1 0 0,-5-2 0 16,6-1 0-16,-2 3 0 0,-2-2 0 15,4 1 0-15,-7-1 0 0,3-1 0 0,7-1 0 16,-9 0 0-16,3-2 0 0,-5-1 0 0,4 3 0 16,0-6 0-16,-2 5 0 0,-2-8 0 15,4 6 0-15,0 0 0 0,-4-6 0 16,5 4 0-16,-5 3 0 0,0-7 0 0,0 0 0 15,4 7 0-15,-4-7 0 0,0 0 0 16,4 4 0-16,-4-4 0 0,0 0 0 0,0 0 0 16,0 0 0-16,0 0 0 0,0 0 0 0,-8 12 0 15,8-12 0-15,0 0 0 0,-5 4 0 16,1 2 0-16,-2-2 0 0,-2 3 0 0,-5 5 0 16,-1-3 0-16,0 4 0 0,-3 2 0 15,-5 3 0-15,-1 3 0 0,0 1 0 0,-3-2 0 16,8-4 0-16,-8 6 0 0,7-5 0 0,1-1 0 15,1-1 0-15,-1-2 0 0,9-1 0 16,-1-4 0-16,1 0 0 0,1 0 0 16,-1 0 0-16,0-5 0 0,5 4 0 0,-1-5 0 0,5-2 0 15,-10 3 0-15,10-3 0 16,-8 5 0-16,8-5-332 0,-14 3-1053 0,5-3 156 16,-3 2 109-16,2-1 126 0,10-1 89 0,-27 4 52 15,10-8 191-15,3 4-1 0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33.309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1A04EFBC-09B1-49D5-80DD-EDCF7C7A009A}" emma:medium="tactile" emma:mode="ink">
          <msink:context xmlns:msink="http://schemas.microsoft.com/ink/2010/main" type="inkDrawing" rotatedBoundingBox="28308,3545 28546,6933 27735,6990 27497,3602" semanticType="callout" shapeName="Other">
            <msink:sourceLink direction="with" ref="{0C233F17-DFC8-4D9C-BD1B-8686DF2F4F09}"/>
            <msink:sourceLink direction="with" ref="{DEA4E14E-FA80-4421-BD05-1E4CE58CC2F9}"/>
          </msink:context>
        </emma:interpretation>
      </emma:emma>
    </inkml:annotationXML>
    <inkml:trace contextRef="#ctx0" brushRef="#br0">795 165 424 0,'0'0'477'0,"0"0"-64"0,0 0-11 16,0 0-4-16,0 0 1 0,0 0-27 0,0 0-30 15,0 0-3-15,0 0-33 0,0 0-23 16,0 0 11-16,0 0-30 0,0 0-7 16,0 0-11-16,0 0-12 0,0 0-14 0,0 0-19 15,0 0 15-15,0 0-41 0,0 0 0 16,0 0-26-16,-31 0 0 0,31 0-30 0,0 0 15 15,-17 6 19-15,13-1-38 0,-2-3 30 0,-2 2-63 16,3 1-7-16,-4-2-8 0,3 4 29 16,-1-5-10-16,0 3-4 0,-4 0-41 0,6 0-4 15,-3 0-18-15,-2 1 29 0,2 3-18 0,-1-1 48 16,3-2-37-16,-2 1-33 0,-1 1-8 16,1 2 0-16,-2 0 0 0,2-4 0 0,-1 4 0 15,2 2 0-15,-4-2 0 0,1 1 0 16,2 0 0-16,-1 1 0 0,-5 1 0 15,9 2 0-15,-7-4 0 0,2 3 0 0,2-2 0 16,-1-1 0-16,3 5 0 0,-2-3 0 16,1-2 0-16,-3 2 0 0,7-1 0 0,-8 6 0 15,7-7 0-15,-1 3 0 0,1-2 0 0,-2 6 0 16,2-8 0-16,0 3 0 0,0 2 0 16,-1 1 0-16,0-3 0 0,1 2 0 0,2 2 0 15,-5-4 0-15,3 6 0 0,0-7 0 16,-2 2 0-16,6 3 0 0,-4-4 0 0,0 0 0 15,2 4 0-15,-5-4 0 0,7-2 0 0,-4 3 0 16,4-1 0-16,-2 1 0 16,1-1 0-16,-2-2 0 0,-1 4 0 0,4 0 0 15,0-2 0-15,-4-2 0 0,4 4 0 0,-1-2 0 16,1 2 0-16,0-2 0 0,0 1 0 16,0 3 0-16,-1-4 0 0,2 5 0 0,-2-5 0 15,1 0 0-15,0 2 0 0,1 0 0 16,-2-1 0-16,2 3 0 0,-1-4 0 0,0-1 0 15,0 0 0-15,-1 3 0 0,2 0 0 0,-2 0 0 16,2 1 0-16,-1-3 0 0,0 1 0 16,0-3 0-16,0 5 0 0,1-3 0 0,-1 0 0 15,0 0 0-15,0-1 0 0,4 3 0 16,-4-2 0-16,0 0 0 0,0 0 0 16,4 0 0-16,-1 3 0 0,-2-4 0 0,1 2 0 15,-2 3 0-15,0-3 0 0,4 3 0 16,-4-2 0-16,0-1 0 0,4 3 0 0,-4-2 0 15,0 3 0-15,3-4 0 0,-3 3 0 0,1-3 0 16,-1 1 0-16,1 1 0 0,-1-3 0 16,4 0 0-16,0 4 0 0,0-6 0 0,-2 2 0 15,-2 2 0-15,4-1 0 0,-4-2 0 16,4 0 0-16,-4 2 0 0,4-1 0 0,-1 2 0 16,-2-2 0-16,-1 2 0 0,0 2 0 0,0-4 0 15,1 0 0-15,-1 5 0 16,0-6 0-16,4 3 0 0,-4 2 0 0,0-3 0 15,0 3 0-15,0-4 0 0,0 2 0 0,5 1 0 16,-5-1 0-16,0 2 0 0,0-5 0 16,2 4 0-16,-2 1 0 0,2-1 0 0,-2 1 0 15,1 3 0-15,-1-3 0 0,0 1 0 0,4 1 0 16,-4-2 0-16,4 1 0 0,-1-2 0 16,-2 4 0-16,0-1 0 0,-1-5 0 0,5 4 0 15,-5-3 0-15,4 3 0 0,-4-6 0 16,5 7 0-16,-5-6 0 0,4 4 0 0,0-1 0 15,-4 0 0-15,4 1 0 0,0-3 0 0,-2 4 0 16,2-3 0-16,-4 3 0 16,4-5 0-16,0 4 0 0,-3-4 0 0,3 1 0 15,3 3 0-15,-4-4 0 0,1 1 0 0,4 3 0 16,-3-4 0-16,3 1 0 0,-2 3 0 16,-2-4 0-16,4 0 0 0,-3-1 0 0,-1 6 0 15,2-6 0-15,-2 5 0 0,0-4 0 0,0-1 0 16,1 2 0-16,-1 3 0 0,-4-4 0 15,7-2 0-15,-5 2 0 0,-1 0 0 0,3-1 0 16,-4-3 0-16,4 1 0 0,0 0 0 16,-3 0 0-16,4 0 0 0,-5 1 0 0,6-1 0 15,-4-1 0-15,-1-3 0 0,-1 2 0 0,4 3 0 16,0-4 0-16,0 0 0 16,-2 1 0-16,2 0 0 0,0-2 0 0,-4 1 0 15,6 2 0-15,-3-5 0 0,1 5 0 0,0-1 0 16,0-2 0-16,-2 2 0 0,6 2 0 15,-3 2 0-15,-1-1 0 0,6 0 0 0,-6-2 0 16,4 1 0-16,-3-3 0 0,-1 3 0 16,6 0 0-16,-6-1 0 0,5 1 0 0,-5-1 0 15,6-3 0-15,-6 4 0 0,4-3 0 0,-2 3 0 16,-2-5 0-16,4 3 0 0,-7 0 0 16,3-3 0-16,4 3 0 0,-6-5 0 0,2 6 0 15,0-6 0-15,1 4 0 0,-1-4 0 16,0 4 0-16,-4-7 0 0,10 4 0 15,-10 2 0-15,8-2 0 0,-8-4 0 0,5 9 0 16,-1-5 0-16,0 3 0 0,0-4 0 0,-2 4 0 16,-2-7 0-16,8 4 0 0,-4 3 0 15,-4-7 0-15,1 4 0 0,-1-4 0 0,8 6 0 16,-8-6 0-16,7 3 0 0,-7-3 0 16,3 7 0-16,-3-7 0 0,0 0 0 0,4 3 0 15,-4-3 0-15,0 0 0 0,0 0 0 0,4 4 0 16,-4-4 0-16,0 0 0 0,5 7 0 15,-5-7 0-15,0 0 0 0,0 0 0 16,0 0 0-16,0 0 0 0,0 0 0 0,0 0 0 16,0 0 0-16,0 0 0 0,0 0 0 15,0 0 0-15,0 0 0 0,0 0 0 0,0 0 0 16,0 0 0-16,4 3 0 0,-4-3 0 16,0 0 0-16,0 0 0 0,0 0 0 0,0 0 0 15,0 0 0-15,0 0 0 0,0 0 0 0,0 0 0 16,0 0 0-16,0 0 0 0,0 0 0 15,0 0 0-15,0 0 0 0,0 0 0 0,0 0 0 16,0 0 0-16,0 0 0 0,0 0 0 0,0 0 0 16,0 0 0-16,0 0 0 0,0 0 0 15,0 0 0-15,0 0 0 0,0 0 0 0,0 0 0 16,0 0 0-16,0 0 0 0,0 0 0 16,0 0 0-16,0 0 0 0,0 0 0 15,0 0 0-15,0 0 0 0,0 0 0 0,0 0 0 16,0 0 0-16,0 0 0 0,0 0 0 15,0 0 0-15,0 0 0 0,0 0 0 0,0 0 0 16,0 0 0-16,0 0 0 0,0 0 0 0,0 0 0 16,0 0 0-16,0 0 0 0,0 0 0 15,0 0 0-15,0 0 0 0,0 0 0 0,0 0 0 16,0 0 0-16,0 0 0 0,0 0 0 0,0 0 0 16,0 0 0-16,0 0 0 15,0 0 0-15,0 0 0 0,0 0 0 0,0 0 0 0,0 0 0 16,0 0 0-16,9-13 0 15,-9 13 0-15,1-9 0 0,-1 9 0 0,0-7 0 16,4 1 0-16,-4 6 0 0,0-9 0 0,0 9 0 16,0-11 0-16,0 11 0 0,0-12 0 15,0 12 0-15,-4-11 0 0,4 6 0 0,0-3 0 16,-1 0 0-16,-1 3 0 0,0-3 0 0,-3-1 0 16,1 3 0-16,4-1 0 0,-1-2 0 15,0 0 0-15,1 2 0 0,-7-2 0 0,7 1 0 16,0-1 0-16,-4 3 0 0,4-3 0 15,-1-1 0-15,-1 1 0 0,-1-1 0 0,-1 0 0 16,0 4 0-16,4-4 0 0,-4 2 0 16,-1 0 0-16,5 3 0 0,-4-3 0 15,0 3 0-15,1-1 0 0,3 6 0 0,-7-14 0 16,3 11 0-16,3-5 0 0,0 1 0 0,-6 3 0 16,3-5 0-16,2 1 0 0,-2 2 0 15,0-3 0-15,0 2 0 0,0 3 0 0,3-6 0 16,-3 2 0-16,0 4 0 0,0-7 0 0,2 3 0 15,-2 2 0-15,0-3 0 0,0-1 0 16,3 2 0-16,-1 2 0 0,-4-2 0 0,6-2 0 16,-4 0 0-16,1 1 0 0,-4 3 0 15,7-4 0-15,-4 1 0 0,4 0 0 0,-4 1 0 16,3 1 0-16,-3-2 0 0,4 1 0 16,-5-1 0-16,1 2 0 0,4-3 0 15,-1 0 0-15,0 0 0 0,-6-2 0 0,7 1 0 16,-4 1 0-16,1-1 0 0,0 0 0 0,-1-3 0 15,0 3 0-15,3-3 0 0,0 3 0 16,1-1 0-16,-3 2 0 0,-1-2 0 0,4-1 0 16,-4 1 0-16,4-2 0 0,0-3 0 0,0 4 0 15,0-4 0-15,0 3 0 0,0 2 0 16,0-6 0-16,-4 4 0 0,8 2 0 0,-8-1 0 16,4-3 0-16,0 10 0 15,0-8 0-15,0 2 0 0,0 1 0 0,0 2 0 0,0-4 0 16,0 6 0-16,0-7 0 0,0-1 0 15,0 4 0-15,0 0 0 0,0 0 0 16,0-1 0-16,0-1 0 0,-2-2 0 0,-2 2 0 16,4 0 0-16,0-4 0 0,-4 2 0 0,4 3 0 15,-4-5 0-15,4 3 0 0,-1 1 0 16,-1-4 0-16,2 1 0 0,-2 3 0 0,-2-2 0 16,4 4 0-16,0-4 0 0,-4 5 0 15,4-1 0-15,0 1 0 0,0 1 0 0,0-2 0 16,-2-2 0-16,-2 2 0 0,4-1 0 0,-4 1 0 15,0 0 0-15,4-2 0 0,-1-3 0 16,-1 3 0-16,-4 1 0 0,6 0 0 16,-4 2 0-16,4-1 0 0,-4-1 0 0,4 2 0 0,-2-1 0 15,-2 3 0-15,4-2 0 16,-4 0 0-16,4 4 0 0,-4-4 0 0,3 0 0 16,-1-1 0-16,0 1 0 0,-2-2 0 0,-1 1 0 15,4-1 0-15,0 0 0 0,-6 2 0 16,7-6 0-16,-4 3 0 0,3 2 0 0,1-2 0 15,-4 2 0-15,-1-1 0 0,5 2 0 16,0 1 0-16,-4-1 0 0,4 0 0 0,0 6 0 16,0-7 0-16,0 1 0 0,-4 0 0 0,4 1 0 15,0-1 0-15,0-1 0 0,0 0 0 16,0 0 0-16,0-3 0 0,0 2 0 16,0-5 0-16,0 3 0 0,0 1 0 0,0-4 0 15,-1 3 0-15,1-1 0 0,-4-5 0 16,4 4 0-16,0 1 0 0,-4 3 0 0,4-7 0 15,-4 5 0-15,4-3 0 0,0 2 0 0,-2 2 0 16,1 2 0-16,1-3 0 0,-3 3 0 16,-1-1 0-16,4 0 0 0,0 2 0 0,0 0 0 15,-4-2 0-15,4 1 0 0,0-3 0 16,0 2 0-16,0-1 0 0,0-4 0 0,-1 3 0 16,1-1 0-16,0 0 0 0,0 2 0 0,0-5 0 15,0 4 0-15,-1-3 0 16,2 3 0-16,-1 0 0 0,0 3 0 0,-1 0 0 15,1-2 0-15,0 3 0 0,0 0 0 0,0 0 0 16,1-1 0-16,-1 1 0 0,1-2 0 16,-1 2 0-16,4-1 0 0,0 0 0 0,-1-1 0 15,0 1 0-15,1-4 0 0,0 1 0 0,-4 0 0 16,5 3 0-16,-1-5 0 0,5 4 0 16,-4-1 0-16,-1 0 0 0,4 3 0 0,-2-2 0 15,0 1 0-15,1 0 0 0,-3-5 0 16,6 5 0-16,-2-2 0 0,-3 0 0 0,6 0 0 15,-8-2 0-15,5-3 0 0,-3 0 0 0,3-2 0 16,-2 3 0-16,-2-4 0 16,4-1 0-16,-3-1 0 0,-1-2 0 0,4 1 0 15,-2 1 0-15,1-4 0 0,-1-2 0 0,-1 1 0 16,0 5 0-16,3 1 0 0,0 2 0 16,-2 1 0-16,-2-2 0 0,1 1 0 0,-5 3 0 15,4 1 0-15,0 3 0 0,0-1 0 0,-4-3 0 16,2 4 0-16,-2-1 0 0,0 3 0 15,0 0 0-15,0-2 0 0,0 4 0 0,-2 3 0 16,1-2 0-16,1 1 0 0,0 7 0 16,-12-6 0-16,0 6 0 0,12 0 0 0,-32 11 0 15,9-1 0-15,-4 3 0 0,-8 7 0 0,3 3 0 16,-4-2 0-16,-12 12 0 16,3 2-637-16,-2 1-636 0,-5 2 137 0,-2-2 97 15,-4 2 90-15,-4-1 96 0,-2-2 79 0,2-3 81 16,-4 1 4-16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34.377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20584268-B1E2-4F8D-B5ED-72E97A5F4C97}" emma:medium="tactile" emma:mode="ink">
          <msink:context xmlns:msink="http://schemas.microsoft.com/ink/2010/main" type="inkDrawing" rotatedBoundingBox="2157,7539 6014,7485 6038,9205 2181,9259" shapeName="Other"/>
        </emma:interpretation>
      </emma:emma>
    </inkml:annotationXML>
    <inkml:trace contextRef="#ctx0" brushRef="#br0">855 0 495 0,'0'0'789'15,"0"0"-15"-15,-18 13-36 0,10-8-42 16,-1 3-19-16,-9 3-32 0,-9 8-53 0,-8 4-23 15,-15 18-14-15,-12 16-52 0,-2 5-42 0,-2 7 5 16,-2 9-235-16,2 9-231 0,2 10 0 16,-2 12 0-16,8 2 0 0,-5 33 0 0,23-27 0 15,7-2 0-15,8-10 0 0,15-1 0 0,14-25 0 16,14-7 0-16,28-2 0 16,21-13 0-16,31-13 0 0,22-23 0 0,20-13 0 15,21-17 0-15,58-22 0 0,9-15 0 0,9-13 0 16,1-12 0-16,7-4 0 0,-3-3 0 15,-5 1 0-15,-13 0 0 0,-17 8 0 0,-7 4 0 16,-12 4 0-16,-49 17-38 0,-9 3-1384 0,-9 3 186 16,-23 4 138-16,-22 5 29 0,-14 3 202 15,-17 1 51-15,-13 0 146 0,-6 0-26 0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49.111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0BE7E630-1590-4D09-A3A9-99BAE228D4FC}" emma:medium="tactile" emma:mode="ink">
          <msink:context xmlns:msink="http://schemas.microsoft.com/ink/2010/main" type="writingRegion" rotatedBoundingBox="28776,7341 31393,3636 31872,3974 29255,7679">
            <msink:destinationLink direction="with" ref="{941B6F77-02CD-4CBB-9383-8309BB7BF670}"/>
          </msink:context>
        </emma:interpretation>
      </emma:emma>
    </inkml:annotationXML>
    <inkml:traceGroup>
      <inkml:annotationXML>
        <emma:emma xmlns:emma="http://www.w3.org/2003/04/emma" version="1.0">
          <emma:interpretation id="{34D75B48-F77C-4C46-9550-64BAE7735425}" emma:medium="tactile" emma:mode="ink">
            <msink:context xmlns:msink="http://schemas.microsoft.com/ink/2010/main" type="paragraph" rotatedBoundingBox="28776,7341 31393,3636 31872,3974 29255,76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041C4F-696F-4BC4-AF21-E08987BBA862}" emma:medium="tactile" emma:mode="ink">
              <msink:context xmlns:msink="http://schemas.microsoft.com/ink/2010/main" type="line" rotatedBoundingBox="28776,7341 31393,3636 31872,3974 29255,7679"/>
            </emma:interpretation>
          </emma:emma>
        </inkml:annotationXML>
        <inkml:traceGroup>
          <inkml:annotationXML>
            <emma:emma xmlns:emma="http://www.w3.org/2003/04/emma" version="1.0">
              <emma:interpretation id="{87878E41-636B-4183-9F53-05C19FCFA352}" emma:medium="tactile" emma:mode="ink">
                <msink:context xmlns:msink="http://schemas.microsoft.com/ink/2010/main" type="inkWord" rotatedBoundingBox="28776,7341 31393,3636 31872,3974 29255,7679">
                  <msink:destinationLink direction="to" ref="{F94906F4-3838-4432-AA4E-835DD5701A43}"/>
                </msink:context>
              </emma:interpretation>
              <emma:one-of disjunction-type="recognition" id="oneOf0">
                <emma:interpretation id="interp0" emma:lang="" emma:confidence="0">
                  <emma:literal>x</emma:literal>
                </emma:interpretation>
                <emma:interpretation id="interp1" emma:lang="" emma:confidence="0">
                  <emma:literal>#</emma:literal>
                </emma:interpretation>
                <emma:interpretation id="interp2" emma:lang="" emma:confidence="0">
                  <emma:literal>+</emma:literal>
                </emma:interpretation>
                <emma:interpretation id="interp3" emma:lang="" emma:confidence="0">
                  <emma:literal>X</emma:literal>
                </emma:interpretation>
                <emma:interpretation id="interp4" emma:lang="" emma:confidence="0">
                  <emma:literal>w</emma:literal>
                </emma:interpretation>
              </emma:one-of>
            </emma:emma>
          </inkml:annotationXML>
          <inkml:trace contextRef="#ctx0" brushRef="#br0">1311-1086 301 0,'-13'16'681'0,"3"0"-55"0,-3-1-30 0,-5 6 59 16,1-1-26-16,-1 3-18 0,-1-3-53 15,-4 7-51-15,2 3-49 0,-4-2-34 0,-3 2-44 16,5 0-53-16,0 0-96 0,-3-4-78 0,13-4-231 15,-2 5-176-15,2-4-293 16,0-7-37-16,9 2-481 0,1-6 104 0,3-1 64 16,-7 0 96-16,7-8 79 0,0 4 45 0</inkml:trace>
          <inkml:trace contextRef="#ctx0" brushRef="#br0" timeOffset="-1526.3104">1409-828 171 0,'0'0'711'0,"23"-12"-86"15,-14-1-55-15,5 0-49 0,8-5-29 0,-1-3-94 16,6-4-44-16,4 0-34 0,13-13-26 0,-6 2-11 16,-2 5-59-16,-5 5-23 0,-4-1-82 15,3 1-97-15,-3 3-108 0,-8 2-63 0,-1 0-100 16,-5 2-220-16,1 0 74 0,-5 1-487 15,-1 0 37-15,-4 5 134 0,0 0 25 0,-2-2 46 16</inkml:trace>
          <inkml:trace contextRef="#ctx0" brushRef="#br0" timeOffset="-140.5754">1544-1554 320 0,'-27'22'785'15,"0"0"1"-15,7-6-68 0,-1 2-103 16,0 3-5-16,-2 1-55 0,0-2-67 0,-3 5-64 16,-5 5-25-16,8-6-49 0,0 2-75 15,1 0-85-15,5-2-104 0,-1-3-83 16,9 0-144-16,3-2-157 0,2-3-104 0,0-3-194 15,11-2-405-15,-4 0 40 0,5-4 168 16,1 0 26-16,3-2 78 0,2-2 142 0</inkml:trace>
          <inkml:trace contextRef="#ctx0" brushRef="#br0" timeOffset="-1320.7014">1799-1356 104 0,'0'0'290'0,"21"-25"-48"0,-9 15 4 0,3-8-30 16,4 0-26-16,3-1-4 0,5-11-19 0,0 0-29 16,11-15 15-16,-4 1-68 0,4-1 31 15,-5 3 7-15,-6 6-108 0,-2 3-71 0,-5 2-78 16,-2 0-34-16,2 8-10 0,-9-1-1 16,2-3-7-16,-3 6-94 0,1 3-14 15,-5 0-264-15</inkml:trace>
          <inkml:trace contextRef="#ctx0" brushRef="#br0" timeOffset="-316.1577">2007-2172 379 0,'-11'12'540'15,"2"-2"15"-15,-5 3-12 0,5 3 23 16,-6 0-52-16,-6 4 11 0,4 1-89 0,-6 9-53 16,1-5-10-16,-5 4-42 0,7-4-26 15,-5 4-48-15,-2-4-56 0,10-1-171 16,-2-1-172-16,1 0-241 0,5-8-157 0,1-1-450 16,2 5 74-16,5-10 160 0,-3-2 4 0,8-1 86 15,0-6 100-15</inkml:trace>
          <inkml:trace contextRef="#ctx0" brushRef="#br0" timeOffset="-481.7237">2273-2742 573 0,'-18'17'640'0,"-4"4"-33"0,-1-1-22 15,-3 2-23-15,3 6-45 0,-8-4-77 16,4 6-16-16,3-3-59 0,-10 16-67 0,3-9-30 15,4-3-60-15,5-1-77 0,-1 3-101 0,5-8-49 16,1-2-163-16,7 4-157 16,1-10-112-16,1 0 4 0,6-4-472 0,1-1 48 15,4-4 130-15,1 2 63 0,4-9 161 16</inkml:trace>
          <inkml:trace contextRef="#ctx0" brushRef="#br0" timeOffset="-1020.763">2388-2404 498 0,'0'-7'697'0,"2"1"-31"15,-2-2-37-15,4-3-59 0,0 2-56 0,0-1-49 16,1-3-11-16,4 2-66 0,-4 0-42 16,4-8-63-16,6 4-52 0,-4-6-64 0,-1 5-77 15,3-3-20-15,1-1-81 0,-1 1-127 0,1 0-238 16,-1 3-56-16,1-4 90 0,-2-1-138 15,-3 2-514-15,1-3 66 0,2 0 65 16,-2-2 122-16,-1 1 26 0</inkml:trace>
          <inkml:trace contextRef="#ctx0" brushRef="#br0" timeOffset="-688.6785">2547-3178 115 0,'-10'13'301'15,"-3"5"-18"-15,7-6-22 0,-6 1-11 0,7 0-20 16,-3 0-70-16,2-2-48 0,-2 4-71 16,1-3-82-16,-3-1-100 0,0 1 3 15,5-2-130-15,-3 1-358 0</inkml:trace>
          <inkml:trace contextRef="#ctx0" brushRef="#br0" timeOffset="311.2589">331 296 692 0,'-22'25'383'0,"-1"-8"34"15,1 2 38-15,3-1 29 0,-6-4 56 16,2 1-8-16,-5 3-14 0,1-3 18 0,-4 6-49 16,4-3-32-16,2-5-27 0,6 0-78 0,-3-2-45 15,4-1-3-15,5-1-131 0,-1 1-97 16,5-9-66-16,1 2-57 0,8-3-114 0,0 0-87 16,0 0-48-16,16-23-96 0,-1 9-87 15,6-6 53-15,2 0-97 0</inkml:trace>
          <inkml:trace contextRef="#ctx0" brushRef="#br0" timeOffset="-2137.4134">0 425 40 0,'0'0'633'0,"0"0"-59"0,0 0-75 0,0 0-56 16,0 0-19-16,31-14-18 0,-13 4-63 0,9-3-42 16,12-8-7-16,2 1-41 0,13-6-14 15,0-4-27-15,4 1 4 0,-1 1-15 16,1-3-60-16,-3 0-51 0,-5 1-124 15,2 4-100-15,-11 3-149 0,-5 1-97 0,0 2-632 16,-9 3 88-16,0 4 76 0,-10 2 88 0,1 1 105 16</inkml:trace>
          <inkml:trace contextRef="#ctx0" brushRef="#br0" timeOffset="323.6302">125 399 3656 0</inkml:trace>
          <inkml:trace contextRef="#ctx0" brushRef="#br0" timeOffset="188.5367">815-352 26 0,'-27'21'897'0,"4"-1"-89"0,5-4-67 16,-1 3-56-16,-2 2 22 0,-1-1-52 0,3 1-44 15,-3-4-64-15,-1 5-66 0,-1 6-31 16,-4-5-66-16,9 0 21 0,-7 2-114 0,7 1-49 16,-3-4-75-16,3 1-81 0,-2-1-134 0,7-5-161 15,5 0-111-15,-3-1 0 16,10 0-295-16,-2-4-17 0,4-1-39 0,0-1-252 16,0 2-45-16,0 1 104 0,0 3 71 0,-4-2 130 15,0 1 49-15,8 2 82 0</inkml:trace>
          <inkml:trace contextRef="#ctx0" brushRef="#br0" timeOffset="-1943.7308">532 106 197 0,'14'-13'473'0,"3"-8"-19"0,10-2-74 16,7-5-71-16,11-8-56 0,2 4-119 0,9-1-119 16,-9 0-123-16,6-6-104 0,-7 10-500 0,-11 0 113 15</inkml:trace>
          <inkml:trace contextRef="#ctx0" brushRef="#br0" timeOffset="-1767.4814">1031-395 215 0,'38'-29'108'0,"-1"5"-70"0,11-12-53 0,7 1 45 16,0-4-45-16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49.853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941B6F77-02CD-4CBB-9383-8309BB7BF670}" emma:medium="tactile" emma:mode="ink">
          <msink:context xmlns:msink="http://schemas.microsoft.com/ink/2010/main" type="inkDrawing" rotatedBoundingBox="29051,7129 30889,4513 31167,4708 29328,7324" semanticType="strikethrough" shapeName="Other">
            <msink:sourceLink direction="with" ref="{0BE7E630-1590-4D09-A3A9-99BAE228D4FC}"/>
          </msink:context>
        </emma:interpretation>
      </emma:emma>
    </inkml:annotationXML>
    <inkml:trace contextRef="#ctx0" brushRef="#br0">24 2621 3447 0,'17'-10'186'0,"-7"6"79"0,-10 2 44 16,0 2 52-16,0 0 37 0,0 0 15 0,0 0 38 16,0 0 18-16,-31 2 37 0,31-2-25 0,-14 0-23 15,14 0-49-15,-9-3-371 0,9 3-38 16,6-20 0-16,1 0 0 0,16-10 0 0,19-15 0 16,18-21 0-16,7-2 0 0,12-16 0 15,7-1-429-15,23-25-274 0,11 6 88 0,2-1 42 16,-29 23 44-16,-4 2 250 0,-3 3 11 0,-8 7 74 15,-13 1 131-15,-14 18 130 0,-6 1 101 16,-11 5 85-16,-3 9 56 0,-9 5 52 16,-6 8 41-16,-5-2 15 0,-2 5 26 0,-1-5 49 15,-2 7-94-15,-2-4-55 0,1 6-343 16,-1 2 0-16,0-2 0 0,-4-1 0 0,4 0 0 16,0 1 0-16,2-4 0 0,1 1 0 15,-1-3 0-15,3 2 0 0,0-8 0 0,11-5 0 16,-3 0 0-16,0-1 0 0,5-3 0 0,1 2 0 15,-6-1 0-15,4-3 0 0,-5 3 0 16,1 2 0-16,-3-5 0 0,0 3 0 0,-2 7 0 16,-3 2 0-16,-3-4 0 0,-2 9 0 15,0-1 0-15,0 2 0 0,-4 1 0 0,0 4 0 16,0-4 0-16,-4 2 0 0,4 3 0 16,0 2 0-16,-4-2 0 0,4 1 0 15,0 2 0-15,0-5 0 0,0 3 0 0,4 1 0 16,5-8 0-16,2 3 0 0,4 3-157 15,4-6-483-15,-10 1-258 0,17-1-326 0,-7 1 73 16,3 2 135-16,1-1 96 0,-2-1 123 0,1 7 53 16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9:50.65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DEA4E14E-FA80-4421-BD05-1E4CE58CC2F9}" emma:medium="tactile" emma:mode="ink">
          <msink:context xmlns:msink="http://schemas.microsoft.com/ink/2010/main" type="inkDrawing" rotatedBoundingBox="28343,7344 31121,3328 31581,3646 28802,7661" shapeName="Other">
            <msink:destinationLink direction="with" ref="{1A04EFBC-09B1-49D5-80DD-EDCF7C7A009A}"/>
          </msink:context>
        </emma:interpretation>
      </emma:emma>
    </inkml:annotationXML>
    <inkml:trace contextRef="#ctx0" brushRef="#br0">2687 955 1556 0,'17'-24'495'0,"-4"3"34"0,1 1 55 0,-10 0 75 16,4 2-26-16,-3 1-22 0,-1-5 25 16,0 1-10-16,0-2-15 0,-2 2-34 15,-2 0-67-15,0-2-346 0,0-1-164 0,0 4 0 0,-2-3 0 16,2-4 0-16,0 2 0 15,2 3 0-15,-4-2 0 0,4-5 0 0,2 5 0 16,3-8 0-16,-1 5 0 0,3-1 0 0,0 1 0 16,5-1 0-16,-1 5 0 0,1-2 0 15,-1 2 0-15,1-1-250 0,-1 2-186 0,1 1 46 16,-1 1-13-16,2 4-43 0,-1-5 6 16,-4 4 124-16,4 1 81 0,-5-1 142 0,2 5 116 15,-4-1 84-15,1 0 46 0,-6 3 26 0,6 0 115 16,-6 0-11-16,0 2 26 0,-1 2 11 15,-1-2-33-15,0 8-8 0,-3-11 0 0,3 11-22 16,-13-2-52-16,13 2-171 16,-25 11-34-16,12-1 0 0,-6 7 0 0,-7 4 0 15,-5 8 0-15,-9 13 0 0,3 2 0 0,-5 5 0 16,0 5 0-16,2 2 0 0,3 3 0 16,-2-3 0-16,6 3 0 0,2 1 0 0,-4-4 0 15,4-1 0-15,0 6 0 0,2-2 0 16,-2 3 0-16,0-3 0 0,0 1 0 0,0-2 0 15,0-1 0-15,-4 0 0 0,2 2 0 0,-2-5 0 16,-2 0 0-16,2 0 0 0,-1 0 0 16,-4-4 0-16,8 1 0 0,-3-5 0 0,4-1 0 15,-4 4 0-15,2-5 0 0,6-8 0 16,1-4 0-16,3 1 0 0,0-1 0 0,-2 3 0 16,7-1 0-16,-5 3 0 0,4-8 0 15,-3 3 0-15,1 1 0 0,7-2 0 16,-3-1 0-16,2 3 0 0,-3 0 0 0,7-3 0 15,-4-2 0-15,2 9 0 0,3-8 0 0,1 2 0 16,-1-1 0-16,2 2 0 0,-5-4 0 16,5 2-190-16,-2 1-26 0,1 0 37 0,-2-5-3 15,0 3 21-15,-2-3 31 0,6 2 30 16,-4-2-1-16,2 3 71 0,2-6 45 0,-4 6-7 16,1-8 36-16,1 4 16 0,1-3 14 0,-2 0-29 15,0-1 11-15,-5 0 15 16,5-1 11-16,-3 4 3 0,-1-1-14 0,1 0 18 0,-5 1-7 15,0-2-22-15,4 4 48 0,-8-3-34 16,4 1-3-16,-5 1-4 0,2-4 11 16,2 2-29-16,-3 0-49 0,5-2 0 0,-2 1 0 15,1-3 0-15,-4 4 0 0,5-4 0 16,-2 0 0-16,-3-1 0 0,3 0 0 0,-2 2 0 16,-2-4 0-16,-3 2 0 0,-1-2 0 0,4 2 0 15,-8 4 0-15,0-1 0 0,-5 2 0 16,5 0 0-16,1-2 0 0,-3 2 0 0,-3 0 0 15,5-1 0-15,2 5 0 0,-5-4 0 16,3 0 0-16,0 0 0 0,3-1 0 16,-3 1 0-16,4 4 0 0,3-11 0 0,-2 3 0 15,1 0 0-15,6-6-622 0,-7 1-659 16,6 5 142-16,-6-8 104 0,0-1 96 0,-1-9 139 16,-4-1 44-16,-1-1 30 0,-8-9 149 0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26.13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68D8EE2-FBA6-4D95-BB31-DD187C44EC07}" emma:medium="tactile" emma:mode="ink">
          <msink:context xmlns:msink="http://schemas.microsoft.com/ink/2010/main" type="writingRegion" rotatedBoundingBox="2707,9615 3439,14216 995,14604 263,10004"/>
        </emma:interpretation>
      </emma:emma>
    </inkml:annotationXML>
    <inkml:traceGroup>
      <inkml:annotationXML>
        <emma:emma xmlns:emma="http://www.w3.org/2003/04/emma" version="1.0">
          <emma:interpretation id="{D546E251-ACA9-431D-839C-E4C17A2284D1}" emma:medium="tactile" emma:mode="ink">
            <msink:context xmlns:msink="http://schemas.microsoft.com/ink/2010/main" type="paragraph" rotatedBoundingBox="2707,9615 3439,14216 995,14604 263,100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B4CFC4-6610-4F7C-B540-A82D9CBAA37D}" emma:medium="tactile" emma:mode="ink">
              <msink:context xmlns:msink="http://schemas.microsoft.com/ink/2010/main" type="line" rotatedBoundingBox="2707,9615 3439,14216 995,14604 263,10004"/>
            </emma:interpretation>
          </emma:emma>
        </inkml:annotationXML>
        <inkml:traceGroup>
          <inkml:annotationXML>
            <emma:emma xmlns:emma="http://www.w3.org/2003/04/emma" version="1.0">
              <emma:interpretation id="{1530CBED-75EF-4332-A66F-79BAEB6E7286}" emma:medium="tactile" emma:mode="ink">
                <msink:context xmlns:msink="http://schemas.microsoft.com/ink/2010/main" type="inkWord" rotatedBoundingBox="2707,9615 3273,13171 1545,13445 980,98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688 73 219 0,'4'-6'734'0,"-4"6"-20"0,0 0-21 16,8-3-49-16,-8 3-22 0,0 0-64 15,-4-10-33-15,4 10-3 0,-4-9-38 0,4 9 0 16,-6-6-53-16,-2-1 35 0,3 3-60 0,5 4 7 16,-12-9-137-16,6 3-276 0,-2 3 0 15,-1 1 0-15,-1-3 0 0,-3 3 0 0,0 1 0 16,-4 1 0-16,-2 3 0 0,-3 4 0 15,-1 1 0-15,-4 4 0 0,0 2 0 0,-4 6 0 16,-4 2 0-16,0 1 0 0,6 2 0 0,-2 4 0 16,4-1 0-16,-3 0 0 0,3 5 0 15,4-1 0-15,-4 0 0 0,5-1 0 0,3 1 0 16,2 1 0-16,-1-7 0 0,5 7 0 16,3-2 0-16,-2-1 0 0,3 1 0 15,-1-2 0-15,1 3 0 0,5 0 0 0,-4 0 0 16,3 1 0-16,0 0 0 0,1 0 0 0,4-1 0 15,-5 3 0-15,5-4 0 0,0 2 0 16,0-2 0-16,0 1 0 0,0-3 0 0,0-2 0 16,1 1 0-16,3-2 0 0,-4 2 0 15,4-2 0-15,0-2 0 0,-4 5 0 0,1-5 0 16,4 0 0-16,-1 2 0 0,-4-2 0 0,4 1 0 16,-3-3 0-16,2 1 0 0,-2 3 0 15,3-1 0-15,-4-3 0 0,0 3 0 0,0 0 0 16,4-1 0-16,-2-3 0 0,-4 0 0 15,4-6 0-15,0 4 0 0,4-3 0 16,-6 2 0-16,4-6 0 0,-4 7 0 0,4-4 0 16,-4-2 0-16,1 2 0 0,3-2 0 0,-4-2 0 15,0-2 0-15,4 4 0 0,-4-4 0 16,0 1 0-16,4-2 0 0,-4 2 0 0,0 0 0 16,2 1 0-16,2-1 0 0,-4 0 0 15,4-2 0-15,-4 2 0 0,0-4 0 0,4 4 0 16,-4 0 0-16,0 0 0 0,1-2 0 0,-1 2 0 15,0-4 0-15,3 5 0 16,-6-5 0-16,6 0 0 0,-3 3 0 0,1-3 0 16,-1-6 0-16,4 12 0 0,-4-8 0 0,0-4 0 15,0 9 0-15,4-6 0 0,0 4 0 16,-4-7 0-16,2 8 0 0,-2-8 0 0,8 6 0 16,-4-1 0-16,-4-5 0 0,5 5 0 0,-5-5 0 15,8 9 0-15,-6-7 0 0,-2-2 0 16,8 6 0-16,-8-6 0 0,5 3 0 0,-5-3 0 15,8 3 0-15,-3 2 0 0,-5-5 0 16,9 3 0-16,-9-3 0 0,8 2 0 0,-8-2 0 16,14 1 0-16,-14-1 0 0,13 0 0 0,-13 0 0 15,19 0 0-15,-7-1 0 16,-12 1 0-16,19 0 0 0,-7-2 0 0,2 1 0 16,1-6 0-16,2 5 0 0,1-2 0 0,0-2 0 15,5 2 0-15,-2-3 0 0,2 3 0 16,-1-2 0-16,1 2 0 0,-1-2 0 0,1 3 0 15,-2-4 0-15,-2 4 0 0,3 0 0 0,-3-2 0 16,2 3 0-16,-3-1 0 0,0 0 0 16,1-2 0-16,-2 3 0 0,1-1 0 0,-1 0 0 15,1 0 0-15,-3 3 0 0,2-2 0 0,1-1 0 16,0-1 0-16,-5 3 0 0,6 1 0 16,-3-2 0-16,3 2 0 0,-1 0 0 0,-1 0 0 15,1 2 0-15,1-2 0 0,-2 0 0 16,1 0 0-16,-4 1 0 0,-1-1 0 15,-3 0 0-15,2 4 0 0,-12-4 0 0,19 1 0 16,-11-1 0-16,-8 0 0 0,15 0 0 16,-15 0 0-16,13 0 0 0,-13 0 0 0,0 0 0 15,16 0 0-15,-16 0 0 0,0 0 0 0,14 0 0 16,-14 0 0-16,0 0 0 0,9 2 0 16,-9-2 0-16,10 2 0 0,-10-2 0 0,0 0 0 15,0 0 0-15,0 0 0 0,0 0 0 0,0 0 0 16,0 0 0-16,0 0 0 0,0 0 0 15,0 0 0-15,0 0 0 0,0 0 0 16,0 0 0-16,0 0 0 0,0 0 0 0,0 0 0 16,-33 3-470-16,33-3-848 0,6 9 120 15,-6-9 125-15,8 16 154 0,-3-12 118 0,-1 3-3 16,6-1 74-16,3 3 23 0</inkml:trace>
          <inkml:trace contextRef="#ctx0" brushRef="#br0" timeOffset="2576.131">127 1962 290 0,'0'0'365'0,"0"0"-15"0,0 0 15 0,0 0 18 16,0 0 12-16,0 0-34 15,10 1-33-15,-10-1 10 0,0 0-6 0,4 7 25 16,0-2 15-16,-4 3-48 0,1 1-37 0,-1 4-37 16,3 1-8-16,-3 3-15 0,1-1-30 15,3 3-15-15,-4 1 12 0,0-4-52 0,5 7-16 16,-5-2 4-16,4 0-10 0,-3-1 2 16,3 3-43-16,0-1 14 0,1-1-30 0,0 2 0 15,3-1 15-15,-3 1-29 0,-1 2-19 0,4 3-1 16,2 0 46-16,-6-1-30 0,5 2-27 15,-3-2 27-15,2 3-15 0,1-1-27 0,-5-1 27 16,4 3 4-16,2-3-38 0,-6-4 26 16,1-1-14-16,4 7-8 0,-4-6 11 15,-1-2-7-15,0 2 22 0,-3 3-11 0,8-5 11 16,-9 0-26-16,4 1-4 0,-3-2 23 16,3 1-12-16,0 2 26 0,-4-3-33 0,4-1-18 15,0 4 22-15,-2-3 22 0,2 0 3 0,0 1-29 16,0-2 8-16,1-4 11 0,-5 2-27 15,4-4 1-15,0-1 18 0,-2 3-22 0,2-4 7 16,0 0-7-16,0-1-12 0,-3-1 16 16,7 0 11-16,-8 0-16 0,8-4 27 15,-6 4-22-15,2 1 29 0,4-1-37 0,-7 1 34 16,7 0 11-16,-4-1-8 0,2-2 0 16,-2 3 1-16,4-1-27 0,-3-1 15 0,-1-3-22 15,2 4-8-15,2-2-3 0,-4-4 56 0,1 4-57 16,0-3 46-16,0 3-12 0,3-6-22 15,-4 4 14-15,2-2-10 0,-6-4 18 0,12 7 4 16,-7-5 4-16,3 0 14 0,2-2 23 16,-5 6-15-16,7-3 7 0,-2-3 8 0,7 2-19 15,-3 0 8-15,3-2-37 0,1 0-8 0,1 0 0 16,3-4 0-16,5 1 0 0,0-1 0 16,0 1 0-16,8-2 0 0,2-1 0 0,2-3 0 15,-3 5 0-15,1-7 0 0,2 3 0 16,6-1 0-16,-1-1 0 0,-7 4 0 15,-2-3 0-15,6 2 0 0,-6 4 0 0,1-1 0 16,0-2 0-16,-5 6 0 0,1-1 0 0,-1 1 0 16,-4 0 0-16,4 0 0 0,1 1 0 15,-1-1 0-15,0 0 0 0,-4 2 0 0,4 2 0 16,-4-3 0-16,4 2 0 0,-8-3 0 16,4 2 0-16,-5-1 0 0,1-1 0 0,-1 4 0 15,-4-2 0-15,4-2 0 0,-4 0 0 0,-1 1 0 16,2-1 0-16,-1-1 0 0,-1 1 0 15,-3-2 0-15,4 2 0 0,-5 0 0 16,1 0 0-16,-1 2 0 0,-3-2 0 0,3 0 0 16,-13 0 0-16,18 0 0 0,-10 1 0 15,-8-1 0-15,15 0 0 0,-15 0 0 0,12 2 0 16,-12-2 0-16,13 0 0 0,-13 0 0 16,10 0 0-16,-10 0 0 0,0 0 0 0,8 4 0 15,-8-4 0-15,0 0 0 0,1 12 0 0,-1-12-272 16,4 7-1002-16,0-1 57 0,-4-1 148 15,5 3 94-15,-4 1 78 0,3-5 107 0,0 3 16 16,0-2 171-16</inkml:trace>
        </inkml:traceGroup>
        <inkml:traceGroup>
          <inkml:annotationXML>
            <emma:emma xmlns:emma="http://www.w3.org/2003/04/emma" version="1.0">
              <emma:interpretation id="{389011B4-BD79-481A-A7B6-CF242808D5D4}" emma:medium="tactile" emma:mode="ink">
                <msink:context xmlns:msink="http://schemas.microsoft.com/ink/2010/main" type="inkWord" rotatedBoundingBox="2649,13115 2840,14311 995,14604 805,13408"/>
              </emma:interpretation>
              <emma:one-of disjunction-type="recognition" id="oneOf1">
                <emma:interpretation id="interp1" emma:lang="" emma:confidence="0">
                  <emma:literal>J</emma:literal>
                </emma:interpretation>
                <emma:interpretation id="interp2" emma:lang="" emma:confidence="0">
                  <emma:literal>j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V</emma:literal>
                </emma:interpretation>
                <emma:interpretation id="interp5" emma:lang="" emma:confidence="0">
                  <emma:literal>v</emma:literal>
                </emma:interpretation>
              </emma:one-of>
            </emma:emma>
          </inkml:annotationXML>
          <inkml:trace contextRef="#ctx0" brushRef="#br1" timeOffset="41171.6535">1322 4496 316 0,'-4'8'473'0,"4"-8"-38"0,0 0 23 16,0 6-63-16,0-6 11 0,0 0 0 0,-5 6-38 16,5-6-7-16,0 0-11 15,-3 7-7-15,3-7 18 0,0 0-108 0,0 0-26 16,-1 4 19-16,1-4-15 0,-4 9-23 0,4-9-44 0,-9 7-15 15,9-7 0-15,-5 6-19 16,1 0 19-16,0-1-29 0,4-5 32 0,-5 9-70 16,5-9-11-16,-5 8 22 0,1-5-22 0,4-3 7 15,-5 6-15-15,5-6 0 0,-4 7 19 16,4-7-33-16,-4 6-23 0,4-6 7 0,0 0 5 16,-6 4-12-16,6-4 0 0,0 0 48 15,-4 5-52-15,4-5 8 0,0 0-7 0,0 0 25 16,0 0 15-16,0 0 1 0,0 0 17 15,-8 5-6-15,8-5-15 0,0 0-60 16,0 0 0-16,0 0 0 0,-9 1 0 0,9-1 0 16,0 0 0-16,-14 2 0 0,14-2 0 0,0 0 0 15,-23-2 0-15,23 2 0 0,-17 0 0 16,-1 0 0-16,-4 2 0 0,3-2 0 0,-2 0 0 16,2 0 0-16,-8 3 0 0,-4-1 0 0,4-1 0 15,-9 1 0-15,5-2 0 0,-9 0 0 16,-1 1 0-16,1-1 0 0,-5-1 0 0,0-4 0 15,-3 0 0-15,-5 1 0 0,7-3 0 16,-3-2 0-16,-1 5 0 0,5-5 0 0,-3 3 0 16,7 0 0-16,-8-4 0 0,9 0 0 0,-1 4 0 15,-3-3 0-15,3 2 0 16,6-3 0-16,-4 6 0 0,6-5 0 0,6 5 0 0,0-5 0 16,1 1 0-16,3 4 0 0,0-3 0 15,6-3 0-15,-1 0 0 0,0 2 0 16,5-5 0-16,-1 1 0 0,1 2 0 0,-1-6 0 15,5 2 0-15,1-3 0 0,-2 1 0 0,2-4 0 16,3 2 0-16,1-2 0 0,0 6 0 16,0-1 0-16,4-1 0 0,-2 1 0 0,2-1 0 15,0 3 0-15,0 1 0 0,2-1 0 16,2 0 0-16,0-1 0 0,0-1 0 0,5-4 0 16,-3 3 0-16,6-2 0 0,1-5 0 0,5 2 0 15,0-2 0-15,0 0 0 0,5-6 0 16,3 3 0-16,1-2 0 0,0 5 0 15,0-2 0-15,4-3 0 0,-3 5 0 0,3 2 0 16,0-2 0-16,-4 8 0 0,-4-4 0 16,7 1 0-16,-3 2 0 0,0-3 0 0,0 5 0 15,-4-4 0-15,3 3 0 0,1-1 0 16,0 3 0-16,0 1 0 0,0-2 0 0,0-2 0 16,0 5 0-16,0-2 0 0,3 3 0 0,-7 4 0 15,0-3 0-15,4 1 0 0,-2 0 0 16,3 3 0-16,-1-4 0 0,-4 7 0 0,4-5 0 15,4 4 0-15,-4 0 0 0,3-1 0 16,-2 3 0-16,2-1 0 0,-3 1 0 16,4 1 0-16,-4 0 0 0,0 1 0 0,0-1 0 15,0 2 0-15,0-2 0 0,-1 1 0 0,1 5 0 16,-4-3 0-16,4-3 0 0,-4 1 0 16,3 2 0-16,1 1 0 0,-4-2 0 0,3-2 0 15,-7 6 0-15,2-6 0 0,-3 3 0 16,1-1 0-16,-6 0 0 0,5-2 0 0,-9 1 0 15,3 3 0-15,-2-3 0 0,-10-1 0 0,22 0 0 16,-17 2 0-16,-5-2 0 0,14 0 0 16,-14 0 0-16,12 1 0 0,-12-1 0 0,9 0 0 15,-9 0 0-15,0 0 0 0,0 0 0 16,14 0 0-16,-14 0 0 0,0 0 0 16,0 0-123-16,0 0-1251 0,0 0 108 0,0 0 123 15,0 0 138-15,-41 8 63 0,28-9 160 0,-5 1-4 16,0 0 220-16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31.625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6661C1CE-9F67-4CF5-B7D9-A1BDCEAAB793}" emma:medium="tactile" emma:mode="ink">
          <msink:context xmlns:msink="http://schemas.microsoft.com/ink/2010/main" type="inkDrawing" rotatedBoundingBox="22147,7601 24289,9364 23768,9996 21627,8233" semanticType="callout" shapeName="Other">
            <msink:sourceLink direction="to" ref="{D7596079-0BA9-4AE9-BD2C-B036F42012D5}"/>
            <msink:sourceLink direction="from" ref="{E47C0BBB-16D1-4A6A-BA5A-AF170F26B61E}"/>
          </msink:context>
        </emma:interpretation>
      </emma:emma>
    </inkml:annotationXML>
    <inkml:trace contextRef="#ctx0" brushRef="#br0">1 33 323 0,'0'0'399'0,"-5"-9"-19"15,5 9-8-15,0 0-26 0,0 0-37 0,1-6-15 16,-1 6 53-16,0 0-38 0,0 0-15 16,8-9-15-16,-8 9 26 0,0 0 15 15,6-2-33-15,-6 2 7 0,0 0-22 0,4-7-26 16,-4 7-12-16,0 0 1 0,0 0 11 15,0 0-12-15,9 0-44 0,-9 0-11 0,0 0-12 16,22 7 5-16,-13-5-31 0,4 4 12 0,1 3-23 16,8 3-15-16,1 6-14 0,6 0-4 15,0 0-4-15,16 15-4 0,4-2-18 0,2 4-8 16,-4 2 1-16,2-3-23 0,1 1-41 0,3 0 0 16,1-2 0-16,-5 5 0 0,1-5 0 15,3 0 0-15,-7-1 0 0,2 1 0 0,1 0 0 16,-4 0 0-16,3-3 0 0,-6 5 0 15,-2-8 0-15,-5 0 0 0,-7-2 0 16,7-1 0-16,-4 4 0 0,10 8 0 0,-6-8 0 16,-4-4 0-16,-4 1 0 0,5-1 0 15,-5 4 0-15,0-5 0 0,0 0 0 0,-6-2 0 16,2 0 0-16,-5 1 0 0,1-3 0 0,-6-3 0 16,5 3 0-16,-6-6 0 0,-2 3 0 15,3-6 0-15,-7 2 0 0,6-5 0 0,-7 2 0 16,3-1 0-16,-4-5 0 0,2 2 0 0,-6-5 0 15,0 0 0-15,0 0-205 0,0 0-350 16,0 0-119-16,0 0 153 0,0 0-161 16,0-16-442-16,0 16 93 0,0-12 89 0,0 8 119 15,0 4 30-15,-4-17 108 0</inkml:trace>
    <inkml:trace contextRef="#ctx0" brushRef="#br0" timeOffset="827.5306">-146-1017 349 0,'0'0'723'0,"39"13"18"0,-24-1-71 0,3 7-52 0,9 5 41 16,4 6-48-16,9 9-83 0,9 9 34 16,-4-1-85-16,17 11 3 0,-4 3-29 0,6-2-4 15,7 4-71-15,5 2-41 0,0-1-171 16,5 1-164-16,3 0 0 0,7-3 0 16,-2-3 0-16,0-3 0 0,1 0 0 0,-5-2 0 15,-1-4 0-15,-7-4 0 0,-8-10 0 0,-8 5 0 16,-3-8 0-16,-3 7 0 0,-7-6 0 15,-4 1 0-15,-4-3 0 0,-8-9 0 0,-6 5 0 16,-3-4 0-16,-2-1 0 0,-6 0 0 0,3-2 0 16,-5 2 0-16,0-5 0 0,-4-2 0 15,-4 4 0-15,0-3 0 0,-1-4 0 0,1 0 0 16,-5-4 0-16,0-1 0 0,0-3 0 16,0-5 0-16,-9 3 0 0,9-3 0 0,0 0 0 15,0 0-123-15,-32-8-1188 0,27 2 97 16,-7-2 112-16,2 3 86 0,-3-3 111 15,-1-2 86-15,1 1 145 0,-1-4 37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32.958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074FB435-10D4-48F7-8525-3B832B9B20E5}" emma:medium="tactile" emma:mode="ink">
          <msink:context xmlns:msink="http://schemas.microsoft.com/ink/2010/main" type="inkDrawing" rotatedBoundingBox="21412,6725 23637,8272 23524,8435 21299,6887" semanticType="callout" shapeName="Other">
            <msink:sourceLink direction="with" ref="{E47C0BBB-16D1-4A6A-BA5A-AF170F26B61E}"/>
          </msink:context>
        </emma:interpretation>
      </emma:emma>
    </inkml:annotationXML>
    <inkml:trace contextRef="#ctx0" brushRef="#br0">2220 1552 260 0,'-10'-11'756'0,"2"2"-45"15,-5 3 4-15,-1-9 22 16,-3 2-48-16,-6-6-82 0,-9-6-45 0,-8-11-37 16,-5-6-67-16,1-5-30 0,-7-4-7 0,-7-16-27 15,-8-5-6-15,-2 3-79 0,1-5-78 16,-8 0-231-16,-2 3 0 0,-3-2 0 0,-5 6 0 15,0 3 0-15,0 2 0 0,3 5 0 0,-1 9 0 16,-3-4 0-16,1 10 0 0,4 2 0 16,11 11 0-16,-2-4 0 0,4 3 0 0,2 0 0 15,2 5 0-15,6 1 0 0,0-4 0 0,4 4 0 16,9 3 0-16,10 9 0 0,4-5 0 16,4 2 0-16,0 4 0 0,9 1 0 0,-1 1 0 15,3 4 0-15,6-4-283 0,-3 2-674 16,9 4-250-16,4 3 139 0,-6-4 89 15,6 4 78-15,0 0 89 0,0 0 75 0,0 0 44 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24.533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00B0F0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9AC5CD47-7FF4-4C46-91CC-F02C23D9CDC4}" emma:medium="tactile" emma:mode="ink">
          <msink:context xmlns:msink="http://schemas.microsoft.com/ink/2010/main" type="writingRegion" rotatedBoundingBox="463,10199 2373,10199 2373,14751 463,14751"/>
        </emma:interpretation>
      </emma:emma>
    </inkml:annotationXML>
    <inkml:traceGroup>
      <inkml:annotationXML>
        <emma:emma xmlns:emma="http://www.w3.org/2003/04/emma" version="1.0">
          <emma:interpretation id="{C3A466DE-B07A-41BE-8DC2-BB23D3E4EA3B}" emma:medium="tactile" emma:mode="ink">
            <msink:context xmlns:msink="http://schemas.microsoft.com/ink/2010/main" type="paragraph" rotatedBoundingBox="463,10199 2373,10199 2373,14751 463,147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8C4716-953D-4D4A-A4E8-180FE81F6AD1}" emma:medium="tactile" emma:mode="ink">
              <msink:context xmlns:msink="http://schemas.microsoft.com/ink/2010/main" type="line" rotatedBoundingBox="463,10199 2373,10199 2373,14751 463,14751"/>
            </emma:interpretation>
          </emma:emma>
        </inkml:annotationXML>
        <inkml:traceGroup>
          <inkml:annotationXML>
            <emma:emma xmlns:emma="http://www.w3.org/2003/04/emma" version="1.0">
              <emma:interpretation id="{77E4F127-6F5F-4911-B08B-5BF0C2B06115}" emma:medium="tactile" emma:mode="ink">
                <msink:context xmlns:msink="http://schemas.microsoft.com/ink/2010/main" type="inkWord" rotatedBoundingBox="512,10199 2373,10199 2373,13030 512,1303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720 1422 223 0,'0'0'689'0,"0"0"-30"0,8 6 0 15,-8-6-23-15,0 0-10 0,0 0-60 16,0 0 18-16,0 0 1 0,0 0-79 0,0 4-3 15,0-4-56-15,0 0-42 0,0 0 1 0,-16 11-56 16,10-9-22-16,-3 5-309 0,1-4-19 16,-6 4 0-16,5-3 0 0,-5 7 0 0,-4-2 0 15,1 3 0-15,-2-1 0 0,1 0 0 16,-7 6 0-16,6-1 0 0,-7 4 0 16,-1 3 0-16,4 0 0 0,0 5 0 0,-4-2 0 15,1 4 0-15,3-3 0 0,-3 5 0 16,3 1 0-16,2 6 0 0,2-6 0 0,1 2 0 15,1 4 0-15,3-1 0 0,5 3 0 0,-1 0 0 16,2 1 0-16,3-1 0 0,2 6 0 16,3-9 0-16,3 8 0 0,2 3 0 0,3-3 0 15,2-2 0-15,-1-1 0 0,3 1 0 0,7-5 0 16,12 8 0-16,0-2 0 0,10-10 0 16,4-3 0-16,-1-6 0 0,15-3 0 0,-9-7 0 15,16-2 0-15,-4-7 0 0,-8 3 0 16,0-7 0-16,-1 4 0 0,1-5 0 15,-9 3 0-15,-4-4 0 0,-1 0 0 0,-9 1 0 16,0 0 0-16,-8-2 0 0,-1 2 0 16,-3 1 0-16,-1-3 0 0,-1 2 0 0,-7-1 0 15,2 2 0-15,-3-3-172 0,-1 2-1176 0,-8-2 146 16,15-2 77-16,-15 2 206 0,18-4 10 16,-10-3 101-16,-3-3 75 0,9-1 126 0</inkml:trace>
          <inkml:trace contextRef="#ctx0" brushRef="#br1" timeOffset="-20623.5168">710 24 536 0,'0'0'599'0,"0"0"8"16,6-4-101-16,-6 4 19 15,0 0-15-15,0 0-29 0,4-5 3 0,-4 5-23 16,0 0 53-16,0 0-60 0,0 0-25 0,0 0-39 16,8-5-10-16,-8 5-30 0,0 0-22 15,0 0 48-15,0 0-115 0,0 0-261 0,0 0 0 16,0 0 0-16,0 0 0 0,0 0 0 0,0 0 0 15,0 0 0-15,-22-6 0 0,22 6 0 16,-17 0 0-16,17 0 0 0,-19-2 0 0,6 2 0 16,13 0 0-16,-23-2 0 0,10 4 0 15,-1-4 0-15,1 2 0 0,-5 2 0 16,1 0 0-16,-1-2 0 0,-1 3 0 0,2 2 0 0,-6-2 0 16,1 6 0-16,-1-1 0 15,-3-2 0-15,3 2 0 0,-3 4 0 0,3-3 0 16,0 1 0-16,0 0 0 0,2 0 0 0,-1 2 0 15,3-2 0-15,-2 1 0 0,2 0 0 16,1 2 0-16,0 0 0 0,5-1 0 0,-5 6 0 16,1-4 0-16,3 6 0 0,-5 1 0 0,6 2 0 15,1 1 0-15,2-1 0 0,1 6 0 16,1 1 0-16,-1 2 0 0,4 1 0 0,1 1 0 16,3-2 0-16,1 0 0 0,0-5 0 15,1 3 0-15,7-3 0 0,-7 1 0 0,8-3 0 16,-1 2 0-16,5-2 0 0,-3-3 0 15,3 1 0-15,-3-2 0 0,2-3 0 16,1 0 0-16,1 0 0 0,-1-4 0 0,-3 5 0 16,3-5 0-16,1 4 0 0,-2-6 0 0,-1-2 0 15,1 0 0-15,2-2 0 0,-1 0 0 16,1 1 0-16,3 1 0 0,-3-3 0 0,3-2 0 16,-2 3 0-16,2-5 0 0,-3 4 0 0,3-3 0 15,-2 2 0-15,-2-3 0 0,1 0 0 16,-1 2 0-16,1-3 0 0,-2-1 0 0,-3 1 0 15,1-1 0-15,2 5 0 0,-3-5 0 16,5 1 0-16,-14-2 0 0,22 0 0 16,-13 0 0-16,9-2 0 0,-5 2 0 0,5-1 0 15,-3-1 0-15,10-5 0 0,-2 7 0 16,0-4 0-16,7-2 0 0,-3 3 0 0,10-4 0 16,-2 3 0-16,-3-5 0 0,8 1 0 0,-4 4 0 15,5-3 0-15,-2 3 0 0,2-4 0 16,-2 3 0-16,1-1 0 0,1 0 0 0,0 1 0 15,-1 0 0-15,-1-3 0 0,2 6 0 0,0-5 0 16,-6 4 0-16,1 0 0 0,5-2 0 16,-6 5 0-16,-2-2 0 0,-2 2 0 0,-4 0 0 15,2 0 0-15,0 0 0 0,-3 0 0 0,-3 0 0 16,-2 0 0-16,-2 2 0 0,-1-2 0 16,-1 0 0-16,1 0 0 0,-5 0 0 15,1 0 0-15,-5 0 0 0,-9 0 0 0,22 0 0 16,-22 0 0-16,14 0 0 0,-14 0 0 15,13 0 0-15,-13 0 0 0,8 1 0 0,-8-1 0 16,0 0 0-16,0 0 0 0,0 0 0 16,0 0 0-16,0 0 0 0,0 0 0 0,0 0 0 15,-21 17 0-15,17-15-272 0,0 6-1013 0,-2-3 124 16,2 1 126-16,-1-1 26 0,1 0 163 16,4-5 35-16,-4 7 144 0,4-7-22 0</inkml:trace>
        </inkml:traceGroup>
        <inkml:traceGroup>
          <inkml:annotationXML>
            <emma:emma xmlns:emma="http://www.w3.org/2003/04/emma" version="1.0">
              <emma:interpretation id="{D6B4C1F2-C95B-468A-B7A7-A189A77B58DD}" emma:medium="tactile" emma:mode="ink">
                <msink:context xmlns:msink="http://schemas.microsoft.com/ink/2010/main" type="inkWord" rotatedBoundingBox="463,13411 1878,13411 1878,14751 463,14751"/>
              </emma:interpretation>
              <emma:one-of disjunction-type="recognition" id="oneOf1">
                <emma:interpretation id="interp1" emma:lang="" emma:confidence="0">
                  <emma:literal>C</emma:literal>
                </emma:interpretation>
                <emma:interpretation id="interp2" emma:lang="" emma:confidence="0">
                  <emma:literal>6</emma:literal>
                </emma:interpretation>
                <emma:interpretation id="interp3" emma:lang="" emma:confidence="0">
                  <emma:literal>&amp;</emma:literal>
                </emma:interpretation>
                <emma:interpretation id="interp4" emma:lang="" emma:confidence="0">
                  <emma:literal>c</emma:literal>
                </emma:interpretation>
                <emma:interpretation id="interp5" emma:lang="" emma:confidence="0">
                  <emma:literal>ö</emma:literal>
                </emma:interpretation>
              </emma:one-of>
            </emma:emma>
          </inkml:annotationXML>
          <inkml:trace contextRef="#ctx0" brushRef="#br2" timeOffset="11280.4663">850 4122 435 0,'4'10'477'0,"0"-4"59"0,-4 4 11 16,1 3-41-16,3 4-7 15,-4-3 23-15,4 5-50 0,0 2-21 0,-4 2-1 16,2 0 1-16,-2 2-12 0,-2-3-14 15,-2 6-72-15,4-4-66 0,-4-1-11 0,4 5-1 16,-4-12 16-16,3 4-12 0,-3-7-59 0,0 4-220 16,4-4 0-16,-6-2 0 0,-2 0 0 15,3-3 0-15,-8-2 0 0,0 0 0 0,-1-4 0 16,-5-1 0-16,-6-1 0 0,-2-3 0 0,-4-3 0 16,-6 1 0-16,6-3 0 0,-6-2 0 15,2 0 0-15,-5-3 0 0,-4-2 0 16,8-1 0-16,-1 0 0 0,-2-3 0 0,7-2 0 15,-4 0 0-15,0-1 0 0,5-3 0 16,1-5 0-16,-7-7 0 0,6 2 0 0,8 6 0 16,0-1 0-16,2-3 0 0,3 2 0 15,-1-2 0-15,6 7 0 0,0-3 0 0,4 1 0 16,-1 3 0-16,2-4 0 0,4 3 0 0,0 3 0 16,3-1 0-16,1-1 0 0,0 2 0 15,1-3 0-15,3 5 0 0,0-4 0 0,0 5 0 16,0 0 0-16,2-2 0 0,2 6 0 0,-3-3 0 15,4 4 0-15,0-4 0 0,-1 1 0 16,6 3 0-16,1-5 0 0,2 3 0 0,5-4 0 16,5-7 0-16,4 8 0 15,0-3 0-15,2 0 0 0,6-1 0 0,7-6 0 16,2 9 0-16,7-5 0 0,-7 8 0 0,1 5 0 16,-4 1 0-16,-1 3 0 0,6-1 0 15,-1 1 0-15,5 6 0 0,-5 0 0 0,0-1 0 16,-5 0 0-16,-2 2 0 0,2-3 0 0,0 3 0 15,-3 1 0-15,-1-2 0 0,1-4 0 16,-6 7 0-16,2-3 0 0,-6 1 0 0,-4-3 0 16,-4 4 0-16,-2 0 0 0,-3-1 0 0,-4 2 0 15,-1-2 0-15,-3-2 0 0,-10 4 0 16,13 4 0-16,-13-4 0 0,0 0 0 16,0 0-403-16,-1 11-334 0,1-11-462 15,-14 7 49-15,10-1 133 0,-5-3 143 0,1-1 58 16,-2 3 38-16,2-3 85 0,8-2 217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34.241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BF652FA4-179E-48D5-BD2C-DF590A652908}" emma:medium="tactile" emma:mode="ink">
          <msink:context xmlns:msink="http://schemas.microsoft.com/ink/2010/main" type="inkDrawing" rotatedBoundingBox="21012,8321 24133,10307 23873,10717 20751,8730" semanticType="callout" shapeName="Other">
            <msink:sourceLink direction="with" ref="{D7596079-0BA9-4AE9-BD2C-B036F42012D5}"/>
          </msink:context>
        </emma:interpretation>
      </emma:emma>
    </inkml:annotationXML>
    <inkml:trace contextRef="#ctx0" brushRef="#br0">3086 2028 696 0,'0'0'718'0,"4"-6"-48"0,-4 6-40 16,-4-8-9-16,4 8-62 0,0-13 22 16,-4 4-60-16,2 0-44 0,-2-1-23 0,0-1-33 15,4-2 7-15,-4 0-52 0,-5-5-60 16,3-4 16-16,-7 0-42 0,-3-3-189 0,-7-9-101 16,-13-16 0-16,-4 2 0 0,-18-23 0 0,-2-5 0 15,-10-5 0-15,-7-7 0 0,-25-29 0 16,-1 6 0-16,-5-7 0 0,-8 10 0 0,-5 6 0 15,19 24 0-15,-7 9 0 0,-7 9 0 16,-5-1 0-16,0 11 0 0,0-2 0 16,1 8 0-16,-1 1 0 0,5 0 0 0,4 1 0 15,-5 6 0-15,6 2 0 0,7-2 0 0,1 2 0 16,24 10 0-16,3 3 0 0,8-1 0 16,6 0 0-16,16 8 0 0,7 1 0 0,6 2 0 15,4 1 0-15,6 1 0 0,5 2 0 0,0 4 0 16,5-3 0-16,3 3 0 0,1 2 0 15,9 1 0-15,0 0-82 0,0 0-823 0,0 0-350 16,0 0 172-16,0 0 104 0,0 0 25 16,31 13 109-16,-22-7 82 0,9-2 108 0,1 6-8 15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35.77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D7596079-0BA9-4AE9-BD2C-B036F42012D5}" emma:medium="tactile" emma:mode="ink">
          <msink:context xmlns:msink="http://schemas.microsoft.com/ink/2010/main" type="inkDrawing" rotatedBoundingBox="20504,6793 24547,9508 23971,10365 19929,7649" shapeName="Other">
            <msink:destinationLink direction="with" ref="{BF652FA4-179E-48D5-BD2C-DF590A652908}"/>
            <msink:destinationLink direction="to" ref="{6661C1CE-9F67-4CF5-B7D9-A1BDCEAAB793}"/>
          </msink:context>
        </emma:interpretation>
      </emma:emma>
    </inkml:annotationXML>
    <inkml:trace contextRef="#ctx0" brushRef="#br0">4000 2956 67 0,'0'0'696'0,"0"-13"-34"0,0 4-51 16,0-2-19-16,0-3-48 0,-2-3-64 0,-2-5-15 15,-5-2 1-15,-3-9-38 0,-2-8-71 0,-5-17-7 16,-7-9-3-16,-6-17-38 0,-3-6-60 16,-10-3 60-16,0 1-71 0,1-3 34 15,-1 7-26-15,5 1 59 0,-5 4-107 0,-4 2-198 16,-1 1 0-16,-4 1 0 0,-4 8 0 15,-4-2 0-15,-5 3 0 0,0-3 0 0,-5 7 0 16,-4-2 0-16,0-4 0 0,3 6 0 0,-6-8 0 16,3 3 0-16,-9-10 0 0,5 2 0 15,-2 5 0-15,7 5 0 0,3 2 0 0,0 7 0 16,1 2 0-16,3 5 0 0,-8 8 0 0,14 4 0 16,-2 5 0-16,-15-8 0 0,11 10 0 15,-8 2 0-15,4 1 0 0,-3 1 0 0,-5 4 0 16,8 3 0-16,-1 2 0 0,-1 4 0 15,6 3 0-15,14 3 0 0,9-1 0 0,-4 3 0 16,9 7 0-16,-9-7 0 0,9 6 0 16,-1-2 0-16,0 2 0 0,2 1 0 0,-1 2 0 15,-1 0 0-15,0 0 0 0,1 2 0 16,1 1 0-16,-2 2 0 0,0 0 0 0,5 2 0 16,-3-3 0-16,3 3 0 0,4-2 0 15,5 2 0-15,0-4 0 0,1 2 0 0,7-2 0 16,2 0 0-16,-1 4 0 0,0-6 0 0,5 1 0 15,-1 3 0-15,1-3 0 0,-1-1 0 16,5 2 0-16,-5 4 0 0,1-5 0 0,1 6 0 16,-6-2 0-16,4 1 0 0,1 4 0 0,-5-1-243 15,9 2-1119-15,-1-4 85 16,2 3 123-16,-1-1 167 0,5-4 67 0,2 3 71 0,2 1 146 16,2-6 47-16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36.854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E47C0BBB-16D1-4A6A-BA5A-AF170F26B61E}" emma:medium="tactile" emma:mode="ink">
          <msink:context xmlns:msink="http://schemas.microsoft.com/ink/2010/main" type="inkDrawing" rotatedBoundingBox="21409,6271 24788,9580 24244,10137 20864,6827" shapeName="Other">
            <msink:destinationLink direction="from" ref="{6661C1CE-9F67-4CF5-B7D9-A1BDCEAAB793}"/>
            <msink:destinationLink direction="with" ref="{074FB435-10D4-48F7-8525-3B832B9B20E5}"/>
            <msink:destinationLink direction="with" ref="{E92B75D1-00B1-4A16-946A-451D457678E2}"/>
            <msink:destinationLink direction="with" ref="{40F5A1F3-A0BD-4C45-8542-FFE8E9878985}"/>
          </msink:context>
        </emma:interpretation>
      </emma:emma>
    </inkml:annotationXML>
    <inkml:trace contextRef="#ctx0" brushRef="#br0">3241 3451 379 0,'-4'-11'503'0,"-1"-2"-38"0,-4-9-10 16,-5-7-42-16,1-6-30 0,-18-19-74 0,0-8-29 16,-6-17-12-16,-5-10-49 15,-1-9 12-15,-6-7-37 0,5-6 7 0,-5-1 30 16,4 4 40-16,1 0 53 0,-1 5-15 0,-5 0-41 15,-3 3-29-15,-1 5 6 0,0 2-21 16,-4 0-1-16,-1 3-3 0,-3 0-30 0,0 2-8 16,-6-6 16-16,1 7-50 0,-9-2-2 15,0-8-9-15,-1 2-29 0,-3 4 0 0,0 4-7 16,-1 2-82-16,1 6-19 0,7 5 0 0,2 6 0 16,0 5 0-16,10 8 0 0,10 12 0 15,1 7 0-15,-3 4 0 0,4-1 0 0,-5 1 0 16,4 7 0-16,2 4 0 0,7 2 0 0,-4 6 0 15,6 0 0-15,-2-2 0 16,9 9 0-16,-3-2 0 0,4-1 0 0,4 7 0 16,0-4 0-16,1 4 0 0,7 1 0 0,-3 1 0 15,-1 1 0-15,2 1 0 0,2 2 0 16,-3-2 0-16,4 0 0 0,-1 4 0 0,2-5 0 16,-5 1 0-16,3 1 0 0,2-2 0 0,-5 3 0 15,3-2 0-15,2-1 0 0,-5-1 0 16,7 0 0-16,-1 0 0 0,2 0 0 0,-1-1 0 15,2-5 0-15,-3 2 0 0,2 1 0 16,5-5 0-16,-5 0 0 0,1 2 0 0,3-2-79 16,-2-3-47-16,2 4-8 0,1 1 44 0,1-3-3 15,2 2 11-15,-2 4 19 16,3-6 0-16,-3 7-1 0,4-6 64 0,4 8-18 16,-10-6-31-16,5-1 8 0,1 4-44 0,-4-4-101 15,2 4-97-15,2-4-52 0,4 7-120 16,-9-5 94-16,5-2-145 0,-4 5 22 0,8 2 37 15,-6-13 34-15,2 4 52 0,0 2 52 0,3 3 33 16,-3-6-81-16,0 3-384 0,4 7 45 16,-6-8 55-16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37.77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E92B75D1-00B1-4A16-946A-451D457678E2}" emma:medium="tactile" emma:mode="ink">
          <msink:context xmlns:msink="http://schemas.microsoft.com/ink/2010/main" type="inkDrawing" rotatedBoundingBox="20590,6185 22979,7635 22785,7956 20395,6505" semanticType="callout" shapeName="Other">
            <msink:sourceLink direction="with" ref="{E47C0BBB-16D1-4A6A-BA5A-AF170F26B61E}"/>
          </msink:context>
        </emma:interpretation>
      </emma:emma>
    </inkml:annotationXML>
    <inkml:trace contextRef="#ctx0" brushRef="#br0">2327 1577 439 0,'-41'-74'718'0,"-3"-1"-44"16,-9 5-44-16,3-4-20 0,-3 7-66 0,10 13-12 15,-13-10-52-15,6 14-18 0,-8-13-34 16,-8 2-52-16,5 6-7 0,-12-1-56 15,1 1-34-15,1 2-30 0,-5-2-29 0,-1 1-19 0,1 0-11 16,0 1-11-16,0 1-4 0,3-2-52 16,11 15-123-16,4 4 0 0,0 3 0 15,-5-1 0-15,5 9 0 0,0-3 0 0,-4 6 0 16,12 4 0-16,5 6 0 0,-4-4 0 16,5 4 0-16,-1 3 0 0,5-6 0 0,4 7 0 15,0-2 0-15,5-1 0 0,0 2 0 0,8 3 0 16,0-1 0-16,-3 1 0 0,7-2 0 15,1 3 0-15,8-3 0 0,-7 3 0 0,4-1 0 16,1 1 0-16,-2 1 0 0,5-4 0 0,-1 5 0 16,2 1 0-16,8 1-164 0,-18-4-458 15,18 4 34-15,0 0-254 0,-13 5-331 16,13-5 112-16,-10 5 119 0,6 0 60 0,4-5 201 16,-9 10-23-16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57.880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99FD610D-7E60-4742-AC8E-A48A4781E7FE}" emma:medium="tactile" emma:mode="ink">
          <msink:context xmlns:msink="http://schemas.microsoft.com/ink/2010/main" type="inkDrawing" rotatedBoundingBox="22721,15147 27545,13003 27748,13459 22923,15603" shapeName="Other">
            <msink:destinationLink direction="with" ref="{6793133A-C20C-4ABE-93C3-07380D6A3FD0}"/>
          </msink:context>
        </emma:interpretation>
      </emma:emma>
    </inkml:annotationXML>
    <inkml:trace contextRef="#ctx0" brushRef="#br0">4869 14 323 0,'0'0'548'0,"8"-2"-34"0,-8 2-1 16,0 0-3-16,0 0-55 0,0 0-9 15,0 0-14-15,-22-8 23 0,22 8-61 16,-23-2 46-16,6 2-79 0,-1-5-49 0,-1 10-25 16,-7-5-8-16,-2 2 45 0,-11 2-126 0,-2 0-5 15,-7 1 1-15,-3 2-56 0,-24 6 14 16,-7-4-33-16,-1 5 23 0,-3 0-8 0,-3 4-49 16,-23 2 9-16,2 1-24 0,-3 1 9 15,0 3-79-15,1 4 0 0,-4-2 0 0,-1 4 0 16,-3 2 0-16,-1 0 0 0,9 1 0 0,-4-1 0 15,9 6 0-15,-1-3 0 0,1 7 0 16,4-4 0-16,4 4 0 0,-4 0 0 16,0-2 0-16,5 6 0 0,3-7 0 0,2 3 0 15,3-1 0-15,5-1 0 0,5 2 0 16,13-6 0-16,-13 6 0 0,20-2 0 0,-16 6 0 16,1 3 0-16,-1-2 0 0,18-5 0 0,-5 0 0 15,5-1 0-15,0 0 0 0,4-4 0 16,0 5 0-16,1-5 0 0,7-2 0 0,-3-1 0 15,1 3 0-15,2 0 0 0,2 0 0 16,0-1 0-16,7-7 0 0,6-6 0 0,4 0 0 16,-4-2 0-16,0 0 0 0,8-2 0 0,1 0 0 15,-5-2 0-15,4-2 0 0,1 1 0 16,5-4 0-16,-2 1 0 0,1-2 0 16,5-2 0-16,-5 1 0 0,1-2 0 0,7 0 0 15,-3-2 0-15,-1 1 0 0,5-2 0 16,-4-2 0-16,4-2 0 0,2 4 0 0,-4-4 0 15,11-2 0-15,-13 0 0 0,13 0 0 16,-14-8-131-16,14 8-327 0,0-11-145 0,0 0 0 16,8 1-607-16,2-3 153 0,7-7 33 0,6-7 100 15,5-1 98-15,20-15 152 0,1-2 0 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58.505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6793133A-C20C-4ABE-93C3-07380D6A3FD0}" emma:medium="tactile" emma:mode="ink">
          <msink:context xmlns:msink="http://schemas.microsoft.com/ink/2010/main" type="inkDrawing" rotatedBoundingBox="24246,13711 27143,12487 27211,12646 24314,13871" semanticType="callout" shapeName="Other">
            <msink:sourceLink direction="with" ref="{99FD610D-7E60-4742-AC8E-A48A4781E7FE}"/>
          </msink:context>
        </emma:interpretation>
      </emma:emma>
    </inkml:annotationXML>
    <inkml:trace contextRef="#ctx0" brushRef="#br0">2928 0 282 0,'-53'9'619'0,"-1"-1"-46"0,4-2 15 0,-26 10-126 16,-4-1-19-16,-1 5-56 0,-8 0-22 15,-10 6-15-15,-4 3-19 0,4 2-44 0,-7 1 22 16,3 3-82-16,-6 3 30 0,-2 4-60 0,-1 3 38 16,1 2-60-16,7 1-26 0,-3-1-19 15,4 2-3-15,5-3 29 0,8-2-48 0,1 0 19 16,4 1-45-16,5-3-4 0,16-9 11 16,-2 4-33-16,2-1-11 0,-2 0 14 0,-2-1-14 15,6-3 3-15,4 1-3 0,0-3 22 16,4-2-52-16,17-11 15 0,6 2-19 15,4-6-37-15,5-4-45 0,1-2-119 0,7-2-7 16,5-4-60-16,-1-1-48 0,10 0-68 0,0 0-59 16,0 0-160-16,-8-11-428 0,8 11 153 15,18-13 7-15,-9 3 74 0,5-3 116 0,3 0 123 16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59.935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40F5A1F3-A0BD-4C45-8542-FFE8E9878985}" emma:medium="tactile" emma:mode="ink">
          <msink:context xmlns:msink="http://schemas.microsoft.com/ink/2010/main" type="inkDrawing" rotatedBoundingBox="23351,6753 25684,7174 25659,7315 23325,6893" semanticType="callout" shapeName="Other">
            <msink:sourceLink direction="with" ref="{E47C0BBB-16D1-4A6A-BA5A-AF170F26B61E}"/>
          </msink:context>
        </emma:interpretation>
      </emma:emma>
    </inkml:annotationXML>
    <inkml:trace contextRef="#ctx0" brushRef="#br0">2333 442 201 0,'0'0'942'0,"-52"-6"-94"16,14 0-88-16,-20 3-15 0,-23-4-68 15,-17-2-44-15,-33 1-78 0,-11-3-30 0,-7 1-52 16,-6-2-75-16,3-6 4 0,3 3-97 0,-2-6 27 16,7 0-53-16,6-7-163 0,8 0-116 15,13-4 0-15,10-5 0 0,14 4 0 0,29 9 0 16,8 0 0-16,13 2-146 0,13 6-222 16,7 3-194-16,6 3-109 0,11 5-565 0,2-3 130 15,0 5 79-15,4 3 137 0,0 0 56 0,18-9 142 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1:59.501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D298843C-618A-4F58-893D-4B47370889D9}" emma:medium="tactile" emma:mode="ink">
          <msink:context xmlns:msink="http://schemas.microsoft.com/ink/2010/main" type="inkDrawing" rotatedBoundingBox="22733,7814 25292,8242 25258,8445 22699,8016" semanticType="callout" shapeName="Other"/>
        </emma:interpretation>
      </emma:emma>
    </inkml:annotationXML>
    <inkml:trace contextRef="#ctx0" brushRef="#br0">2564 435 443 0,'-80'7'785'15,"-9"-4"-89"-15,-6-2-59 0,-12-1-34 16,-23-1-41-16,-4-2-11 0,-1-6-119 0,-7 6-48 16,-2-7 18-16,-4 1-67 0,-4-7 11 15,5 0-89-15,-1-6-33 0,9-1-35 0,9-7 5 16,9 4-45-16,12-4-52 0,9 1-41 15,28 3-90-15,8 2-96 0,10-5-71 16,11 8-142-16,16 4 23 0,8 0-257 0,1 4-60 16,9 0-160-16,1 2-159 0,8-1 144 0,7-2 23 15,-1 3 44-15,4 0 164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2:25.73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 9 122 0,'0'-9'488'16,"0"9"-15"-16,0 0-4 0,4-7 4 15,-4 7-26-15,0 0-23 0,0 0-25 0,0 0-9 16,0 0-6-16,0 0-4 0,0 0-27 0,-8 25-51 16,8-12 33-16,0 9-37 0,0 2-60 15,0 16-18-15,4 5-30 0,0 24-12 0,5 5 1 16,4 12-30-16,1 17 19 0,4 12-49 15,6 6-19-15,-3 10-14 0,6 3-15 0,4 4-30 16,4 31-34-16,-4-31 38 0,0 1-56 16,2-9 14-16,-6-8-25 0,8-4 11 15,-4-10-4-15,-4-8-4 0,0-9 64 0,0-2-23 16,0-17-18-16,-5-5-19 0,-3 5-22 16,3-3 22-16,-5-4 0 0,2-1 8 0,-1-7-1 15,-5-11 12-15,-1-5-38 0,-2-8-10 0,-1-4-27 16,-1-3-33-16,-2-4-45 0,-2-1-34 15,3-8-70-15,-5-2-186 0,-2-2-161 0,4-9-222 16,-4 0-184-16,0 0 117 0,-6-36 84 0,-1 6 135 16,-7-4 93-16,1-9-56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2:26.91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2062 3359 141 0,'-21'-37'521'16,"0"-4"12"-16,-2-13-57 0,-8-4-63 16,-10-18-40-16,-4-8-16 0,-6-14-11 0,-14-10-18 15,-16-26 44-15,-4-8-14 0,-9 4-1 16,1-2 8-16,1 3-7 0,-10-2 25 0,1 1-33 15,6 11-33-15,2-1-8 0,25 23-41 0,6 4-15 16,-2 1-19-16,6 2 16 0,3 0-64 16,-2 0 0-16,4 0-70 0,4-1-75 0,-1 6-41 15,6 2 0-15,-1 5 0 0,0 8 0 16,10 12 0-16,3 9 0 0,1 5 0 16,-1 2 0-16,9 15 0 0,2 9 0 0,7 1 0 15,1 8 0-15,3-1 0 0,-2 4 0 16,3 1 0-16,2 2 0 0,-4-3 0 0,6 5 0 15,-4 0 0-15,5 2 0 0,-1-1 0 0,1 4 0 16,4 4 0-16,-4-7 0 0,4 7 0 16,0 0 0-16,0 0 0 0,0 0 0 0,0 0 0 15,0 0-161-15,8 25-215 0,1-18-93 0,1 9-123 16,-6-5-56-16,4 2-454 0,2 7 30 16,-1 2 130-16,3 0 90 0,-2 8 36 0,3 7 161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05.241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EE793523-0BAE-47B1-9B57-225C256D20A1}" emma:medium="tactile" emma:mode="ink">
          <msink:context xmlns:msink="http://schemas.microsoft.com/ink/2010/main" type="inkDrawing" rotatedBoundingBox="20252,9338 21250,12607 20944,12700 19947,9431" semanticType="callout" shapeName="Other"/>
        </emma:interpretation>
      </emma:emma>
    </inkml:annotationXML>
    <inkml:trace contextRef="#ctx0" brushRef="#br0">0-9 59 0,'0'0'540'16,"-12"-2"-75"-16,12 2-10 0,0 0-42 0,0 0-45 15,0 0 23-15,0 20-15 0,8-9 0 16,2 8 8-16,7 6-8 0,10 21-22 0,5 12-42 16,12 13 9-16,5 13-20 0,5 3-18 15,0 4-30-15,4 13-22 0,0-2-41 0,5 7 4 16,-9 3 7-16,4 3-45 0,-1 0-44 0,-7 1 14 15,-1 2-18-15,-3 0-3 0,-7 1-35 16,-3-5-3-16,-4 2-3 0,-5-2-5 16,-6-5 8-16,-2-2-26 0,-11-8 26 0,2-14-37 15,-2-3-15-15,-3 0 0 0,-5-5 11 16,4-2 45-16,-4-5-68 0,0-10-3 0,4-12 11 16,-4 5 27-16,4-7-16 0,-2 2-22 0,2-10 4 15,-4-3-38-15,4-3-10 0,0-2-20 16,-3-7-59-16,3 0-66 0,-4-5-35 0,4-4-10 15,-4-4-87-15,6-3-14 0,-6-4-89 16,0-3-142-16,0 0-60 0,8-20-442 0,-4 6 141 16,1-7 115-16,0-4 64 0,-1-6 63 0,-4-7 37 15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2:27.64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1455 3140 85 0,'-5'26'719'0,"-7"-3"-31"16,2-3 27-16,1 0-82 0,-4-8 15 16,8 1-48-16,-4-3 6 0,-5-1-43 0,-2-1-31 15,2-6 12-15,-2-4-94 0,-8-9-74 0,-3-1-11 16,-5-14-37-16,-12-18-16 0,-14-20-285 16,4-16-27-16,-1-10 0 0,-3-20 0 0,-18-39 0 15,5-15 0-15,-5-11 0 0,-4-11 0 0,7-6 0 16,3 4 0-16,10 12 0 0,7 4 0 15,22 41 0-15,0 8 0 0,4 12 0 0,0 1 0 16,4 8 0-16,1 8 0 0,5 13 0 0,-6 10 0 16,5-2 0-16,1 7 0 0,-2 0 0 15,1 9 0-15,1 9 0 0,7 11 0 16,-3 3 0-16,0 2 0 0,4 1 0 0,-1 7 0 16,2 1 0-16,3 2 0 0,-3 1 0 15,2 2 0-15,-2 5 0 0,4 0 0 0,-1 1 0 16,1 2 0-16,4 2 0 0,-4 5 0 15,4 3 0-15,-6-10 0 0,6 10 0 0,0 0 0 16,0 0 0-16,0 0 0 0,0 0 0 0,0 0 0 16,0 0 0-16,-9 20 0 0,7-16 0 15,0 3 0-15,-2 5 0 0,4-2 0 0,0 1 0 16,0 3 0-16,0 9 0 0,0 5 0 0,0 11 0 16,0 14 0-16,6 29 0 0,-3 22 0 15,5 11 0-15,6 8 0 0,-1 9 0 0,5 10 0 16,5 40 0-16,8 2 0 0,6-8 0 15,7-1 0-15,1-1 0 0,4-9 0 16,-9-3 0-16,1-34 0 0,2-5 0 0,-6-9 0 16,-1-1 0-16,-1-13 0 0,-4-3 0 15,3-5 0-15,-9-4 0 0,2-17 0 0,-6-5 0 16,-2 1 0-16,6-5 0 0,-9-1 0 0,1-1 0 16,5-8 0-16,-8-6 0 0,-5-7 0 15,0-8 0-15,0 1 0 0,-1 0 0 0,-3-7 0 16,-1 0 0-16,2-4 0 0,-2-6 0 0,-4-2 0 15,4 3 0-15,0-4 0 16,-4-6 0-16,1 2 0 0,-1-5 0 0,0-3 0 16,0 0 0-16,0 0 0 0,0 0-179 0,0 0-201 15,0 0-48-15,-23-11-30 0,19 5-182 16,-1-3 62-16,1-4 98 0,-6-5-56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2:31.33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2473 4635 3388 0,'-23'-44'-239'0,"-4"-8"-40"15,-8-5 48-15,-2-30-26 0,-8-13 38 16,-3-11 107-16,3-5 116 0,0-6 122 0,1 1 75 15,3-5 49-15,1 2 40 0,-1-5 45 16,6-1-22-16,1 2 18 0,0 4 42 0,3 3 3 16,0-1-34-16,0 2-14 0,0 1-41 0,1 1 14 15,-8-3-51-15,1-2 14 16,-2-1-52-16,3 1-55 0,-9-5 3 0,8 7-37 16,-2-1 14-16,4 11-40 0,7 7 37 0,-2 13-4 15,11 25-22-15,-3 7-7 0,9 14-19 16,-1 9 7-16,5 11-48 0,1-3 4 0,-2 7 3 15,-3 0-22-15,3 6 30 0,-3-2-33 0,-1 4-23 16,-2 3 0-16,-3 4 0 0,1-2 0 16,5 7 0-16,-1 1 0 0,1 1 0 0,-5 2 0 15,5 7 0-15,-1 8 0 0,5 6 0 16,-4 16 0-16,0 19 0 0,3 16 0 0,2 33 0 16,7 6 0-16,-3 17 0 0,8 7 0 0,1 9 0 15,8 46 0-15,0 1 0 16,6 0 0-16,8-4 0 0,4-2 0 0,4-3 0 15,2-4 0-15,8-4 0 0,3-5 0 0,6-7 0 16,9-6 0-16,-1-5 0 0,1-12 0 16,-10-31 0-16,-3-1 0 0,-1-3 0 0,0-9 0 15,-9-7 0-15,-3-3 0 0,-6-19 0 0,-4-4 0 16,-3-5 0-16,-3-6 0 0,-4-10 0 16,-3-11 0-16,-5-8 0 0,2-3 0 0,-4-4 0 15,1-4 0-15,-3 0 0 0,-1-11 0 0,-4-3 0 16,0 0 0-16,-8-25 0 0,-1-2 0 15,-5-9 0-15,-3-25 0 0,-6 2 0 0,1-14 0 16,-9-9 0-16,3-8 0 0,-8-6 0 16,-3-8 0-16,-1-7 0 0,-8-10 0 15,-21-39 0-15,-3-6 0 0,-9-10 0 0,-4-14-12 16,-12-10-70-16,2-6-26 0,2 6 12 16,3 0 51-16,16 9 45 0,-1 6-41 0,13 12 37 15,8 18-22-15,13 34 15 0,2 7 26 0,4 11-49 16,7 7-25-16,-2 6 25 0,3 3-10 15,4 12-5-15,1 3-14 0,3 0-30 0,-2-2-26 16,2-1-49-16,-3 2 42 0,0 8 10 0,7 5 12 16,-2 10 44-16,7 15 8 0,-2 4 41 15,3 5 7-15,5 4 45 0,-6 4-82 16,6 5 26-16,0 3-25 0,-1 7 25 0,1-2 11 16,4 5 23-16,0 0-27 0,-14 23-3 15,6-4-8-15,3 8 23 0,-4 0 15 0,0 8 10 16,5 6-14-16,-1 3 11 0,0 5 15 15,0-1 23-15,4 4 6 0,1 23 1 0,2 5 11 16,7 7-15-16,0 22-7 0,5 10 14 0,3 3 12 16,1 8 11-16,5 6-8 0,4 40-59 15,4 3 14-15,0 2-6 0,10-3-27 0,-1 1 11 16,9 5-14-16,-4-2 10 0,6-5 1 0,-8-5 7 16,6-10 15-16,-4-6 33 0,-6-31-44 15,-3-7 30-15,0-4-34 0,-8-4 3 0,3-1 20 16,-4-10-42-16,3-1 27 0,-7-11-23 15,-1-13 45-15,-8-7-19 0,4-3-37 16,-8-6 4-16,2-5 29 0,-7-10-14 0,-1-9-23 16,-4 0 0-16,4-1 4 0,-8-3 23 15,4-8-19-15,-4 1-4 0,-1-5-8 0,-3-5 1 16,-2-3-57-16,-7-7 31 0,3-3-30 0,-4-5 10 16,-1-6 50-16,-6-8-49 0,-6-8-19 15,-6-17 45-15,2-5 7 0,-2-14 30 0,-11-18-29 16,7-12 7-16,-4-6 14 0,-5-7-25 0,-2-8 3 15,-11-37 27-15,0-3 14 0,5-8-26 16,-1-1 19-16,1-1-71 0,4-2 19 0,5 1 37 16,13 0 22-16,6 29-18 15,3 4-4-15,9 2-18 0,5 6 10 0,-2 0-10 16,7 3 18-16,-2 6-19 0,2-1-7 0,-1 6-15 16,5 22 15-16,0 1 11 0,-2 2-45 15,2 7 12-15,-5 4 18 0,5 4 4 0,0 1-11 16,4 13-4-16,0 14 15 0,0 4-11 0,0 5 3 15,0 9 12-15,0-3 14 0,0 5-7 16,0 2 8-16,0 5 7 0,0 1-19 0,0-2 8 16,0 5-7-16,0 1 21 0,-2 3-10 15,2-2-4-15,0 1 7 0,-1 3 8 16,1 5-15-16,-7-8 14 0,7 8-18 0,0 0 4 16,0 0 11-16,0 0 23 0,-8 21 47 15,7-8-3-15,-3 11 8 0,4 9 3 0,0 12-11 16,5 27 19-16,-1 13-12 0,8 29 8 0,-2 8-30 15,9 18-22-15,2 42 18 0,2 11 8 16,4 0 33-16,9 3-40 0,-5 7 7 0,9 4-4 16,1-3 11-16,12-7-40 0,5-6-23 0,0-5 0 15,4-4 0-15,-2-7 0 0,6-8 0 16,2-6 0-16,-6-9 0 0,-12-33 0 0,-1-3 0 16,0-10 0-16,-5-1 0 0,-3-6 0 15,-5-8 0-15,-1 1 0 0,1-5 0 16,-13-19 0-16,0-2 0 0,-6-2 0 0,5-7 0 15,-9-8 0-15,-3-12 0 0,3-4 0 16,-4-3 0-16,-4-6 0 0,3-4 0 0,-3-4 0 16,4 1 0-16,-5-9 0 0,-3-3 0 0,-1-5 0 15,0 0 0-15,0-32 0 0,-1 0 0 16,-7-12 0-16,-6-24 0 0,0-10 0 0,-7-25 0 16,-2-8 0-16,0-2 0 0,-3-12 0 0,-1 2 0 15,0-8 0-15,-4 0 0 0,4-2 0 16,-14-32 0-16,-3 1 0 0,-5-6 0 0,4 1 0 15,-9-9 0-15,0-7 0 0,-8-12 0 16,4-2 0-16,3 1 0 0,11 2 0 16,5 1 0-16,10 3 0 0,3 12 0 0,9 38-53 15,3 6-96-15,5 10-7 0,2 11 29 16,-4 13-14-16,6 16 14 0,-3 8 8 0,4 1 8 16,-2 5-12-16,-7 3 4 0,9 5 29 0,-2 12 16 15,2 8-8-15,0 11 15 0,0 1 0 16,-1 5 22-16,1 4-7 0,0 4 22 0,4 0 8 15,-5 10 0-15,5 4 7 0,0 5 63 0,0 0 27 16,0 0-8-16,-1 41 33 0,-3-7-29 16,4 19 37-16,0 27-23 0,0 31-10 0,4 12-4 15,2 11 29-15,7 3 8 0,9 44-4 16,5 5-18-16,9-1 15 0,9 10-20 16,4-5 24-16,9 7-46 0,4 6 12 0,6-2-4 15,-1-1 30-15,4-12-30 0,-4 7-22 16,-3-8-45-16,-2-4 0 0,-8-13 0 0,3-10 0 15,-16-32 0-15,3-7 0 0,-3-8 0 0,0-2 0 16,-2-4 0-16,-7-7 0 0,8-5 0 16,-4-7 0-16,-13-15 0 0,8-6 0 0,-4-1 0 15,2-3 0-15,-5-7 0 0,-2-3 0 16,-7-14 0-16,-2-7 0 0,5-3 0 0,-8-10 0 16,1-4 0-16,-1 2 0 0,-2-11 0 0,-3 4 0 15,5-13 0-15,-2-7 0 16,1-12 0-16,9-19 0 0,0-24 0 0,9-32 0 15,-4-6 0-15,-2-19 0 0,2-24 0 0,-5-44 0 16,-5-14 0-16,-9-13 0 0,-8-13 0 16,-5-9 0-16,-9-3-90 0,-9-10 16 0,6 0-34 15,-2-4 33-15,5 21-14 0,9 11 14 0,9 13 83 16,0 14-19-16,4 50-15 0,1 10 22 16,-1 7-15-16,3 9 23 0,-7 6-45 0,1 27 78 15,-2 0-33-15,2 8-41 0,-5-1 48 16,0 11-30-16,4 13-7 0,0 13 19 0,0 4 29 15,0 11 12-15,-4 3-23 0,4 3-11 16,4 2 7-16,-8 2 19 0,4 5-26 16,0 7 12-16,4 4 10 0,-4 3 19 0,0 0 0 15,8 37 30-15,-2 1 10 0,3 31-62 0,13 31 18 16,-1 16 19-16,8 13-22 0,13 36 10 16,5 4-6-16,6 11-9 0,8 4-17 0,-2 1-12 15,5-4 0-15,4 3 0 0,-2-1 0 16,6-5 0-16,-5-5 0 0,9-4 0 0,0-12 0 15,1-7 0-15,-1-6 0 0,-18-35 0 0,4-5 0 16,0-5 0-16,1-8 0 0,-9 3 0 16,-4-15 0-16,-2-3 0 0,-11-19 0 0,-2-1 0 15,-4-5 0-15,-4-14 0 0,-9-4 0 0,-5-7 0 16,5-3 0-16,-9-9 0 16,5 3 0-16,-6-9 0 0,-2-3 0 0,-6-5 0 15,10-17 0-15,-7 1 0 0,-3-16 0 0,0-15 0 16,0-24 0-16,-1-9 0 0,-1-14 0 15,-8-24 0-15,4-7 0 0,-6-13 0 0,-4-6 0 16,-5-2 0-16,-10-37 0 0,4 0 0 16,-8-2 0-16,-1 0 0 0,-13 3 0 0,3 2 0 15,0-3 0-15,-6 3 0 0,16 3 0 0,-9 9 0 16,10 35 0-16,4 4 0 0,0 9 0 16,0 0 0-16,8 10 0 0,-4 3 0 0,0 9 0 15,1 2 0-15,3 9 0 0,3 17 0 16,-1-1 0-16,0 11 0 0,4 4-34 15,1 14-3-15,4 8 44 0,2 5-29 0,6 5 11 16,-5 6-38-16,5 3 23 0,-2 4 67 16,2 1-82-16,0 5 52 0,4 5-37 0,0 0 4 15,-5 18 0-15,5 5 37 0,1 15 14 0,3 27-36 16,10 14 37-16,3 29-8 0,6 16-44 16,13 45 44-16,4 6 19 0,13 1 41 0,5 9-93 15,6 2 11-15,12 2 11 0,-1 3-45 0,15-5 87 16,3-1-53-16,-2-3 0 0,2-8 0 15,-2 0 0-15,-2-12 0 0,0-11 0 0,-3-11 0 16,-3-4 0-16,-23-34 0 0,-2-6 0 16,-1-6 0-16,-7-7 0 0,-5-7 0 15,-7-19 0-15,-5-1 0 0,-6-6 0 0,-5-15 0 16,-4-6 0-16,-5-6 0 0,-3-4 0 16,-1-2 0-16,3-5 0 0,-6-3 0 0,-2-7 0 15,-4-3 0-15,0 0 0 0,8-23 0 0,-8-1 0 16,-1-10 0-16,-10-16 0 0,1-24 0 15,-7-28 0-15,-5-15 0 0,-1-7 0 0,-18-43 0 16,1-10 0-16,-13-11 0 0,7-13 0 16,-7-13 0-16,-9 4 0 0,4-9 0 0,4 6 0 15,0 5 0-15,5 12 0 0,0 12 0 0,3 15 0 16,2 5 0-16,3 35 0 0,2 9 0 16,-2 5 0-16,-4 5 0 0,5 9 0 15,-9 5 0-15,3 4 0 0,-7 9 0 0,3 6 0 16,2 2 0-16,7 21 0 0,-1 1-8 15,0 7-22-15,11 4-48 0,3 14 30 0,6 2 18 16,4 10-19-16,5-1-44 0,3 11-7 0,1-1 78 16,1 9-34-16,8-2 26 0,-10 22 8 15,2 7 48-15,4 16 22 0,4 29-63 0,14 29 34 16,2 10-1-16,12 8-21 0,21 37 29 16,5 5-19-16,12-1 45 0,12 3-29 0,5-2-1 15,3 3 26-15,8-4-22 0,0-2 53 0,0 1-57 16,8-4-26-16,-3-5 34 15,0-1-34-15,-1-9 12 0,-2-8-1 0,-4-6 8 16,-20-29-22-16,-3-2-5 0,-8 0 42 0,-3-9-19 16,-2-3 8-16,-10-7 3 0,-14-15-33 15,-1-6-19-15,0-8 12 0,-10-8 18 0,-7-6 30 16,0-8-30-16,-4-4-4 0,-1-3 41 16,3-4 12-16,-6-6-49 0,-2-2 0 0,0-8 0 15,-4 0 0-15,0 0 0 0,1-32 0 0,3 0 0 16,-8-12 0-16,1-28 0 0,-7-8 0 15,-4-30 0-15,-5-8 0 0,-7-7 0 0,-14-44 0 16,-9-8 0-16,-1-3 0 0,-16 0 0 0,2-15 0 16,-5 2 0-16,-9-3 0 15,-2-1 0-15,7 6 0 0,-2 0 0 0,8 6 0 16,-1 10 0-16,6 11 0 0,0 17 0 0,17 38 0 16,0 6-41-16,2 11-26 0,1 5-4 15,1 12-48-15,10 17 40 0,4 4-6 0,0 3 22 16,4 14-1-16,6 6-3 0,-1 4 49 15,4 5-31-15,5 4 34 0,-3-2-44 0,2 7-1 16,5 0-18-16,-3 6 11 0,8 7 4 0,0 0 33 16,0 0 41-16,13 39 19 15,1 5-8-15,13 27-3 0,4 32 3 0,8 16-3 16,11 40 3-16,4-3 19 0,2 15-19 0,2 2 19 16,7 3-11-16,0-3-8 0,4-7-3 15,3-2-23-15,3-2 34 0,3-8-19 0,-3 1-22 16,8-6 30-16,-9-5 22 0,-11-35-30 15,-1-1-19-15,-4-8 27 0,0-3 22 0,-8-2-7 16,-1-8 6-16,-4-7 20 0,-10-18-26 0,-5-2 14 16,-6 0-15-16,-1-6-3 0,-6-14-4 15,-7-7 4-15,3-4 22 0,-4-7 19 0,-1-1 0 16,-3-1 26-16,3-7-97 0,-6-2 0 0,2-9 0 16,-4-2 0-16,0 0 0 15,0 0 0-15,0-33 0 0,0 11 0 0,-4-2 0 0,2-9 0 16,-6-8 0-16,4-4 0 15,-5-19 0-15,-1-3 0 0,-3-10 0 0,-9-23 0 16,-1-7 0-16,-5-13 0 0,-10-8 0 0,-16-39 0 16,-9-7 0-16,-2-12 0 0,-9-7 0 15,-2 2 0-15,-6-6 0 0,-1-6 0 0,7 10 0 16,2 2 0-16,4 11 0 0,3 11 0 0,5 12 0 16,16 43 0-16,3 9 0 0,2 16 0 15,1 12 0-15,8 20 0 0,5 13 0 0,0 6 0 16,10 12 0-16,-5 6 0 0,8 8 0 15,-2 2 0-15,3 7 0 0,-2 3 0 16,1 4-38-16,-2 8 23 0,0 7 41 0,-2 11 1 0,9 7-27 16,-3 29 0-16,9 11 0 15,6 31 0-15,10 11 0 0,9 12 0 0,22 41 0 16,5 2 0-16,11 9 0 0,15 7 0 0,11-5 0 16,7-1 0-16,10 1 0 0,4-6 0 15,1 2 0-15,-1-12 0 0,-4-10 0 0,-9-6 0 16,0-12 0-16,-13-8 0 0,-12-34 0 15,-11-2 0-15,0-7 0 0,-10-3 0 0,-4-4 0 16,1-6 0-16,-10-18 0 0,-5 0 0 0,-2-5 0 16,-5-4 0-16,-5-9 0 0,0-2 0 15,-5-14 0-15,-3 5 0 0,3-7 0 16,-3-2 0-16,-2-4 0 0,-2-1 0 0,-3-5 0 16,5-1 0-16,-5-7 0 0,-2 0 0 15,-1-3 0-15,0 0 0 0,0 0-291 0,-8-22-971 16,-1 7 71-16,-3-5 118 0,-7-4 142 15,-4-7 83-15,-21-14 10 0,0-7 123 0,-10-10 0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09.64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9D371CF-F3FA-4590-B43E-EC39EFA7075A}" emma:medium="tactile" emma:mode="ink">
          <msink:context xmlns:msink="http://schemas.microsoft.com/ink/2010/main" type="inkDrawing" rotatedBoundingBox="10858,8266 23308,6608 23330,6769 10880,8427" shapeName="Other">
            <msink:destinationLink direction="with" ref="{ECB441CE-3AFF-42C0-982D-08235E977BBC}"/>
          </msink:context>
        </emma:interpretation>
      </emma:emma>
    </inkml:annotationXML>
    <inkml:trace contextRef="#ctx0" brushRef="#br0">-1 1664 3 0,'0'0'432'0,"0"0"-45"0,4-7-44 15,-4 7-49-15,0 0-7 0,0 0-27 0,6-3-40 16,-6 3-23-16,12-3-3 0,-3-3 52 15,1 3-19-15,2 0 4 0,1-4-45 16,1 4-11-16,5-3-41 0,-2 1 7 0,6-3-14 16,7 2-19-16,-3 0-4 0,4-2-3 15,2 2-8-15,2-3-19 0,6 1 4 0,3 0-14 16,-3 3-1-16,12-2-4 0,-3 3-3 0,2-3-18 16,7 4 10-16,-1-4-15 0,0 4-14 15,19 0 11-15,3-6 3 0,-4 1 12 0,1 2-49 16,-5-2 34-16,3-2 4 0,5 0-12 0,-3 1 19 15,3-2-30-15,1 5-11 0,-1-6 30 16,1 3 0-16,5-3-4 0,-1 1-26 0,4-4 22 16,0 2-18-16,-3 1 14 0,3 1 5 15,0-2 7-15,5-4 7 0,-5 3-41 0,19-5 4 16,4 3 0-16,-22 0 15 0,17 1 7 16,-13 1-22-16,-4-5 11 0,-1 6 1 15,0 1-27-15,1-5 44 0,-1 4-17 0,0 1-9 16,0 1 16-16,-2-6-19 0,6 4-7 0,-3 0 21 15,4 2-17-15,0-2 14 0,0-2 0 16,0 0-11-16,-1 2-15 0,-2-2 26 0,20-2 15 16,-22 1-22-16,6 2 4 0,-6 1 3 0,22-9-4 15,-7 3 1-15,3-2-12 0,1 5 11 16,-18-3-22-16,17-3 49 0,-22 5-34 0,4 4-4 16,-4-2-18-16,5-1 11 0,-1 1 22 15,4 4-19-15,-6-2 23 0,6 1-26 16,-3 1 4-16,-1 0 3 0,0-3 11 0,2 3-18 15,-2-1-15-15,-4-1 4 0,5 0 48 16,3 3-4-16,-4-3-25 0,1 2 6 0,-5-4-3 16,4 1 15-16,-4 2-19 0,1 0 8 0,-1 3-19 15,0-3 26-15,0 2-22 0,-5-1-4 16,0 1 23-16,-7-1-4 0,3 1 10 0,-4 1-28 16,-10 3 14-16,-8-4 18 0,3 3-33 0,14-4 15 15,-11 5 11-15,-2-2 1 0,14-2 10 16,-14 0-41-16,-1 5 23 0,15-6-8 0,-13 2 38 15,16 0-42-15,-16-1 8 0,-2 5 8 16,-3-3-38-16,-4 2 38 0,4 2-1 16,3 2 15-16,-7-6-14 0,8 6-31 0,-5-1 31 15,1-3-38-15,4 4 49 0,-4-6-12 16,5 5-29-16,-5-6 33 0,3 5-7 0,-3-3-12 16,4 4 31-16,-4-4-12 0,0 3-26 0,3-2 11 15,-3 3-11-15,0-4 26 0,0 4 4 16,4 0-11-16,-1-2-26 0,-3 2 37 0,5 1-12 15,-5-5-3-15,4 4-7 0,0-4-15 0,-4 4 10 16,22-7 20-16,-10 7-19 0,-12-3 26 16,24-4-15-16,-16 5-4 0,-8-3 15 0,3 5-7 15,1-6 22-15,-4 6-15 0,22-6 34 16,-13 3-23-16,-7 1 0 0,-5 2-3 16,-1-3 7-16,3 3-7 0,1-4 3 0,-5 4-3 15,1-4-5-15,-1 2 9 0,-1-2 21 16,-7 4-32-16,0-5-5 0,-2 6 23 0,-3-6-38 15,1 5 53-15,-2-4-30 0,2 4 4 0,-8 0 7 16,0-2 22-16,-1 2 4 0,-3 0 4 16,-2-3 15-16,-2 3-53 0,-2 2 12 0,3-5 11 15,-5 5-15-15,1-1 15 0,-3 1-4 0,2 1-25 16,-3-2-1-16,-1 1 15 0,1-3 4 16,2 4-8-16,-6-2 0 0,3 2-11 0,1-1 19 15,-14 1 15-15,23 0-19 0,-11-1 37 16,-3 1-14-16,-9 0 14 0,18 0 23 15,-13-2-23-15,-5 2 82 0,14 0-30 0,-14 0-10 16,13-4 18-16,-13 4-27 0,0 0 27 16,13 0-45-16,-13 0 27 0,0 0-16 0,0 0-14 15,15 0-75-15,-15 0 0 0,0 0 0 0,0 0 0 16,0 0 0-16,12-1 0 0,-12 1 0 16,0 0 0-16,0 0 0 0,0 0 0 0,0 0 0 15,0 0 0-15,0 0 0 0,13 1 0 0,-13-1 0 16,0 0 0-16,0 0 0 0,0 0 0 15,0 0 0-15,0 0 0 0,0 0 0 16,0 0 0-16,0 0 0 0,0 0 0 0,0 0 0 16,0 0 0-16,-27 15-641 0,19-12-595 15,-5 0 82-15,-1 3 141 0,-4-3 71 0,-1 4 90 16,-8-2 148-16,-4 3-52 0,-8 0 153 16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13.656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6272EA5-E50B-49F4-A293-D84DE81339B9}" emma:medium="tactile" emma:mode="ink">
          <msink:context xmlns:msink="http://schemas.microsoft.com/ink/2010/main" type="inkDrawing" rotatedBoundingBox="12221,8304 24664,10259 24482,11416 12039,9460" semanticType="callout" shapeName="Other">
            <msink:sourceLink direction="with" ref="{C474385F-3FD1-40CC-8883-7FE023DA9F04}"/>
          </msink:context>
        </emma:interpretation>
      </emma:emma>
    </inkml:annotationXML>
    <inkml:trace contextRef="#ctx0" brushRef="#br0">-12 176 7 0,'0'0'439'16,"-5"-3"1"-16,5 3-46 0,0 0 42 15,0 0-41-15,0 0 7 0,-8-7-49 0,8 7-14 16,0 0 7-16,0 0-44 0,0 0-19 0,0 0-22 16,0 0-23-16,21-3-11 0,-21 3-22 15,18-9 14-15,-5 7-85 0,1-5 38 0,9 0-16 16,0-1-7-16,8-3 15 0,0 1-49 0,14-3 4 15,0 0 30-15,3 3-67 0,16-6 26 16,2 2-7-16,-4 3 10 0,-12 3-32 0,26-2-20 16,-14 4 1-16,-2 4 7 0,24-5 30 15,-16 7-45-15,-6 0 30 0,1 0-53 16,21 0-6-16,1 2 18 0,5 3-12 0,-1-3 38 16,2 1-26-16,2 0-26 0,0 4 4 15,2-4 7-15,-1 2 8 0,0-2-31 0,0 0 20 16,0 4-9-16,0-4-25 0,4 3 11 0,-3-5-18 15,7 0 44-15,-4-1-34 0,1 0 31 16,4 0-12-16,0-1-15 0,-4-5-11 0,3 5 30 16,1-2 7-16,-4-1-36 0,4-2 21 15,0 4-22-15,-1-1 4 0,1-2 37 0,-4 2-33 16,0 1-1-16,0 4-3 0,-6-4 7 0,0 4 27 16,-2-2-31-16,-6 2 45 15,3-2-29-15,-7 0-16 0,1 1 5 0,1 1-35 16,-11-2 72-16,-8 0-53 0,20 0 53 0,-3 0-34 15,0 3 0-15,-9-1 7 0,8-2-3 16,5 1 22-16,-4 1-22 0,-1 1 11 0,-9 0-8 16,-12-1-18-16,3 1 30 0,19-1-34 0,3 4-4 15,1-4 19-15,0 0 0 0,-3 0 7 16,3 3 8-16,-1-4 56 0,-3 1-52 0,0 1 3 16,-11 2 0-16,-10-2 19 0,2-3 4 15,18 3-11-15,-12 2-12 0,-10-2 34 16,18 4-26-16,-9-4-30 0,5 7 0 0,-6-5 0 15,-12 3 0-15,5 1 0 0,12-1 0 16,-3 5 0-16,-6-3 0 0,-13-4 0 0,5 2 0 16,14 4 0-16,-10-1 0 0,-5-1 0 0,-3 1 0 15,16 1 0-15,-8-2 0 0,-8 0 0 16,-1 1 0-16,0 0 0 0,-3 0 0 0,2 0 0 16,1-1 0-16,0 0 0 0,-3-1 0 0,7-2 0 15,-7 2 0-15,6 1 0 0,-3-4 0 16,1 0 0-16,-1 2 0 0,1 1 0 0,-1-5 0 15,2 6 0-15,-4 0 0 0,2-2 0 16,-4 4 0-16,5-1 0 0,-6 2 0 16,5-2 0-16,0 8 0 0,-4-5 0 0,14 7 0 15,-1 2 0-15,0-1 0 0,-9-3 0 16,-4-3 0-16,-1 2 0 0,19 5 0 0,0-1 0 16,-5-2 0-16,-5-1 0 0,-12-4 0 0,21 8 0 15,-16-5 0-15,12 4 0 0,-9-5 0 16,-4-1 0-16,-1-3 0 0,1 6 0 0,13 2 0 15,-8-7 0-15,-5-1 0 0,-1 3 0 0,1-4 0 16,0 1 0-16,-1-2 0 0,1 3 0 16,0-3 0-16,-5 0 0 0,1 2 0 0,-2-4 0 15,-2 8 0-15,7-4 0 0,-3-2 0 16,-2 4 0-16,-2 0 0 0,-6-2 0 0,5 0 0 16,-1 5 0-16,5-4 0 0,-8 5 0 15,3-3 0-15,2 3 0 0,-2 0 0 16,-1-2 0-16,-4 1 0 0,5 4 0 0,-4-1 0 15,4 0 0-15,-2 1 0 0,-2-3 0 0,4 3 0 16,-3-2 0-16,4 0 0 0,-5 0 0 16,4 1 0-16,-8-4 0 0,0 0 0 0,4 3 0 15,0 0 0-15,-8-4 0 0,4 4 0 16,0-4 0-16,0 2 0 0,5 3 0 0,-5-5 0 16,0 1 0-16,-2 2 0 0,-2 0 0 0,4-4 0 15,-1 4 0-15,1-4 0 0,4 6 0 16,-4-4 0-16,0-3 0 0,0 1 0 15,1 2 0-15,3 2 0 0,-4-4 0 0,0-5 0 16,-2 8 0-16,-2-6 0 0,0 3 0 16,-1-3 0-16,-3-1 0 0,-1 1 0 0,-1-1 0 15,-3 0 0-15,-1-2 0 0,1 2 0 0,-2-2 0 16,2 2 0-16,-5-3 0 0,0-2 0 16,4 3 0-16,-8 0 0 0,5-5 0 0,-2 4 0 15,-3-1 0-15,3-3 0 0,-2-2 0 0,-2 5 0 16,-4-7 0-16,11 4 0 0,-9 2 0 15,-2-6 0-15,8 4 0 0,-8-4 0 0,6 2 0 16,-6-2 0-16,8 4 0 0,-8-4 0 16,0 0 0-16,0 0 0 0,0 6 0 15,0-6 0-15,0 0-581 0,0 0-786 0,0 0 142 16,-35-13 131-16,21 4 111 0,-3 3 97 16,0-4 134-16,-7-1 37 0,-3-5 134 0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20.35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9C9F6B1-2A84-455E-89CB-63BD9F93AB56}" emma:medium="tactile" emma:mode="ink">
          <msink:context xmlns:msink="http://schemas.microsoft.com/ink/2010/main" type="inkDrawing" rotatedBoundingBox="4979,11952 9028,11377 9153,12264 5105,12838" semanticType="enclosure" shapeName="Other">
            <msink:destinationLink direction="with" ref="{ECB441CE-3AFF-42C0-982D-08235E977BBC}"/>
            <msink:destinationLink direction="with" ref="{2A200EDC-A7A5-411D-8CBD-033FCAE7C61A}"/>
          </msink:context>
        </emma:interpretation>
      </emma:emma>
    </inkml:annotationXML>
    <inkml:trace contextRef="#ctx0" brushRef="#br0">1833 239 137 0,'-31'-3'399'0,"4"0"-1"0,0 3-33 0,-4 3-11 16,4 0-1-16,-8-1-18 0,-6 5 15 15,-4-1-7-15,-3 2 22 0,-2 2-41 0,-17 3-4 16,0 4-63-16,-1-3-30 0,2-1 34 15,-2 9-79-15,-2-6 38 0,2 0-64 0,0 6-33 16,2-1 15-16,3 2-30 0,0-1 7 0,0-2-22 16,0 3 30-16,5 0-52 0,0-2-27 15,0 2 12-15,9-2 4 0,9-1-27 0,-5-1 42 16,8-4-12-16,2 5-18 0,0-1-4 16,8-3-19-16,0 2-7 0,0-4 44 0,5 8-51 15,-1-4-8-15,6 3 15 0,-1-1-8 0,5-1 4 16,3 2 8-16,2 1 15 15,3-1-5-15,5 2-40 0,0-2 4 0,5 0 3 16,7 7 0-16,2-4-3 0,-1-2 14 0,10 1-25 16,-1-4-8-16,10 3 33 0,3-6 1 15,10 1-16-15,-4-4 4 0,12-2 27 0,18 1-12 16,1-3-22-16,5-2-4 0,7-2 19 0,1-4-4 16,0 1-4-16,1-2 19 0,3-3-4 15,-4 0-22-15,4-5 18 0,1 6 19 0,-1-6-41 16,6-2 8-16,-2 4 29 0,6-6-33 15,17-3-8-15,-3 2 8 0,3-7-7 0,-4 4 18 16,-18 0 18-16,18-6 23 0,3 6-33 16,-11-5-42-16,7 1-3 0,-7-1 52 15,3 0-8-15,-22 5 27 0,1-1-4 0,2 2-45 16,-3 2 0-16,0-3 7 0,-8-4 16 0,-1 5 22 16,0-4-30-16,-9-3 26 0,4 1-41 15,-8-2 0-15,-5-7 33 0,1 6-36 0,-7-7 59 16,-6-2-52-16,-1 0 70 0,-6-9-85 15,-8 6 26-15,-12 3 19 0,-1-4-30 0,-4-3 37 16,-6-1 7-16,-7 6 30 0,-1-1-18 0,-5-4 41 16,-9-1 14-16,-4 4-10 0,-13-9 32 15,-9 7-17-15,-5 5-5 0,-8 5-14 0,-6 12-4 16,-8 1-8-16,-10 12-40 0,-7 5 51 16,-6 6-36-16,-4 5-27 0,-18 2 8 15,1 9-4-15,-1-1-7 0,0 2-79 0,5 2-26 16,4-1-44-16,18-5-123 0,5-1-123 15,7-1-134-15,6-2-116 0,13-1-513 0,10-4 208 16,9-1-14-16,7-1 77 0,5-6 116 0,6 4 45 16,3-3 182-16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22.77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CB441CE-3AFF-42C0-982D-08235E977BBC}" emma:medium="tactile" emma:mode="ink">
          <msink:context xmlns:msink="http://schemas.microsoft.com/ink/2010/main" type="inkDrawing" rotatedBoundingBox="6788,7084 21152,1240 22929,5609 8566,11453" semanticType="callout" shapeName="Other">
            <msink:sourceLink direction="with" ref="{49C9F6B1-2A84-455E-89CB-63BD9F93AB56}"/>
            <msink:sourceLink direction="with" ref="{49D371CF-F3FA-4590-B43E-EC39EFA7075A}"/>
          </msink:context>
        </emma:interpretation>
      </emma:emma>
    </inkml:annotationXML>
    <inkml:trace contextRef="#ctx0" brushRef="#br0">3 7942 67 0,'0'0'405'0,"-5"5"5"0,5-5 7 15,0 0-19-15,0 0-22 0,0 0-48 16,0 0-26-16,-9-7 21 0,5-1-88 0,4 8-12 16,0-14-10-16,4 4-20 0,-4-3-18 15,4-4-4-15,-4 3-36 0,5-8-1 0,-4-2 0 16,7-4-12-16,-4 1-25 0,1-10 22 0,4 4-22 16,-4-6 7-16,3-2-29 0,2-3-4 15,-2 0-19-15,1-2 7 0,1-2 16 0,-2 4-23 16,1-20 4-16,1 13-12 0,3-10 9 15,-1 11-46-15,-2 3 19 0,3-13 0 0,1 0 4 16,-1-5-19-16,-4 5-3 0,4-4 10 0,1 2 8 16,-1-4-26-16,1 2 26 0,-1 3-26 15,5-2 15-15,-5-1 11 0,1 6 26 16,3-5-33-16,-3 1-19 0,4 2 11 0,-5-1-22 16,6 4 30-16,-5-4-4 0,7 2-8 15,-3-2 12-15,1 1-1 0,2-2-33 0,2-4 19 16,3 1-11-16,-7 0 3 0,7-1 30 15,-3 1-48-15,0-2 44 0,3-3-22 0,-3 5-15 16,0-4 8-16,-2 2 14 0,2 2 0 0,3-2-7 16,-3 2 27-16,-1-1-20 0,1 1-14 15,0-1 29-15,-2 1-11 0,2 1-15 0,-5-2 15 16,3 6-7-16,6-2-15 0,-8-4 11 16,7 6-7-16,1-1 3 0,-4-3 4 0,3 1 0 15,-3-1 22-15,0 0-26 0,-1 2-14 16,1-2 7-16,-2-1 26 0,2 1-12 15,-5-2-18-15,5 2 19 0,-6 6 4 0,5-5-1 16,-3 1-18-16,3 3 15 0,-5 2-19 0,2-2-11 16,3 2 33-16,1 3-3 0,-2-2 11 15,2 1-15-15,5 1-19 0,-3 0 15 0,-2-2-7 16,8 2 11-16,0 1-4 0,1 1 19 16,-5 3-18-16,4-1-12 0,0 4 11 0,-3 1 4 15,2 7-7-15,-7 9 7 0,12-13 0 0,-8 10-15 16,0-2 37-16,0 5-33 0,14-9 15 15,-2 7-8-15,2-7 22 0,3 2-29 16,1 2 37-16,1 1-18 0,3 1-27 0,0-1 12 16,5 0-8-16,-6 4 26 0,7-3 8 15,-1 5-8-15,-6-1-11 0,6 2-23 0,-9 5 20 16,13-2 25-16,-4-3-18 0,9 2-19 16,-5 1-7-16,0-1 14 0,4 3-3 0,2-2 15 15,6 0 3-15,-2 2-7 0,-1 0 11 0,0 2-7 16,0 5-4-16,5 1 26 0,-6-6-7 15,2 7-16-15,0-1-10 0,3-3 48 0,1 5-49 16,4-3-14-16,0 2 11 0,-1-5 41 16,7 3-27-16,3 1-10 0,-1-5 18 0,-3 3 8 15,0-3-8-15,3 4-15 0,1-3 4 16,-4 2 11-16,5 3 27 0,-2 0-16 16,-3 2-26-16,4-1 23 0,-1 2 3 0,-3-1-25 15,0 7 17-15,5-6 5 0,-3 0-38 0,-1-1 45 16,3 6-37-16,-1-8 11 0,-3 2 8 15,4-1-1-15,0-4-7 0,1 0-11 0,3 2-8 16,0 0 23-16,1-5-15 0,-1 5 4 16,0-5-12-16,2 2 78 0,-7-2-55 0,1 5 7 15,0 1-26-15,-4-3 34 0,-1 4-23 0,1 3 12 16,-1-6 10-16,1 6-32 0,3-3 25 16,-3 1-11-16,5-1 0 0,-1 0 3 0,0-5-6 15,0 3-1-15,-1 3 4 0,-3-4 52 16,5 1-71-16,-7-1 23 0,3 2-15 15,-2 0 18-15,1 1-14 0,-1-2 29 0,5 1 19 16,-4 4-48-16,-1-2 3 0,5 0-18 16,0 4-8-16,-4-4 41 0,-1 3-18 0,1 1 10 15,-1-2-14-15,-4 0 4 0,1-1-23 0,7 3 11 16,-7-4-7-16,3 2 12 0,-3 3 21 16,3-5-26-16,-4 3 12 0,5 4-12 0,3-5 1 15,-7 3 3-15,3 0 18 0,-3 1 24 16,-1-4-31-16,-1-1-4 0,7 3 5 0,-3-4-12 15,-3 0-15-15,5 0 15 0,-1-1 23 0,1-1-16 16,-1 2 16-16,-3 2-5 0,7 2-10 16,-7-3-16-16,3 0 31 0,-4 2-16 15,-12 1 42-15,-10 4-30 0,2-4-12 0,-5 2 8 16,3-1-18-16,-2 1 21 0,-7 3-3 16,0 1 8-16,-1-5-12 0,-3 2-29 0,0 2 44 15,3-1-30-15,-3 2 19 0,3-7 11 16,-3 4-29-16,0-2 7 0,-2 0 11 0,6 1-15 15,-9-3-8-15,3 0 1 0,-2 1 22 0,-1-3-7 16,-5 1 18-16,5 2-4 0,-5-3 12 16,4-2-27-16,-12 4 8 0,4 1-15 0,-4-2-7 15,4 0 48-15,-5 3-30 0,1-5-3 16,-2 3 7-16,2 3 0 0,-1-6 0 16,-4 4-11-16,1 2 11 0,-2-3-15 0,1 2 19 15,-1 0-4-15,-3 0 3 0,5 4 16 16,-7-6-15-16,1 4 14 0,5 2-21 0,-3-6-9 15,-3 4-21-15,2 2 25 0,3-6 1 0,-7 5 11 16,3 0-4-16,1-3-8 0,-1 2-7 16,1 0 19-16,-1-2 18 0,0 2-18 0,-4 1 7 15,5-3 12-15,-1 2-42 0,1 0 0 16,-1-4 8-16,-3 2 19 0,7-2-5 0,-3 4-10 16,-1-4-60-16,5 3-15 0,-1 2 26 0,-3-5-7 15,4 4 18-15,-1-3 27 16,-2 3-27-16,3-4 26 0,-1 3-7 0,-3 2 26 15,3-5-37-15,1 4 22 0,-5-4-3 0,5 4 14 16,-4-5 34-16,-1 4-60 0,1 2 11 16,-5-2 38-16,1 2-19 0,-2-1 18 0,0 1 5 15,-8 2 10-15,13-6-3 0,-7 4 0 16,-6 2 15-16,0 0-1 0,8-5 1 0,-8 5 0 16,0 0-4-16,0 0-15 0,0 0 11 0,0 0 26 15,0 0-29-15,-35 7-5 0,25-1-29 16,-2-2 23-16,3 3-1 0,-5-1-18 0,5 5 18 15,-5 0-18-15,2 6 11 0,-2-4-12 0,5 3 12 16,-1 4 0-16,2 0-15 16,4-1-11-16,3 1-4 0,1-4-7 0,1 2 14 15,3-2 8-15,8 1 8 0,2-6-1 16,1-1-3-16,2-8-15 0,9-2 29 0,1-7-18 16,10 1 56-16,2-12-56 0,2-2 56 0,-5-1-48 15,-1-2-16-15,-8-2 45 0,-6 3-7 16,-11 0 33-16,-4-1-7 0,-2 2 8 0,-9 0-31 15,-8 0 19-15,-4 2-29 0,-10 3-5 0,-4 1 49 16,-2 4-3-16,-6 6-5 0,-2 4-40 16,1 1 22-16,-1 1-71 0,-4 7-97 0,6-5-223 15,7 0-178-15,1 6-586 16,8-1 83-16,-3-2 119 0,8 0 152 0,5-6 23 16,-1 3 33-16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28.10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A200EDC-A7A5-411D-8CBD-033FCAE7C61A}" emma:medium="tactile" emma:mode="ink">
          <msink:context xmlns:msink="http://schemas.microsoft.com/ink/2010/main" type="inkDrawing" rotatedBoundingBox="10523,12096 25226,14639 25037,15734 10333,13191" semanticType="callout" shapeName="Other">
            <msink:sourceLink direction="with" ref="{49C9F6B1-2A84-455E-89CB-63BD9F93AB56}"/>
          </msink:context>
        </emma:interpretation>
      </emma:emma>
    </inkml:annotationXML>
    <inkml:trace contextRef="#ctx0" brushRef="#br0">0 113 148 0,'0'0'324'0,"0"0"-26"0,8 1 15 16,-8-1-49-16,0 0-11 16,0 0-3-16,5 7-1 0,-5-7 34 0,13 4-29 15,-8-2-42-15,4 2-15 0,4-1-29 0,0-1-8 16,1-1 0-16,3 5-26 0,2-5-15 16,3 1-11-16,5-1-26 0,0-1 7 0,4 2 23 15,0 2-49-15,6-1 38 0,-6-3 14 16,4 0-22-16,6 1-11 0,-5 1 7 0,7-2-14 15,-2 0 3-15,0 0-11 0,3-2-4 0,5-1 12 16,1-2-8-16,4 3-30 0,4-1-7 16,1-4 3-16,-1 6 1 0,18-8-1 0,-10 5-10 15,-7 1 10-15,17-3-7 0,-10 4-7 16,-7-2 33-16,3 1-33 0,-8 1 22 16,8 1-23-16,-8-1 8 0,5 1 8 0,-1-5-27 15,0 6-3-15,4-1 15 0,19-2-19 0,-13-3 26 16,12 5-8-16,-17-4 1 0,0 0-19 15,-5 3 11-15,0 1 8 0,4-1-1 0,14-4 12 16,-8 6-11-16,-6-2 18 0,-4 1-26 16,0 1 15-16,4-2-29 0,-2-3-9 0,2 5 12 15,23-3 12-15,-5 1 2 0,1-2-17 0,-1 0-1 16,-3 2 26-16,-6-1-29 0,-13-2 18 16,23 3-4-16,-9-1 5 0,8-2-24 0,-13 3 16 15,15-1 15-15,-16 0-27 0,-8 0 16 0,4 1-8 16,-8-1 11-16,10 1-4 15,16-1-7-15,-9 2-11 0,-8 1 4 0,-1 0-1 16,-3 0 16-16,4 0-12 0,18 0 26 0,-11 1-29 16,-6 2 14-16,-2-1 19 0,19 1-22 15,-10-1 0-15,-13 1 7 0,1 0-11 0,4-1 15 16,20-1-26-16,-15 1 22 0,13 2-30 16,-1-3 49-16,-8 2-15 0,-10-3-15 0,19 2 4 15,-13-2 3-15,16 5-7 0,-7 0 11 0,-1 2-14 16,-10-4 29-16,-8 5 7 0,-4-3 12 15,4 1-26-15,14 4 3 0,-10-5 0 0,-7 5-26 16,-5 0 23-16,2 0-8 0,3-2 8 0,12 5 26 16,-9-2-34-16,-9-1 7 15,4 0-25-15,-3 3 7 0,-1-2 30 0,1 1-19 16,-2 1 0-16,20 0-4 0,-15 3 8 0,-3-4 19 16,-1 1-1-16,1-2-21 0,-2 1-9 15,1 2 1-15,1 0 0 0,-1-1 7 0,0-2-4 16,-3 2-33-16,16 5 26 0,-9-2 8 15,-7-2 10-15,16 4 12 0,-8-4-26 0,-5 0 14 16,-5 0 27-16,14 7-19 0,-3-5 0 0,-11 0-7 16,1-2 40-16,13 7-36 0,-4-1-16 15,-9-3-3-15,13 2 26 0,-9 1 3 0,-5-2-10 16,15 3-5-16,-11-5 16 0,-7 5-12 0,17 1 12 16,-8-1-12-16,-9-5-15 15,20 6 5-15,-15-3 25 0,-6 0-11 0,18 6 30 16,-9-6-53-16,-4-1-3 0,13 4 0 0,4-1 64 15,-4 0-68-15,-9-4 49 0,-7 2-49 16,20 1 15-16,-4 0 15 0,-5-3 0 0,-7-4-7 16,16 7-1-16,-9-4-14 0,-8 0 15 15,-1 1-8-15,16 1 26 0,-11 1-18 0,-1-5-23 16,-2 3 8-16,17 3-8 0,-5 2 41 0,8-1-22 16,-6-4-11-16,-8 3 11 15,13 0-15-15,-4-4 59 0,1 5-70 0,-9-4 4 0,-7-2 40 16,16 5-48-16,1 1 38 0,-13-6 3 15,8 5-8-15,0 2-40 0,-9-3 15 16,-5-4 10-16,-3 4 20 0,4-7-1 0,-1 6-26 16,1-3 1-16,0 3-12 0,-5-3 22 0,5 2 34 15,17 4-67-15,-12-5 11 0,-9-3 11 16,3 3 12-16,1-1 3 0,0-4-48 0,-1 6 29 16,1-3-7-16,0-1 27 0,-1 4 3 15,21 3-19-15,-17-3 15 0,-4-1-30 0,1-2 12 16,0-1 22-16,-1 4-4 0,1-3-11 0,0 1-15 15,-1 0 4-15,-3-4 11 16,3 2 0-16,1 0-8 0,0-1 8 0,-1-1-14 16,1 0 28-16,1 1-14 0,-1-2 0 0,3 0 8 15,-3 3-27-15,4-4 8 0,-5 3-15 16,2-4 56-16,-1-1-34 0,4 3 23 0,1-3-27 16,-1 0 8-16,-1-1 45 0,2 0-52 0,-1-3 10 15,4 5-3-15,-3-5-22 0,1 3 29 16,-7-3-10-16,0-2 10 0,1 1-14 0,0 3 3 15,-1-3-7-15,9 1 22 0,-12 0-19 16,13 1 8-16,-2-3 15 0,-7 1-22 0,-3-2-12 16,3 5 19-16,-1-4-7 0,1 2 11 0,4-1-1 15,-5-2 5-15,5 0 7 16,-3 2-15-16,-1 1 18 0,-1-3-3 0,1 0-19 16,0 0 1-16,-5 0-5 0,1 0 16 0,-2-3-12 15,-5 3-18-15,-4-2 70 0,5 4-67 16,-4-4 8-16,0 2 26 0,-4 0-26 0,0 0 26 15,0 0-8-15,-1 2 8 0,-3-4-33 0,0 2 18 16,-1 0 3-16,-5-2-21 0,2 2 7 16,-5 0 11-16,3-1-8 0,-3 1 23 0,-1 0 4 15,-1-2-8-15,-12 2-4 0,19 0-7 0,-19 0 45 16,14 0-49-16,-3-1-7 0,-11 1 22 16,13 0-22-16,-13 0 15 0,11 0 18 15,-11 0-41-15,10-5 42 0,-10 5-27 0,0 0 15 16,13 0 12-16,-13 0-5 0,11-3-25 15,-11 3 33-15,7-7 7 0,-7 7-22 0,8 0 38 16,-8 0-42-16,0 0 12 0,0 0 18 16,5-5-29-16,-5 5 21 0,0 0-17 0,10-5-5 15,-10 5-7-15,0 0 0 0,0 0 45 0,0 0-53 16,8-2 5-16,-8 2 21 0,0 0-18 16,0 0 19-16,0 0-23 0,0 0-18 0,0 0-1 15,0 0-73-15,0 0-38 0,0 0-49 0,0 0-74 16,0 0-111-16,0 0-98 0,0 0-96 15,0 0 3-15,0 0-572 0,0 0 107 16,-18 16 126-16,18-16 83 0,-9 6 82 0,1-6 10 16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00.53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2C4B1A2-5047-483D-8C3E-98ECD1C7C187}" emma:medium="tactile" emma:mode="ink">
          <msink:context xmlns:msink="http://schemas.microsoft.com/ink/2010/main" type="inkDrawing" rotatedBoundingBox="27023,1331 28090,1364 28087,1470 27020,1438" shapeName="Other">
            <msink:destinationLink direction="to" ref="{F576C4D2-2B13-4127-85D4-18FE08B3BC56}"/>
          </msink:context>
        </emma:interpretation>
      </emma:emma>
    </inkml:annotationXML>
    <inkml:trace contextRef="#ctx0" brushRef="#br0">-405 392 335 0,'-9'-5'525'0,"1"4"11"0,2-4 33 15,6 5-55-15,-8-5-60 0,8 5-22 0,-5-5 22 16,5 5-7-16,0 0 0 0,0 0 11 15,0 0 33-15,36-3-25 0,-18 3-53 0,9-1 0 16,4-1-18-16,10 2-38 0,3 0-14 16,14-4-201-16,5 4-142 0,2 0 0 0,-4 0 0 15,5 0 0-15,-3 0 0 0,-4 0 0 0,-3 4 0 16,-6-2 0-16,-5-2 0 16,-4 3 0-16,-10-3 0 0,-4 1 0 0,0 3 0 0,-1-3 0 15,-7-1 0-15,-2 0 0 0,1 2 0 16,-5-2 0-16,1 0 0 0,-5 1 0 15,3-1 0-15,-12 0 0 0,15 0 0 0,-15 0 0 16,13-1 0-16,-13 1 0 0,0 0 0 16,0 0 0-16,0 0 0 0,0 0 0 0,2 8 0 15,-2-8 0-15,-11 12-45 0,7-6-1299 0,-1 1 123 16,-3 3 204-16,5-1 8 0,-8 3 145 16,6-1 68-16,-3 2 14 0,2 0 197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00.19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576C4D2-2B13-4127-85D4-18FE08B3BC56}" emma:medium="tactile" emma:mode="ink">
          <msink:context xmlns:msink="http://schemas.microsoft.com/ink/2010/main" type="inkDrawing" rotatedBoundingBox="27440,1772 27978,928 28116,1016 27579,1860" semanticType="callout" shapeName="Other">
            <msink:sourceLink direction="to" ref="{52C4B1A2-5047-483D-8C3E-98ECD1C7C187}"/>
          </msink:context>
        </emma:interpretation>
      </emma:emma>
    </inkml:annotationXML>
    <inkml:trace contextRef="#ctx0" brushRef="#br0">583 13 93 0,'9'-8'621'0,"-9"8"12"16,6-5 4-16,-6 5-45 0,8-3-8 16,-8 3-73-16,0 0-31 0,0 0-30 0,0 0-21 15,0 0-16-15,0 0 4 0,-8 29-19 0,-2-12 30 16,1 10-63-16,-13 6-15 0,-5 16-33 15,0 3 18-15,-4 6-197 0,-4 1-138 0,-2-2 0 16,6 5 0-16,-4-3 0 0,7-4 0 16,-2-2 0-16,3 0 0 0,0-18 0 15,9-3 0-15,3-7 0 0,2-2 0 0,1-4 0 16,-2-1 0-16,5-5 0 0,-1-2 0 16,-2-2 0-16,2-3 0 0,1-1 0 0,1-5-496 15,8 0-178-15,-19-15-495 0,7 7 45 0,2-9 119 16,-3 3 115-16,3-4 82 0,-5-3 82 15,2 4 37-15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30.22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AFCA66D-F35C-49E1-AF69-807A0D28F24B}" emma:medium="tactile" emma:mode="ink">
          <msink:context xmlns:msink="http://schemas.microsoft.com/ink/2010/main" type="inkDrawing" rotatedBoundingBox="25281,15091 25306,15389 25079,15409 25053,15111" semanticType="callout" shapeName="Other"/>
        </emma:interpretation>
      </emma:emma>
    </inkml:annotationXML>
    <inkml:trace contextRef="#ctx0" brushRef="#br0">-2214 14121 223 0,'-4'-4'685'0,"4"4"19"15,-4-7-94-15,4 7-62 0,0 0-53 16,-13-1-26-16,13 1-7 0,-10-2-75 0,10 2-52 16,0 0-8-16,-22 3-47 0,13-1 10 0,1 4-85 15,-2 1-12-15,4-1-6 0,-5 4-35 16,1 2 8-16,2 0-40 0,-5 5 6 0,7-1-22 16,-2 3-14-16,3 0 29 0,1 3-56 0,0-6-7 15,4 3-11-15,4 0-1 0,-4-3-14 16,6 4 19-16,-3-7-8 0,5 3-1 0,2-4-28 15,-1-2-16-15,6-4 26 0,-1-1 30 16,2-4-63-16,1-7-22 0,1 5 55 16,0-10-18-16,1-2 7 0,-5 0-37 0,0-3 48 15,-7 0 23-15,1-4 14 0,-7-2 83 16,-1 3-60-16,-5 3 44 0,-3-4-99 0,-2 0-27 16,1 4 0-16,-9 1 0 0,1 4 0 0,-1 0 0 15,-5 7 0-15,5-3 0 0,1 7 0 16,-1-1 0-16,5 2-343 0,-1 3-521 0,1 1-320 15,3 1 86-15,2-3 189 0,-1 1-29 0,9-4 108 16,-10 0 22-16,10 0 153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05.709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1BD5687E-5A7B-40C6-BAF9-53AB042237C8}" emma:medium="tactile" emma:mode="ink">
          <msink:context xmlns:msink="http://schemas.microsoft.com/ink/2010/main" type="inkDrawing" rotatedBoundingBox="20727,9332 22537,12440 22260,12602 20449,9494" semanticType="callout" shapeName="Other">
            <msink:sourceLink direction="with" ref="{A1F7D2F1-2E8A-4A66-955F-C1402B6B0EEF}"/>
          </msink:context>
        </emma:interpretation>
      </emma:emma>
    </inkml:annotationXML>
    <inkml:trace contextRef="#ctx0" brushRef="#br0">0 0 577 0,'0'0'606'16,"0"0"-6"-16,21 11-19 0,-7 2-8 0,9 9 8 16,5 8-97-16,16 20 26 0,12 19-15 15,8 6-18-15,12 12-27 0,5 4-66 0,22 37 18 16,-2 5-63-16,-1-3-12 0,3 10-14 0,-5-6-56 16,0-2-22-16,-3-1-235 0,-1-5 0 15,-23-26 0-15,-3 0 0 0,2-2 0 0,-6 2 0 16,-2-4 0-16,-8 1 0 0,-5-7 0 0,-4-5 0 15,-9-3 0-15,-10-12 0 0,-3-4 0 16,-6-1 0-16,1-1 0 0,-9 1 0 16,1 1 0-16,-6-11 0 0,0-9 0 0,-4-2 0 15,4-3 0-15,-4-5 0 0,-4-5 0 16,4-1 0-16,0-6 0 0,0-4 0 0,-4-7 0 16,0-2 0-16,1-4 0 0,-4-7 0 0,7 0 0 15,-9-16 0-15,-3 1-771 0,2-14-529 16,1-9 143-16,-13-21 103 0,3-8 108 0,-16-20 94 15,0-4 81-15,-2-16 108 0,1-2 131 16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38.613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F23B33E-F120-42ED-BF65-52258ECE61F5}" emma:medium="tactile" emma:mode="ink">
          <msink:context xmlns:msink="http://schemas.microsoft.com/ink/2010/main" type="inkDrawing" rotatedBoundingBox="12400,16676 25466,17308 25411,18434 12345,17802" semanticType="callout" shapeName="Other"/>
        </emma:interpretation>
      </emma:emma>
    </inkml:annotationXML>
    <inkml:trace contextRef="#ctx0" brushRef="#br0">0 64 104 0,'10'0'219'0,"-1"3"-6"15,5-1 10-15,-1-2 45 0,1 1 0 16,3-1 15-16,1 2-52 0,4-2-34 0,5-2-7 16,0 2-33-16,8 0-5 0,-3-1 1 0,9-1-15 15,4-1-1-15,-1 3 20 0,9-3-12 16,1 0-7-16,4-1-4 0,-3 1 0 15,3-2 4-15,22 0-1 0,-17-1-10 16,17 2-8-16,-4-2-4 0,-9 0-10 16,13 3-16-16,-12-3 8 0,13 4-15 0,-1 1 11 0,5-1-19 15,-13 2 8-15,13 0-33 0,-13 0-1 16,13-2 41-16,-1 4-18 0,-3 1-8 0,4-3-14 16,1 2-1-16,3 1-7 0,-4 0 22 0,4 0 12 15,1 3-23-15,-1-2-26 0,4 2 11 16,-2 0 30-16,-2 1-33 0,-3-1-8 0,3 2 22 15,0 0-33-15,-4 1 8 0,5-1 6 16,-5 5 23-16,0-5-22 0,-1 7 11 16,1-2 8-16,-3 1-5 0,3-2-36 0,0 3 33 15,-1 1-19-15,-3-3 30 0,0 5-15 16,-5-3 1-16,4 3-5 0,-4-4 23 0,1 5-23 16,-1-1 12-16,-1-1 0 0,1 2-15 0,-4-5 29 15,4 6-3-15,-5 0-8 0,1-2-21 16,0 2 6-16,-5-1 34 0,5 1-45 0,0-2 27 15,-1 3-31-15,-4 1 8 0,0-4-18 16,1 8 7-16,-2-4 29 0,2 0-47 0,2-1 10 16,-2 2 23-16,4-2-30 0,-5 1 19 0,0 0-8 15,4 0 11-15,-3-1-18 0,4 2 29 16,-6-6-18-16,2 5 45 0,-1-3-16 16,0 3-29-16,-4-1 19 0,4-3-16 0,-4 2 35 15,3-1-1-15,-3-2-30 0,4-1-3 16,0 1-4-16,0-3-8 0,1 1-14 0,4-2 7 15,-1-1 37-15,1-2 0 0,4-3-48 16,0 3 0-16,3 1 29 0,-1-1-3 0,-3 2-11 16,5-1 37-16,-3 1-41 0,7 1 19 0,-7 2-31 15,4-4 5-15,3 1 22 0,-3 1 3 16,5-4-10-16,-1 3-12 0,3-2 30 0,-1 0 15 16,0-1-56-16,-1 0 26 0,-1-2-3 0,0 0-4 15,0 2 7-15,1-6-4 0,3 2-70 16,0-2 55-16,5 0 5 0,-4 0 10 15,4 1-7-15,0-2-4 0,-4 1 27 0,3 0-5 16,-4-2 12-16,2 3-34 0,-3-2 1 16,-2 4-1-16,4-4 30 0,-1 1-15 0,-4 0-18 15,-1 1-4-15,1-1-4 0,1 0 15 0,-5 1-8 16,-9-3 31-16,11 0-20 0,-15 1 1 16,-6 1-19-16,1 0 23 0,14-2-8 0,-6 1 18 15,-12-2-14-15,-1 0-15 0,4 0 7 16,-4-2 0-16,0 2-40 0,1-1 66 0,3-2-7 15,-4 0-19-15,-4 3 8 0,4-3 7 16,-4 2-7-16,-1-1-12 0,-3-2 1 16,-5 3-8-16,0-2 19 0,-5-1 48 0,-1 4-86 15,-2-1 19-15,-2-1 30 0,-4 0 4 0,-4 1-19 16,3 1-11-16,-10-2-12 0,3 1 31 16,-5 1-8-16,4-2-22 0,-3-1 18 0,-2 3 15 15,1 0 15-15,-5-1-45 0,1 0 46 0,-1 1-20 16,-5-2-7-16,-8 2 34 0,23-2-23 15,-13 1-8-15,-2-2 9 0,1 1 14 0,0-1-4 16,0-1-22-16,-1 0 4 0,-2-1-8 0,4 0 52 16,-3 0-7-16,1 1-59 15,-2-6 21-15,3 7-10 0,-5-3 3 0,4-1 8 0,-2-1-15 16,2 0 7-16,-3 0 19 0,6-2-15 16,-4 0 22-16,2 0-48 0,-1 1 23 15,2-4 21-15,1 0-36 0,-4-3 10 0,2 2 23 16,3-1 0-16,-6-1-37 0,3 1 14 15,-1 0-7-15,0 1 23 0,-6 1 10 0,10-4-7 16,-7 4-18-16,-1-1 33 0,2 0-48 0,2-1 22 16,-8 0 7-16,5-1 12 0,-1 3-23 15,-4-1 15-15,0-1-22 0,0 4 33 0,4-4 12 16,-4 3-60-16,0 1 30 0,0-1-16 0,0 0-10 16,0 3 56-16,0-1-38 0,0 0 26 15,0 3-18-15,0-2-38 0,0 1 27 16,-4 0-4-16,4 0 33 0,4 0-59 0,-8-1 70 15,8 2-29-15,-4 7-15 0,0-13 0 16,-4 5-15-16,4 8 44 0,4-9-40 0,-4 1 11 16,4 5 22-16,-4 3-33 0,4-14 22 15,-4 8 7-15,2-3 19 0,-2 1-52 0,4 0 4 16,-4-1-4-16,7-3 11 0,-6 0 33 0,0 4-59 16,3-2 45-16,0-5 4 0,2 4-34 15,-2-1-8-15,-4-1 27 0,4 2 40 0,0 1-59 16,-3 0 7-16,3 0 19 0,1 1-7 0,-5 1-4 15,4 1 11-15,-2-1 26 16,-2 2-52-16,0 6 18 0,2-12 8 0,-2 7-3 16,0 5 14-16,0 0 7 0,1-12-6 15,-1 12-38-15,0-6-1 0,0 6 39 0,0 0-24 16,0-7 20-16,0 7 11 0,0 0-12 0,4-6-33 16,-4 6 30-16,0 0 25 0,0 0-21 15,0 0-8-15,0 0-19 0,0 0 19 0,0 0 8 16,0 0 48-16,0 0-49 0,0 0-7 0,0 0 7 15,0 0 1-15,0 0-4 0,0 0 3 16,0 0-14-16,0 0 10 0,0 0-25 0,0 0 11 16,0 0 15-16,0 0 22 0,0 0-11 15,0 0-15-15,0 0 3 0,0 0-10 0,0 0 7 16,0 0 15-16,0 0-8 0,0 0 38 16,0 0 3-16,0 0-33 0,0 0-45 15,0 0 79-15,-18 13-23 0,18-13-26 0,0 0 63 16,0 0-44-16,0 0-4 0,0 0 11 0,-13 0 18 15,13 0-32-15,0 0-12 0,-14 2 0 16,14-2 0-16,-9 2 0 0,9-2 0 0,-18 2 0 16,10 2 0-16,-1-1 0 0,-1 0 0 15,1 0 0-15,-5 4 0 0,-2-2 0 0,3 2 0 16,-1-1 0-16,-1 1 0 0,-7 1 0 0,5-1 0 16,3 0 0-16,1-1 0 15,-1-2 0-15,5 2 0 0,-3-2 0 0,2 0 0 0,5 1 0 16,-3-4 0-16,0 2 0 0,8-3 0 15,-10 5 0-15,10-5 0 0,-9 3-41 16,9-3 44-16,0 0-40 0,0 0-4 0,0 0 26 16,0 0-22-16,0 0 26 0,0 0 11 0,0 0 30 15,0 0-60-15,0 0 26 0,0 0-3 16,0 0 18-16,0 0-22 0,17-17 11 0,-11 13 7 16,-6 4-7-16,13-8-7 0,-5 6-1 15,-2-4 23-15,6 1-4 0,-3-1-7 0,1-1-15 16,2 0 41-16,-7 4-38 0,3-2 19 0,-2-1-14 15,-2 3 44-15,1-4-23 16,-5 7 23-16,8-9-4 0,-8 9-25 0,0-4-12 16,0 4 0-16,0 0 0 0,0 0 0 0,0 0 0 15,0 0 0-15,0 0 0 0,0 0 0 16,0 0 0-16,-35 11 0 0,26-6 0 0,-1 2 0 16,-2 1 0-16,-1-2 0 0,3 4 0 15,1-2 0-15,-3-2 0 0,2 0 0 0,1 1 0 16,0-3 0-16,7 2 0 0,-5-3 0 0,7-3 0 15,-9 6 0-15,9-6 0 0,-9 5 0 16,9-5 0-16,0 0 0 0,0 0 0 0,0 0 0 16,0 0 0-16,0 0 0 0,0 0 0 0,0 0 0 15,26-14 0-15,-20 10 0 16,3-2 0-16,-1 2 0 0,-2-1 0 0,2 1 0 16,1-2 0-16,2 2 0 0,0-2 0 0,-2-2 0 15,5 3 0-15,-2 1 0 0,0-3 0 16,-1 2 0-16,2-1 0 0,5-1 0 0,-2 1 0 15,1-2 0-15,4 0 0 0,-3-1 0 16,-1 2 0-16,2-1 0 0,-5 2 0 0,3-1 0 16,-3 2 0-16,4 0 0 0,-5 1 0 0,1 0 0 15,-5-1 0-15,3 2 0 0,-6-2 0 16,6 3 0-16,-3-3 0 0,-9 5 0 0,10-1 0 16,-1-1 0-16,-9 2 0 0,14 0 0 15,-14 0 0-15,15 2 0 0,-15-2 0 16,6 5 0-16,1-2 0 0,-7-3 0 0,7 11 0 15,-3-5 0-15,-4 1 0 0,4 2 0 16,-3 2 0-16,-1-1 0 0,9 3 0 0,-9 2 0 16,5-2 0-16,-1 2 0 0,0-1 0 0,0 1 0 15,2 3 0-15,4-1 0 0,-7-3 0 16,5 1 0-16,-2-2 0 0,2-1 0 0,-3-1 0 16,-1-1 0-16,0-4 0 0,3 2 0 0,-6 0 0 15,1 0 0-15,2-2 0 0,-4-6 0 16,4 10 0-16,-4-10 0 0,0 0 0 0,-4 7 0 15,4-7 0-15,0 0-183 0,0 0-1168 16,0 0 137-16,-27-6 115 0,13 3 135 16,-3-2 97-16,-5 0 92 0,-6 1 8 0,-8-5 93 15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42.489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600389F-179C-4129-8640-889DF29C57E2}" emma:medium="tactile" emma:mode="ink">
          <msink:context xmlns:msink="http://schemas.microsoft.com/ink/2010/main" type="inkDrawing" rotatedBoundingBox="11359,16017 26801,13832 27075,15771 11633,17956" semanticType="callout" shapeName="Other"/>
        </emma:interpretation>
      </emma:emma>
    </inkml:annotationXML>
    <inkml:trace contextRef="#ctx0" brushRef="#br0">0 2224 63 0,'0'0'253'0,"14"-1"-22"0,-14 1 7 16,21-1-11-16,-7 1-11 0,3 0-11 15,2 0-8-15,7-2-11 0,1 2-29 0,0 2-19 16,4-1-1-16,2-1-14 0,6 0-11 0,-2 0 0 16,3 1 7-16,3 1-52 0,-2-2-8 15,4 4 34-15,1-3 30 0,7 2-4 0,1-1-29 16,4-4-1-16,-4 2-22 0,4 0 4 0,8 0 26 16,-2-1-12-16,20 1-25 15,7-3-15-15,-6-1 10 0,4 1 1 0,0 3-22 0,-3-1 10 16,3-1-21-16,-17 2-5 0,12-5 34 15,1 10-18-15,-4-2 0 0,4-2-23 0,-1 1 33 16,1-2-3-16,-13 0-11 0,13 5-11 16,0-6-1-16,5 1-7 0,-5 0 1 15,4-4 14-15,1 4-34 0,-5-3-3 0,4 2 15 16,-4-6 7-16,5 5-26 0,-1-3 19 0,0 0-12 16,-3 0 31-16,3-1 18 0,-4 2-41 15,0 3 3-15,-3-3 9 0,-11 3-1 0,-9-2 7 16,1 3-14-16,-1 0 7 0,-3 3-14 0,0-3-5 15,3 1 23-15,0-1-4 0,19 5-11 16,-9-5-11-16,-10 0 7 0,1-1 12 0,0 1-5 16,-1 0-25-16,1 0 33 0,-1-4 4 0,19 4 4 15,-9-1-38-15,-14 1 12 16,0 0 29-16,0 0-18 0,-4-3-8 0,3 3 11 16,-7 3 1-16,4-3-16 0,3 0 20 0,-15-3-27 15,7 3-8-15,5 0 1 0,-1 0 18 16,1-3 1-16,0-1 18 0,-1 2-38 0,-3-1 27 15,3 0-8-15,-3-1 8 0,-6 3-8 16,10-2 23-16,-5-3 3 0,-4 5-18 0,-1-2 29 16,1 1-18-16,-4 2 8 0,3-1-16 0,1-3 19 15,-4 8 19-15,-1-4-19 0,3 3 11 16,-2-3-15-16,0 3-3 0,-1-3-4 0,5 0 4 16,-5 1-23-16,1-1 11 0,2 0 12 0,-2 0-4 15,4-1 3-15,-5 2 12 0,5-1-22 16,-5-1-16-16,1 1 16 0,4-2-1 15,-5 1-11-15,1-1 23 0,3 2-49 0,0-1 45 16,0-3 0-16,-2 4-30 0,3 0 49 16,0-2-20-16,-1-1-6 0,5 2 22 0,0-4-34 15,-5 4 19-15,6-3-8 0,-5 2-7 0,-4-1-11 16,3 3 19-16,-3-2 7 0,2 2-4 16,3-2-11-16,-5 2 29 0,3 0-43 0,1 0 2 15,0 0 20-15,-1-1-1 0,1 1 8 16,4 0-30-16,-5 0 30 0,11-1-41 0,-11 1 30 15,10-2-4-15,-9 4 22 0,4-2-29 16,-5-2 3-16,1-2-7 0,1 4 41 16,-1 4-15-16,-1-4-23 0,1 0 4 0,0 2 27 15,-5-1-5-15,3 0-3 0,2 1 11 0,-3 0-11 16,1 3-19-16,7-1 38 0,-5-3-34 16,0 2 30-16,-1-1-38 0,6-1 16 0,-1-1 3 15,0 0 8-15,5 2-16 0,-1-4 20 0,-7 2-5 16,11-1 12-16,-11 1-26 0,8 0-1 15,-2-2 1-15,-3 2 7 0,-3-3 23 0,-1 3-30 16,-1 0-23-16,1 0 15 0,0 0 12 0,-1 0 21 16,1 0-29-16,0 3 0 0,-1-3 0 15,5-3-29-15,-3 3 44 0,7 0-1 0,-7 0-10 16,3 0-4-16,-5 0 26 0,9 0-7 16,-7-1-4-16,3 1-12 0,1-4-10 15,3 2 3-15,-3-1-3 0,2-1 3 0,-2 2-3 16,-1 0 10-16,-4-2-3 0,6 0 0 15,-9-3 0-15,-1 5 8 0,3 0-27 0,1-5 23 16,-4 5 3-16,3-2 12 0,6 0-15 0,-1-1-19 16,2 2 19-16,-3-2-8 0,-4 3 0 15,5-5 26-15,-4 6-40 0,5-4 18 0,-5 4-19 16,3-5 27-16,6 3-20 0,-1-4 12 0,-3 6 4 16,3-4-4-16,-3 1-18 0,4 0 32 15,-1-3-25-15,-3 4 30 0,5-4-19 16,-7 5-11-16,5-3 26 0,-7-1-15 0,6 3-15 15,-2 0 26-15,3-2-11 0,-3 2 19 16,-1-2-8-16,1 1 7 0,-5 3-14 0,-1-2-8 16,9-2-14-16,-3 5 29 0,3-4-7 15,-7 2-16-15,7 1 24 0,-3-2-16 0,-6 3 11 16,13-2-14-16,-11 1-12 0,-1-1 4 0,0 1 12 16,3 1 14-16,-3-4 4 0,4 4-23 15,-7 0 8-15,6-2 0 0,-3 2-26 0,9-1 22 16,-5 1-3-16,3-2 26 0,-1 1-27 0,-3-1-3 15,-2-2 22-15,3 4 0 16,0-1-14-16,-5-1 3 0,4 1 15 0,-5-1 22 16,2 1-48-16,-1-3-1 0,1 4 5 0,4 0-4 15,-5 0 37-15,1 0-22 0,0 0 33 16,-1 0-37-16,1 4 0 0,-5-8-4 0,1 8 8 16,0-8-4-16,-1 4-11 0,-5 0 7 15,2 0 0-15,-6 0 19 0,12-2-11 0,-10 2-19 16,6-1 19-16,-2-2-23 0,-1 0 27 0,3-1-1 15,-2-1 12-15,-2 1-5 0,2 0-21 16,-2-3 3-16,-4 4 8 0,5-5-4 0,-4 2 19 16,-1-2-16-16,0 4 5 0,-4-3 130 0,-4-1-12 15,8-3 8-15,-9 5-11 0,5 0-67 16,-6-4 15-16,-2 0-19 0,3-1 22 16,-3 2-22-16,-2 0 4 0,1-2 19 0,-4-4-38 15,-1 3 34-15,1 0-42 0,-1-8-6 16,1 8-12-16,-1-2 11 0,-1-3 53 0,-2 4-68 15,3-3 34-15,-3 0-33 0,2-1 3 16,-2 5 0-16,-5-4-19 0,7-2 46 0,-6 5-46 16,2 0 16-16,-3 0 18 0,-1-4-19 0,3 3 4 15,-4 0 1-15,-3-3 36 0,4 1-55 16,-4 0 18-16,0-5-8 0,-4 7-32 0,2-7 62 16,-6 2-25-16,4-1 21 0,-5 1-6 15,0 1-20-15,0-2 5 0,0 3 10 0,0-1 57 16,-4-1-19-16,3 2-4 0,-3 0 22 15,3 1 8-15,-3-1 30 0,-2 1-11 0,-1 0-46 16,-6 0 12-16,5-3-7 0,-1 0 14 16,-1 3-10-16,-3-3-1 0,5 0-7 0,-6 1-34 15,4-2 30-15,-7 2 27 0,7-3-79 16,-7 3 0-16,3-3 0 0,2 1 0 0,-2 0 0 16,0 1 0-16,-3-3 0 0,3 5 0 0,1-3 0 15,-1 1 0-15,0-2 0 0,-2 2 0 16,2 1 0-16,1 1 0 0,-1 1 0 0,1-2 0 15,5 2 0-15,-6-2 0 0,5 5 0 0,1-2 0 16,-2 0 0-16,-3-5 0 16,3 7 0-16,-3-5 0 0,5 5 0 0,-6-1 0 15,5 1 0-15,1-2 0 0,-1 3 0 0,-1 1 0 16,6 1 0-16,-5 0 0 0,5 2 0 16,3 0 0-16,-2 0 0 0,-2-2 0 0,5 5 0 15,-5-5 0-15,5 2 0 0,-3-2 0 16,2 0 0-16,3 3 0 0,-3-7 0 0,4 2 0 15,-2 1 0-15,3 0 0 0,-3-1 0 0,1 1 0 16,-4-2 0-16,6 1 0 0,-4 1 0 16,5 0 0-16,-5 1 0 0,5 0 0 0,-2 0 0 15,-2 0 0-15,6 0 0 0,-5 0 0 16,1 4 0-16,-2-4 0 0,4 0 0 16,0 2 0-16,-1-2 0 0,1 4 0 0,0-2 0 15,2-1 0-15,-2 3 0 0,0 1 0 16,0-1 0-16,4 6 0 0,-3-9 0 0,-3 2 0 15,6 7 0-15,-4-6 0 0,4 6 0 0,-3-6 0 16,3 6 0-16,-7-9 0 0,7 9 0 16,-4-2 0-16,4 2 0 0,0 0 0 0,0 0 0 15,-4-9 0-15,4 9 0 0,0 0 0 0,0 0 0 16,0-6 0-16,0 6 0 0,0 0 0 16,0 0 0-16,0 0 0 0,0 0 0 15,0 0 0-15,-5-6 0 0,5 6 0 0,0 0 0 16,0 0 0-16,0 0 0 0,0 0 0 15,-14 12 0-15,6-5 0 0,5-3 0 0,-8 2 0 16,9-2 0-16,-9 3 0 0,7-3 0 16,-2 3 0-16,-2-1 0 0,3-2 0 0,1 1 0 15,-3 2 0-15,-4-3 0 0,6 3 0 0,-3-4 0 16,-2 2 0-16,2 0 0 0,-1 1 0 16,2 1 0-16,-4 0 0 0,-2 1 0 0,3-2 0 15,-3 4 0-15,2 1 0 0,-5-1 0 0,3-1 0 16,0 2 0-16,-1-2 0 0,5-3 0 15,-1 5 0-15,-2-4 0 0,3-2 0 16,-1 3 0-16,2-2 0 0,-1 1 0 16,5-1 0-16,-6-2 0 0,6 1 0 0,0 0 0 15,4-5 0-15,-9 1 0 0,9-1 0 0,-5 7 0 16,5-7 0-16,0 0 0 0,0 0 0 16,0 0 0-16,0 0 0 0,0 0 0 0,0 0 0 15,0 0 0-15,18-16 0 0,-7 12 0 0,-4-4 0 16,2 5 0-16,3-6 0 0,-2 5 0 15,-1-3 0-15,2 4 0 0,-4-4 0 0,1 6 0 16,-3-4 0-16,-5 5 0 0,10-5 0 16,-10 5 0-16,8-3 0 0,-8 3 0 0,5-3 0 15,-5 3 0-15,0 0 0 0,0 0 0 16,0 0 0-16,0 0 0 0,0 0 0 0,-23 17 0 16,14-8 0-16,-2-1 0 0,-4 1 0 15,2-2 0-15,3 5 0 0,1-4 0 0,-2 1 0 16,-4 0 0-16,6-3 0 0,-1 4 0 15,6-3 0-15,-3-3 0 0,0 2 0 0,2-2 0 16,5-4 0-16,-8 7 0 0,8-7 0 0,0 0 0 16,0 0 0-16,0 0 0 0,0 0 0 15,27-18 0-15,-18 8 0 0,5 0 0 0,4-1 0 16,-1-1 0-16,1 3 0 0,2-3 0 16,-4-1 0-16,6-5 0 0,1 5 0 0,3-2 0 15,-3-3 0-15,0 4 0 0,-2 1 0 0,1-2 0 16,-3 3 0-16,-6 1 0 15,5 4 0-15,-4-2 0 0,-1 2 0 0,-3-2 0 16,2 5 0-16,-7-2 0 0,6 2 0 0,-4-3 0 16,-1 4 0-16,1 0 0 0,-7 3 0 15,10-7 0-15,-6 4 0 0,-4 3 0 0,9-7 0 16,-5 6 0-16,-4 1 0 0,0 0 0 16,12-9 0-16,-12 9 0 0,2-3 0 0,-2 3 0 15,11-3 0-15,-11 3 0 0,6-7 0 0,-6 7 0 16,9-1 0-16,-9 1 0 0,0 0 0 15,9-2 0-15,-9 2 0 0,0 0 0 16,20 3 0-16,-20-3 0 0,15 7 0 0,-5-4 0 16,-1 4 0-16,5-2 0 0,-1 2 0 15,-1-3 0-15,2 4 0 0,-1-3 0 0,4 6 0 16,-4-4 0-16,-2 2 0 0,3-5 0 0,-1 5 0 16,-3-1 0-16,3-3 0 0,-5-1 0 15,2 3 0-15,-2-1 0 0,-3-2 0 0,3-2 0 16,-2 3 0-16,-6-5 0 0,11 4 0 15,-11-4 0-15,6 7 0 0,-2-4 0 0,-4-3 0 16,0 0 0-16,6 3 0 0,-6-3 0 0,0 0 0 16,0 0 0-16,0 0 0 15,0 0 0-15,0 0 0 0,0 0 0 0,0 0 0 16,-41-6 0-16,24-1 0 0,3 6 0 0,-2-4 0 16,-4 2 0-16,2-2 0 0,-1-1 0 15,-3 2 0-15,5 0 0 0,-2 0 0 0,1-1 0 16,1 0 0-16,3 2 0 0,-3 0 0 0,3-3 0 15,6 5 0-15,-2-2 0 0,1 1 0 16,9 2 0-16,-11-4 0 0,11 4 0 0,0 0 0 16,0 0 0-16,0 0 0 0,0 0 0 15,0 0 0-15,16 19 0 0,-2-13 0 0,-1-1 0 16,5 1 0-16,0-1 0 0,-1-2 0 0,1 6 0 16,-2-4 0-16,-1 1 0 15,0 1 0-15,-3-2 0 0,-3 0 0 0,5-1 0 16,-5-2 0-16,4 5 0 0,-8-4 0 0,3 4 0 15,-2-3 0-15,-2 3-127 0,0-1-1176 16,-4 0 104-16,0-6 168 0,-10 4 51 0,10-4 50 16,-21-1 181-16,7-4-36 0,-4-3 74 15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02.95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285C0C3-F9C0-4003-840C-E319F16D0B99}" emma:medium="tactile" emma:mode="ink">
          <msink:context xmlns:msink="http://schemas.microsoft.com/ink/2010/main" type="inkDrawing" rotatedBoundingBox="31998,14423 32880,14280 32997,14999 32114,15142" semanticType="callout" shapeName="Other"/>
        </emma:interpretation>
      </emma:emma>
    </inkml:annotationXML>
    <inkml:trace contextRef="#ctx0" brushRef="#br0">1156-2609 349 0,'-2'-10'812'0,"1"3"-90"0,1 7 1 0,0-11-38 16,0 11-8-16,-7-9 8 0,7 5-59 16,0 4-56-16,0 0-31 0,-23 4-25 15,11 7-15-15,-11 8 8 0,1 6-224 0,-1 11-283 16,-12 15 0-16,4 8 0 0,4 0 0 15,8 4 0-15,-3 1 0 0,9 1 0 0,8-10 0 16,3-8 0-16,2-3 0 0,3 0 0 0,10-4 0 16,5-7 0-16,13-11 0 0,0-11 0 15,14-7 0-15,31-16 0 0,5-12 0 0,18-13 0 16,1-11 0-16,-14-6 0 0,-9-1 0 0,-8 0 0 16,-17 19 0-16,-18 7 0 0,-10 4-913 15,-15 5-349-15,0-1 182 0,-9 10 57 16,-9 1 73-16,0 0 135 0,-9 6 44 0,-9 1 82 15,3-1 27-15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3:02.356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45B4AEB-92B6-4D67-A50C-637A622D57F3}" emma:medium="tactile" emma:mode="ink">
          <msink:context xmlns:msink="http://schemas.microsoft.com/ink/2010/main" type="inkDrawing" rotatedBoundingBox="31895,16938 32067,17853 31272,18002 31100,17087" semanticType="callout" shapeName="Other"/>
        </emma:interpretation>
      </emma:emma>
    </inkml:annotationXML>
    <inkml:trace contextRef="#ctx0" brushRef="#br0">353-10 342 0,'2'-5'864'0,"-2"5"-30"0,0 0-60 16,0 0-11-16,0 0-51 0,0 0 14 15,0 0-123-15,-14 26-45 0,5-8 1 0,-2 6-79 16,-5 5-18-16,-2 3-75 0,0 3-260 0,1 2-127 16,-2-1 0-16,-7 15 0 0,7-9 0 15,2-4 0-15,-1 1 0 0,1-5 0 0,0 3 0 16,2-8 0-16,2-1 0 0,-1-4 0 15,5-3 0-15,2-4 0 0,-4 2 0 16,5-2 0-16,-5-7 0 0,5 2 0 0,-2-6 0 16,5-5 0-16,3-1 0 0,0 0 0 15,-12-13 0-15,11-1 0 0,-2-8 0 0,6-2 0 16,0-6 0-16,5-2 0 0,-3-1 0 0,9-4 0 16,-1-1 0-16,3 4 0 0,-1-2 0 15,7-1 0-15,0 3 0 0,1 3 0 0,4-1 0 16,0 6 0-16,0-1 0 0,4 4 0 0,0 1 0 15,-4 9 0-15,0 3 0 0,4 0 0 16,-8 6 0-16,7 2 0 0,-7 1 0 16,-1 2 0-16,-3 4 0 0,4 2 0 0,-6 3 0 15,-3 1 0-15,-1 4 0 0,-9 3 0 16,0-2 0-16,-8 5 0 0,-2 2 0 0,-7 2 0 16,-1 1 0-16,-11 4 0 0,5-4 0 15,-9-2 0-15,11-1 0 0,-4-4 0 0,3-2 0 16,1-4 0-16,1-1 0 0,-1-1 0 0,5-1 0 15,3 1 0-15,1-4 0 0,-3 1 0 16,6-1 0-16,2 3 0 0,0-1 0 0,8 4 0 16,0 2 0-16,2 3 0 0,4 2 0 15,4 1 0-15,-3 4 0 0,9-3 0 16,0 8 0-16,3 3 0 0,-1-2 0 0,5-2 0 16,-3-2 0-16,-7-2 0 0,4 0 0 15,-7-7 0-15,3 0 0 0,0-5 0 0,-7 0 0 16,4-4 0-16,-5-6 0 0,5-2 0 0,-14-1 0 15,27-16-142-15,-12 2-1221 0,0-8 172 16,0-9 156-16,6-23 71 0,2-5 77 0,3-11 106 16,-3-4 77-16,4-21 149 0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19.56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A6C147B-268A-48E5-AFB9-D994A01B23DC}" emma:medium="tactile" emma:mode="ink">
          <msink:context xmlns:msink="http://schemas.microsoft.com/ink/2010/main" type="inkDrawing" rotatedBoundingBox="24087,12375 24303,7689 25082,7725 24866,12411" semanticType="verticalRange" shapeName="Other">
            <msink:sourceLink direction="with" ref="{29AA6689-4B9E-4311-93EF-D323B10E18F7}"/>
          </msink:context>
        </emma:interpretation>
      </emma:emma>
    </inkml:annotationXML>
    <inkml:trace contextRef="#ctx0" brushRef="#br0">892 55 461 0,'0'0'436'0,"0"-12"3"0,0 12-14 16,0-10 6-16,0 10-51 0,0-3 22 0,0 3-55 15,0 0-1-15,-4-11 11 0,4 11 1 16,0 0-38-16,0-8-7 0,0 8 14 0,0 0-47 16,-4-7 21-16,4 7-70 0,0 0 59 15,0 0-63-15,-6-6-14 0,6 6 47 16,0 0-70-16,0 0-7 0,0 0 29 0,-17 3-45 16,17-3-21-16,0 0-38 0,-14 8-67 15,6-6-41-15,2 2 0 0,6-4 0 0,-9 9 0 16,1-1 0-16,2-6 0 0,-2 7 0 0,3 0 0 15,-3-3 0-15,0 4 0 0,-2 0 0 16,1 0 0-16,5 1 0 0,-3 0 0 0,-4 1 0 16,2 1 0-16,1-2 0 0,2 4 0 15,-2-3 0-15,-1 1 0 0,3 0 0 0,-2 0 0 16,0 2 0-16,2-2 0 0,-2 1 0 0,3 1 0 16,-3 0 0-16,2-4 0 0,-2 4 0 15,6 1 0-15,-9-1 0 0,7 2 0 0,-6-3 0 16,6 3 0-16,-1-1 0 0,-3 2 0 15,-2 0 0-15,6 0 0 0,-1 2 0 16,-3-1 0-16,2-1 0 0,-2 2 0 0,3-2 0 16,-3 3 0-16,2-3 0 0,-2 2 0 0,1-1 0 15,-4 2 0-15,7-4 0 0,-5 2 0 16,3 1 0-16,-2 0 0 0,3-4 0 0,-3 2 0 16,2 2 0-16,-2-4 0 0,4 4 0 15,-1 0 0-15,-3-6 0 0,4 6 0 0,-2-1 0 16,2-5 0-16,0 4 0 0,3-2 0 0,-7 2 0 15,4 2 0-15,1-4 0 16,-4 2 0-16,3-3 0 0,0 3 0 0,-1-4 0 16,1 5 0-16,-1-5 0 0,-4 5 0 0,5-4 0 15,3 2 0-15,-3-2 0 0,-1 1 0 16,0 0 0-16,1-3 0 0,0 6 0 0,-4-5 0 16,6 5 0-16,-2-5 0 0,0 4 0 15,0-4 0-15,4 5 0 0,-1-5 0 0,-3 4 0 16,0-5 0-16,0 4 0 0,2-2 0 0,-2-2 0 15,0 3 0-15,0-4 0 0,3 1 0 16,0-2 0-16,-2 0 0 0,-1 1 0 0,0 1 0 16,4-2 0-16,-4 4 0 0,2-3 0 0,-2-1 0 15,0 1 0-15,4 1 0 0,0-3 0 16,-4-1 0-16,4 1 0 0,-1 1 0 16,-3 1 0-16,0-1 0 0,4 2 0 15,-4-3 0-15,2 3 0 0,-2-1 0 0,0-1 0 16,4 1 0-16,-4-3 0 0,3 1 0 0,-1 2 0 15,2 0 0-15,-6-3 0 0,6 1 0 16,-5 1 0-16,5-1 0 0,0 2 0 0,-4-5 0 16,4 2 0-16,0-1 0 0,-1 2 0 0,-3 0 0 15,0 1 0-15,4 1 0 0,-4-2 0 16,4 1 0-16,-6 0 0 0,6 1 0 0,-4 5 0 16,0-5 0-16,3 1 0 0,-3 0 0 15,0 4 0-15,0-4 0 0,2-1 0 0,1 6 0 16,-6-5 0-16,3-2 0 0,4 2 0 15,-4 2 0-15,3-3 0 0,-3 1 0 16,0-2 0-16,0 0 0 0,-2 1 0 0,2-2 0 16,0 0 0-16,3 0 0 0,-3-4 0 0,4 4 0 15,-4-1 0-15,0 0 0 0,4 1 0 16,-3 0 0-16,-4-4 0 0,7 4 0 0,-4-1 0 16,4 1 0-16,-4-1 0 0,-1-4 0 15,1 4 0-15,4 1 0 0,-4-2 0 0,-2-1 0 16,2 1 0-16,0 0 0 0,4-3 0 0,0 3 0 15,-5 1 0-15,5-5 0 16,-4 6 0-16,-1-3 0 0,4-1 0 0,0 2 0 16,-6 2 0-16,7-3 0 0,-4-1 0 0,4 3 0 15,0-1 0-15,-4-4 0 0,3 6 0 16,-4-1 0-16,5-3 0 0,-4 2 0 0,0 2 0 16,4 2 0-16,-1-3 0 0,-3 2 0 0,0 0 0 15,4 2 0-15,-4-2 0 0,4 3 0 16,-2 3 0-16,2-2 0 0,-4 1 0 0,4-1 0 15,-4 4 0-15,4-5 0 0,0 4 0 16,0-4 0-16,0 5 0 0,-4-6 0 0,4 3 0 16,0 0 0-16,0-3 0 0,0 4 0 0,0-3 0 15,4 3 0-15,-4-2 0 16,0-5 0-16,0 9 0 0,4-4 0 0,-4 3 0 16,0-2 0-16,4 2 0 0,-4-2 0 0,2 4 0 15,-2-2 0-15,0-2 0 0,0 3 0 16,0-1 0-16,0-1 0 0,4-1 0 0,-4 0 0 15,0 2 0-15,0-3 0 0,4-3 0 16,-4 6 0-16,0-6 0 0,0-1 0 0,0 2 0 16,4 3 0-16,-3-2 0 0,3-3 0 0,-4 2 0 15,4 0 0-15,-4 2 0 0,5 0 0 16,-5-4 0-16,1 2 0 0,3 3 0 0,-4-4 0 16,4 1 0-16,-4-1 0 0,4 1 0 0,-1 0 0 15,-2-5 0-15,0 2 0 0,-1 0 0 16,0 0 0-16,5-2 0 0,-5-2 0 15,0 3 0-15,4 2 0 0,0-3 0 0,-3 3 0 16,3-2 0-16,0 1 0 0,0 1 0 16,2 1 0-16,-2 1 0 0,1 0 0 0,-1-2 0 15,0 2 0-15,3 1 0 0,-4-2 0 16,1 3 0-16,0-3 0 0,1-3 0 0,-1 4 0 16,0-3 0-16,0 0 0 0,-2 0 0 0,2-1 0 15,0-3 0-15,0 1 0 0,-3 1 0 16,-1-3 0-16,4 3 0 0,-4-4 0 15,4 5 0-15,3-2 0 0,-4-1 0 0,1 4 0 16,0-2 0-16,1 2 0 0,3 1 0 16,-2 1 0-16,2-1 0 0,-3 2 0 0,4-4 0 15,-1 5 0-15,-3 1 0 0,5-4 0 0,-2 2 0 16,-3-1 0-16,3-1 0 0,-2 1 0 16,2-1 0-16,0 0 0 0,-3 1 0 0,3 1 0 15,2 4 0-15,-5-4 0 0,7 5 0 0,-6-5 0 16,5 0 0-16,-5-2 0 0,4 6 0 15,-2-4 0-15,-3 0 0 0,8-1 0 0,-8-1 0 16,3 1 0-16,-2 2 0 0,2-1 0 16,-3-1 0-16,3-1 0 0,2 0 0 0,-2 1 0 15,-3-1 0-15,3 1 0 0,-2 0 0 16,2-2 0-16,-3 2 0 0,-1-2 0 16,4 1 0-16,-2 2 0 0,-2 1 0 0,1-3 0 15,-1 1 0-15,0-1 0 0,5 0 0 0,-4 1 0 16,-1 1 0-16,1-2 0 0,4 1 0 15,-4-1 0-15,3 0 0 0,-2 1 0 0,2-1 0 16,-2 1 0-16,-3 1 0 0,5-1 0 0,-4-1 0 16,-2-1 0-16,6 2 0 0,-4 1 0 15,-3-1 0-15,7 0 0 0,-4-2 0 0,2 3 0 16,-2-3 0-16,4 1 0 0,-3 0 0 16,-1-1 0-16,0 1 0 0,-2-2 0 15,2-1 0-15,0-3 0 0,0 4 0 0,-3-7 0 0,-1-2 0 16,4 12 0-16,0-7 0 15,-4-5 0-15,5 6 0 0,-5-6 0 0,1 9 0 16,-1-9 0-16,4 7 0 0,-4-7 0 0,0 0 0 16,4 6 0-16,-4-6 0 0,0 0 0 15,0 5 0-15,0-5 0 0,0 0 0 0,0 0 0 16,0 0 0-16,0 0 0 0,0 0 0 0,0 0 0 16,0 0 0-16,0 0 0 15,-18-18-868-15,18 9-357 0,-4 3 8 0,-1-5 155 0,1-6 143 16,0 4 33-16,-2-5 100 0,6 3 71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25.78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3166BCC-950E-48C6-89A7-18CAF6A1292E}" emma:medium="tactile" emma:mode="ink">
          <msink:context xmlns:msink="http://schemas.microsoft.com/ink/2010/main" type="inkDrawing" rotatedBoundingBox="32446,11673 32969,7554 33397,7609 32875,11728" semanticType="verticalRange" shapeName="Other">
            <msink:sourceLink direction="with" ref="{29AA6689-4B9E-4311-93EF-D323B10E18F7}"/>
            <msink:destinationLink direction="with" ref="{B5AB62E8-C79C-4A50-B892-0FD7BEAFD72F}"/>
            <msink:destinationLink direction="with" ref="{3F63F48B-D2CC-4EE0-9DA8-D9D47815C7FA}"/>
          </msink:context>
        </emma:interpretation>
      </emma:emma>
    </inkml:annotationXML>
    <inkml:trace contextRef="#ctx0" brushRef="#br0">559 11 152 0,'0'0'190'15,"0"0"-8"-15,-4-9 16 0,4 9-31 16,0 0-14-16,0 0 26 0,0 0-12 0,0 0 1 16,0 0 3-16,0 0-18 0,0 0 11 0,0 0 18 15,0 0 12-15,0 0-1 0,-4-4 12 16,4 4 0-16,0 0 7 0,0 0 11 0,0 0-22 15,0 0-29-15,0 0-9 0,0 0 1 16,0 0-7-16,0 0 3 0,0 0 4 16,0 0-15-16,0 0-1 0,0 0-10 0,0 0 7 0,-2 21-18 15,2-21 14-15,2 8 1 16,2-3 25-16,0 2-21 0,-1-1-20 0,-2 2 31 16,0 1-49-16,3-3 37 0,0 4-33 0,-4-1-8 15,7 1-11-15,-4 2 33 0,1 1 8 16,0 2-33-16,0-2 18 0,-3 0-37 0,3 1 19 15,3 3-8-15,-5-6 15 0,-1 4-26 16,3 3 48-16,3-5-59 0,-6 4 3 0,0-4 19 16,8 0-71-16,-9 1 27 0,6 1-30 0,-3-2-19 15,1 2 0-15,4 1 0 0,-6-3 0 16,2 0 0-16,4 4 0 0,-7-5 0 0,3 4 0 16,0 0 0-16,0-3 0 15,-4 2 0-15,2 1 0 0,-2-3 0 0,4 6 0 16,-4-6 0-16,0 1 0 0,0 3 0 0,0-3 0 15,0 1 0-15,0 1 0 0,0-3 0 16,-4 3 0-16,4 0 0 0,4-4 0 0,-4 7 0 16,-4-6 0-16,8 1 0 0,-4 4 0 15,0-3 0-15,0 2 0 0,0-4 0 0,0 5 0 16,0-4 0-16,0 1 0 0,0 1 0 0,4 0 0 16,-4-2 0-16,0 1 0 0,0-4 0 15,4 1 0-15,-4 2 0 0,3 0 0 0,-2 1 0 16,-1-5 0-16,1 2 0 0,-1-1 0 15,0 2 0-15,4-3 0 0,-4 5 0 16,0-2 0-16,0-1 0 0,0-1 0 0,4 0 0 16,-4 2 0-16,0-3 0 0,0 2 0 15,3-1 0-15,-3 1 0 0,0-1 0 0,1 6 0 16,-1-4 0-16,0-2 0 0,0 4 0 0,0 1 0 16,0-3 0-16,0 2 0 0,2 2 0 15,-4-5 0-15,2 5 0 0,-1-4 0 0,1 0 0 16,-3 2 0-16,3 0 0 0,-4-1 0 15,4-2 0-15,0 1 0 0,0-2 0 0,0 4 0 16,0-2 0-16,0 0 0 0,0-2 0 0,0 1 0 16,-4-1 0-16,4 1 0 15,0-1 0-15,4 1 0 0,-4 3 0 0,0-4 0 0,-4 3 0 16,4-2 0-16,0 6 0 16,0-5 0-16,0-1 0 0,-1 4 0 0,0-3 0 15,1 0 0-15,-3 0 0 0,3 0 0 0,-4 4 0 16,4-3 0-16,0 2 0 0,0-3 0 15,0 1 0-15,0-1 0 0,0 3 0 0,0-4 0 16,0-1 0-16,0 2 0 0,-4-4 0 16,4 2 0-16,0 1 0 0,0-2 0 0,0-1 0 15,-4 3 0-15,4-4 0 0,0 0 0 0,0 0 0 16,0 2 0-16,0 2 0 0,0-3 0 16,0 1 0-16,-2 0 0 0,2 2 0 0,-1-1 0 15,1 2 0-15,-3-2 0 16,-1 1 0-16,4 1 0 0,-4 5 0 0,4-7 0 15,-3 4 0-15,-3 3 0 0,6-6 0 0,-4 6 0 16,1-4 0-16,0-1 0 0,-1 4 0 16,0-4 0-16,3 0 0 0,-3 4 0 0,0-3 0 15,4-1 0-15,-4 4 0 0,4-3 0 16,-5-2 0-16,3 1 0 0,-1 3 0 0,-1-3 0 16,0-1 0-16,4 4 0 0,-1-1 0 0,-3-1 0 15,-1 3 0-15,1-2 0 0,4 3 0 16,-1-5 0-16,-3 5 0 0,0-4 0 0,0-1 0 15,3 5 0-15,-1-4 0 0,-5 2 0 16,3-3 0-16,0 2 0 0,4 2 0 16,-5-2 0-16,1-2 0 0,0 3 0 0,1-3 0 15,-4 0 0-15,3 3 0 0,3-1 0 16,-1-1 0-16,-4 3 0 0,2-4 0 0,1 0 0 16,-4 4 0-16,3-3 0 0,4-1 0 0,-4 4 0 15,1-4 0-15,-3 0 0 0,2-1 0 16,1 5 0-16,0-5 0 0,-1 1 0 0,0-2 0 15,3 0 0-15,-3 3 0 0,0-1 0 16,-1-1 0-16,3-1 0 0,-5 0 0 0,7 1 0 16,-4-2 0-16,0 0 0 0,3 1 0 0,-4 2 0 15,1-2 0-15,4 2 0 16,-4-1 0-16,2 1 0 0,-1 2 0 0,-1-1 0 16,0-2 0-16,4 4 0 0,-2-3 0 15,1 0 0-15,-2 0 0 0,-1 4 0 0,0-4 0 16,4 1 0-16,-1 2 0 0,0-3 0 0,-2-1 0 15,-1-1 0-15,4 4 0 0,-4 0 0 16,0-1 0-16,4-2 0 0,-2 1 0 0,1 4 0 16,-2-4 0-16,-1 2 0 0,0 1 0 15,4-2 0-15,-3 2 0 0,1 0 0 0,-2 1 0 16,0-1 0-16,1 0 0 0,-4 0 0 0,3 3 0 16,-1 0 0-16,-3-4 0 15,4 5 0-15,1-7 0 0,-4 8 0 0,2-7 0 0,-3 6 0 16,3 0 0-16,0-4 0 0,-3 4 0 15,7 0 0-15,-3-6 0 0,-1 2 0 16,-3-1 0-16,7 3 0 0,-7-2 0 0,4 0 0 16,2-2 0-16,-6-1 0 0,4-1 0 15,3 3 0-15,-7-4 0 0,4 1 0 0,1-1 0 16,-4 0 0-16,3 1 0 0,0-2 0 0,3 0 0 16,-7-3 0-16,8 3 0 0,-6 2 0 15,2-3 0-15,0 2 0 0,0-2 0 0,1-1 0 16,-3-1 0-16,6 3 0 0,-4-1 0 15,1 0 0-15,0-1 0 0,-1-2 0 16,0 3 0-16,0-2 0 0,4-7 0 0,-5 11 0 16,1-8 0-16,4-3 0 0,-5 10 0 15,5-7 0-15,0-3 0 0,-2 8 0 0,2-8 0 16,-7 9 0-16,7-9 0 0,0 0 0 16,-4 5 0-16,4-5 0 0,0 0 0 0,-1 8 0 15,1-8 0-15,0 0 0 0,0 0 0 0,-4 3 0 16,4-3 0-16,0 0 0 0,0 0 0 15,0 0 0-15,0 0 0 0,0 0 0 0,0 0 0 16,0 0 0-16,-9 5 0 0,9-5 0 16,0 0 0-16,0 0 0 0,0 0 0 15,-13-16 0-15,9 7-403 0,2-3-944 0,-2-1 166 0,-4-2 90 16,-1-4 94-16,-1-10 163 16,-7 0 22-16,-5-9 142 0,-5-16-15 0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23.64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5AB62E8-C79C-4A50-B892-0FD7BEAFD72F}" emma:medium="tactile" emma:mode="ink">
          <msink:context xmlns:msink="http://schemas.microsoft.com/ink/2010/main" type="inkDrawing" rotatedBoundingBox="33067,7767 33073,7780 33072,7781 33066,7768" semanticType="callout" shapeName="Other">
            <msink:sourceLink direction="with" ref="{33166BCC-950E-48C6-89A7-18CAF6A1292E}"/>
          </msink:context>
        </emma:interpretation>
      </emma:emma>
    </inkml:annotationXML>
    <inkml:trace contextRef="#ctx0" brushRef="#br0">6 13 89 0,'-4'-8'71'0,"4"8"-4"0,0 0-60 16,0 0 19-16,0 0-93 0,-2-5-67 16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34.857"/>
    </inkml:context>
    <inkml:brush xml:id="br0">
      <inkml:brushProperty name="width" value="0.04667" units="cm"/>
      <inkml:brushProperty name="height" value="0.04667" units="cm"/>
      <inkml:brushProperty name="color" value="#5B9BD5"/>
      <inkml:brushProperty name="fitToCurve" value="1"/>
    </inkml:brush>
  </inkml:definitions>
  <inkml:traceGroup>
    <inkml:annotationXML>
      <emma:emma xmlns:emma="http://www.w3.org/2003/04/emma" version="1.0">
        <emma:interpretation id="{4146050C-9F68-4891-9D6D-D88CD2C618D8}" emma:medium="tactile" emma:mode="ink">
          <msink:context xmlns:msink="http://schemas.microsoft.com/ink/2010/main" type="inkDrawing" rotatedBoundingBox="26473,12127 27830,7578 28908,7900 27552,12448" semanticType="verticalRange" shapeName="Other">
            <msink:sourceLink direction="with" ref="{29AA6689-4B9E-4311-93EF-D323B10E18F7}"/>
            <msink:destinationLink direction="with" ref="{3F63F48B-D2CC-4EE0-9DA8-D9D47815C7FA}"/>
          </msink:context>
        </emma:interpretation>
      </emma:emma>
    </inkml:annotationXML>
    <inkml:trace contextRef="#ctx0" brushRef="#br0">1082 38 152 0,'4'-7'272'0,"-4"7"15"0,6-3-27 16,-6 3 57-16,3-7-5 0,-3 7 1 16,0 0 33-16,8-4-18 0,-8 4 11 0,6-3-15 15,-6 3-30-15,4-7 4 0,-4 7 15 0,0 0-23 16,8-2-3-16,-8 2-12 0,0 0-14 16,0 0-23-16,4-7 19 0,-4 7-41 0,0 0-11 15,0 0-23-15,0 0-14 0,0 0-12 16,0 0-3-16,0 0-27 0,0 0-3 0,0 0-7 15,0 0-16-15,0 0 16 0,15 12-23 16,-11-7-15-16,-4-5 7 0,9 10-25 16,-5-7 3-16,4 5-14 0,-6-4 29 0,6 5-19 15,1-4-18-15,0 2 15 0,-4 2 8 0,3 0-23 16,-3-3-41-16,8 3 0 0,-8 1 0 16,9-1 0-16,-4 1 0 0,-3 0 0 0,7-2 0 15,-5 2 0-15,6 0 0 0,-4 3 0 16,2-2 0-16,1 3 0 0,-5 0 0 0,5-2 0 15,-2-1 0-15,2 3 0 0,-5 0 0 0,5-1 0 16,-1-2 0-16,-3 1 0 0,0-1 0 16,1 1 0-16,-5-3 0 0,9 3 0 0,-9-1 0 15,4-1 0-15,1 3 0 0,-5-3 0 16,4 2 0-16,-2-3 0 0,6 3 0 16,-6-1 0-16,1 1 0 0,1-1 0 0,-1 1 0 15,-1-1 0-15,2-1 0 0,2 1 0 16,-3-1 0-16,1 2 0 0,-2-3 0 0,-3 3 0 15,8-2 0-15,-8 0 0 0,4 1 0 0,0 1 0 16,-4-3 0-16,3 1 0 0,-3 0 0 16,4-1 0-16,-1 3 0 0,-3-4 0 0,3 2 0 15,-2-2 0-15,-2 3 0 0,1 0 0 16,-1-3 0-16,0-2 0 0,2 5 0 0,-2-2 0 16,4 1 0-16,-4 1 0 0,-3-1 0 0,3 0 0 15,0 0 0-15,0 1 0 0,-2 0 0 16,2 2 0-16,-4-2 0 0,4-2 0 15,-1 4 0-15,-1-1 0 0,-2 1 0 0,4-2 0 16,0 2 0-16,2-4 0 0,-2 6 0 16,-4-4 0-16,0 3 0 0,4-4 0 0,0 3 0 15,-4 3 0-15,0-3 0 0,3 0 0 16,-2-1 0-16,-1 7 0 0,1-6 0 0,-1 1 0 16,-1 4 0-16,1-3 0 0,0 3 0 0,0 0 0 15,0-2 0-15,-1 4 0 0,1-2 0 16,-3-2 0-16,-1 3 0 0,4-3 0 0,0 3 0 15,0-2 0-15,-4-1 0 0,4 2 0 16,-4-2 0-16,4 4 0 0,-2-1 0 16,-2-4 0-16,4 6 0 0,-4-4 0 0,0-1 0 15,2 4 0-15,-5 2 0 0,3-2 0 16,1-3 0-16,-4 3 0 0,3 1 0 0,2-1 0 16,-5 0 0-16,3 0 0 0,0-3 0 0,-2 4 0 15,6-4 0-15,-4-1 0 0,0 1 0 16,3-1 0-16,-3 5 0 0,0-1 0 0,0-4 0 15,1 3 0-15,-4 3 0 0,7-5 0 16,-5 0 0-16,1 3 0 0,-4 1 0 0,3 0 0 16,4 1 0-16,-7-2 0 0,4 1 0 0,-1-4 0 15,-4 3 0-15,7 1 0 16,-5-1 0-16,3-4 0 0,-2 4 0 0,2-2 0 16,-4 2 0-16,3-4 0 0,1 5 0 0,0-1 0 15,-6 0 0-15,6-3 0 0,-1 3 0 16,-3 2 0-16,2-3 0 0,-2 3 0 0,-1-3 0 15,1 3 0-15,-2-3 0 0,5 2 0 16,-7 0 0-16,6 1 0 0,-2 1 0 0,-1-4 0 16,0 3 0-16,0-2 0 0,2 2 0 0,-4-3 0 15,2-2 0-15,1 4 0 0,-2-1 0 16,5 0 0-16,-3-4 0 0,1 4 0 0,-4-1 0 16,2 3 0-16,1-2 0 0,-2-4 0 15,3 5 0-15,-4 0 0 0,2-1 0 0,0 0 0 16,-4-4 0-16,0 4 0 0,3-7 0 15,-3 6 0-15,3-4 0 0,-2 4 0 16,3-6 0-16,-5 6 0 0,5-6 0 0,-2 3 0 16,-4-1 0-16,6 0 0 0,-5 1 0 0,0-2 0 15,1 6 0-15,-1-1 0 0,1-6 0 16,-1 8 0-16,1-6 0 0,-5 7 0 0,1 1 0 16,3 2 0-16,-3-2 0 0,-2 0 0 15,1-1 0-15,0 0 0 0,1 1 0 0,3-2 0 16,-7 1 0-16,6 2 0 0,-3-3 0 0,1 3 0 15,-5 1 0-15,6-2 0 16,-1-1 0-16,-4-1 0 0,3 0 0 0,5-2 0 16,-5 6 0-16,3-3 0 0,-6 0 0 0,3 3 0 15,0-4 0-15,4 2 0 0,-8 0 0 16,4 0 0-16,1-1 0 0,2 1 0 0,-7 4 0 16,1-1 0-16,4 0 0 0,-7 3 0 15,4 1 0-15,-5 0 0 0,6-3 0 0,-6 4 0 16,7 1 0-16,-5-1 0 0,5-4 0 0,1 1 0 15,-2-3 0-15,5 3 0 0,-3-4 0 16,-1 1 0-16,5-3 0 0,-5 1 0 0,0 3 0 16,5-2 0-16,-6-1 0 0,1-1 0 0,1 3 0 15,3 0 0-15,-5-2 0 16,3-1 0-16,-3 0 0 0,2-5 0 0,-1 3 0 16,9 0 0-16,-5-7 0 0,3 0 0 0,0 0 0 15,2-5 0-15,1 0 0 0,2 1 0 16,2-5 0-16,4-4 0 0,-9 4 0 0,9-4-38 15,0 0-673-15,0-21-558 0,5 6 103 16,3 2 124-16,6-8 107 0,-5-4 94 0,9-11 104 16,0-3 51-16,9-20 54 0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36.717"/>
    </inkml:context>
    <inkml:brush xml:id="br0">
      <inkml:brushProperty name="width" value="0.04667" units="cm"/>
      <inkml:brushProperty name="height" value="0.04667" units="cm"/>
      <inkml:brushProperty name="color" value="#5B9BD5"/>
      <inkml:brushProperty name="fitToCurve" value="1"/>
    </inkml:brush>
  </inkml:definitions>
  <inkml:traceGroup>
    <inkml:annotationXML>
      <emma:emma xmlns:emma="http://www.w3.org/2003/04/emma" version="1.0">
        <emma:interpretation id="{3F63F48B-D2CC-4EE0-9DA8-D9D47815C7FA}" emma:medium="tactile" emma:mode="ink">
          <msink:context xmlns:msink="http://schemas.microsoft.com/ink/2010/main" type="inkDrawing" rotatedBoundingBox="30276,7123 31517,11729 30221,12078 28980,7472" semanticType="callout" shapeName="Other">
            <msink:sourceLink direction="with" ref="{33166BCC-950E-48C6-89A7-18CAF6A1292E}"/>
            <msink:sourceLink direction="with" ref="{4146050C-9F68-4891-9D6D-D88CD2C618D8}"/>
          </msink:context>
        </emma:interpretation>
      </emma:emma>
    </inkml:annotationXML>
    <inkml:trace contextRef="#ctx0" brushRef="#br0">993-3 7 0,'-6'1'510'0,"-2"1"-30"0,8-2-48 0,-13 3-30 16,6 3-11-16,-5-2-48 0,0 3 25 16,-2-3-10-16,1 3-53 0,-5 4-26 15,0-1-18-15,3 2-30 0,-6-1 0 0,-6 1-12 16,9 0 38-16,-9 5-59 0,4-4-20 0,-4 5-6 16,1-2-35-16,-1 4-21 0,-4 2-8 15,0 0 7-15,4 0-29 0,0 0 29 0,4 0-55 16,-6-1 14-16,5-1-29 0,4 1 22 0,-5-3-15 15,7 2-15-15,-4 1 15 16,4 0-26-16,-1 0 27 0,2-1-16 0,-5 1 0 0,5-4-30 16,3 2-10-16,-1 3 55 0,2-4-26 15,-4 3 4-15,4 2-12 0,-1-8 1 0,5 6-23 16,-5 2 12-16,1-4 3 0,3 3 0 0,-2-6 22 16,3 3-44-16,2 3 0 15,-4-3-4-15,2 3 19 0,0-1 3 0,4 1-3 16,-3 2 15-16,3-3-8 0,-4 2-30 15,8 1 42-15,-7 3-16 0,4-2-18 0,-2 4 15 16,-2-5 11-16,4-1-49 0,-1 0 38 0,-3-2 3 16,5 9-7-16,-8-4 23 0,7-2-23 15,3 1-4-15,-3-2-11 0,0 0 0 0,4 0 11 16,0 0-7-16,-4 1 0 0,4 3 18 16,4-2-10-16,-4-2 25 0,4 6 0 0,1-5-10 15,-5 1-5-15,8 5-26 0,-1-7 12 0,-4 4 7 16,1-3 0-16,5-1 4 0,-5 3 3 15,6-2 49-15,-6 0-37 0,4-3-8 0,-3 0 26 16,6 1 15-16,-4-3-26 0,2 2 0 16,0 1 41-16,0 0-44 0,5 5 40 15,-2-3-30-15,-3 1 1 0,1 3 33 0,3-4-34 16,1 1-14-16,-2 4 29 0,-3-4 12 16,1 2-30-16,-1-2-4 0,6 3 0 0,-4-2-15 15,3-3 15-15,-9 6 23 0,9-6-9 0,-2 2 35 16,1 2-1-16,-3-3-14 0,-1-5-26 15,3 3-34-15,-2 1 0 0,3 1 0 0,-3-1 0 16,7 0 0-16,-3 1 0 0,-1 1 0 16,5 0 0-16,0-1 0 0,-5 4 0 0,9 1 0 15,-7-1 0-15,6 2 0 0,-7-6 0 16,6 1 0-16,-4 6 0 0,2-3 0 16,0-2 0-16,-5-3 0 0,5 1 0 0,-5 4 0 15,1-3 0-15,3-1 0 0,1 4 0 0,0-6 0 16,-4 2 0-16,4 1 0 0,4 1 0 15,-5-2 0-15,2 7 0 0,-5-6 0 0,3 3 0 16,-3-2 0-16,3 2 0 0,-3-3 0 16,4 4 0-16,-5-2 0 0,1 1 0 0,-1-2 0 15,-3 4 0-15,3-6 0 0,-5 5 0 0,6-2 0 16,-5-2 0-16,3 2 0 0,-2-4 0 16,-1 2 0-16,1 3 0 0,5-4 0 0,-8 1 0 15,6 0 0-15,1 2 0 0,3 6 0 0,-3-5 0 16,-1-1 0-16,1-5 0 15,-1 7 0-15,1-4 0 0,-2 4 0 0,2-4 0 16,-5-2 0-16,5 3 0 0,-5-1 0 16,3-3 0-16,-2 0 0 0,-1 2 0 0,-1-1 0 15,-2 0 0-15,6 3 0 0,-7-3 0 0,5-2 0 16,1 0 0-16,-5 0 0 0,2-4 0 16,-2 3 0-16,5-2 0 0,-5-2 0 0,4 2 0 15,1-3 0-15,-5 5 0 0,3-6 0 0,-4 4 0 16,7-3 0-16,-6 3 0 0,2-5 0 15,1 5 0-15,-3-3 0 0,2 4 0 0,1-6 0 16,-1 6 0-16,-2 1 0 0,5-5 0 16,-9 2 0-16,9 1 0 0,-4 5 0 15,1-2 0-15,-3 0 0 0,3-1 0 0,-2 1 0 16,2-2 0-16,-3-3 0 0,-1-5 0 16,3 6 0-16,-5-6 0 0,-1-1 0 0,3 0 0 15,-4-4 0-15,4 4 0 0,0-3 0 0,-4-3 0 16,0-4-283-16,-8 7-1006 0,8-7 113 15,0 0 70-15,-20-18 160 0,3 3 27 0,-4-11 178 16,-6-7 0-16,-14-14 74 0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38.278"/>
    </inkml:context>
    <inkml:brush xml:id="br0">
      <inkml:brushProperty name="width" value="0.04667" units="cm"/>
      <inkml:brushProperty name="height" value="0.04667" units="cm"/>
      <inkml:brushProperty name="color" value="#5B9BD5"/>
      <inkml:brushProperty name="fitToCurve" value="1"/>
    </inkml:brush>
  </inkml:definitions>
  <inkml:traceGroup>
    <inkml:annotationXML>
      <emma:emma xmlns:emma="http://www.w3.org/2003/04/emma" version="1.0">
        <emma:interpretation id="{62A08ABE-AE50-42D1-BE3E-E7687B3608E0}" emma:medium="tactile" emma:mode="ink">
          <msink:context xmlns:msink="http://schemas.microsoft.com/ink/2010/main" type="writingRegion" rotatedBoundingBox="1250,9363 3077,9363 3077,11321 1250,11321"/>
        </emma:interpretation>
      </emma:emma>
    </inkml:annotationXML>
    <inkml:traceGroup>
      <inkml:annotationXML>
        <emma:emma xmlns:emma="http://www.w3.org/2003/04/emma" version="1.0">
          <emma:interpretation id="{FBA47673-1F92-4D91-91D1-20D34DEB79F3}" emma:medium="tactile" emma:mode="ink">
            <msink:context xmlns:msink="http://schemas.microsoft.com/ink/2010/main" type="paragraph" rotatedBoundingBox="1250,9363 3077,9363 3077,11321 1250,113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427DB-5A1D-4A01-97B8-77627CBDA865}" emma:medium="tactile" emma:mode="ink">
              <msink:context xmlns:msink="http://schemas.microsoft.com/ink/2010/main" type="line" rotatedBoundingBox="1250,9363 3077,9363 3077,11321 1250,11321"/>
            </emma:interpretation>
          </emma:emma>
        </inkml:annotationXML>
        <inkml:traceGroup>
          <inkml:annotationXML>
            <emma:emma xmlns:emma="http://www.w3.org/2003/04/emma" version="1.0">
              <emma:interpretation id="{58453C08-3292-4178-8685-6393DE2C3A3E}" emma:medium="tactile" emma:mode="ink">
                <msink:context xmlns:msink="http://schemas.microsoft.com/ink/2010/main" type="inkWord" rotatedBoundingBox="1250,9363 3077,9363 3077,11321 1250,11321">
                  <msink:destinationLink direction="with" ref="{BB6E9EF6-527B-4B75-BE28-35F1BB68718E}"/>
                </msink:context>
              </emma:interpretation>
              <emma:one-of disjunction-type="recognition" id="oneOf0">
                <emma:interpretation id="interp0" emma:lang="" emma:confidence="0">
                  <emma:literal>(</emma:literal>
                </emma:interpretation>
                <emma:interpretation id="interp1" emma:lang="" emma:confidence="0">
                  <emma:literal>c</emma:literal>
                </emma:interpretation>
                <emma:interpretation id="interp2" emma:lang="" emma:confidence="0">
                  <emma:literal>C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&lt;</emma:literal>
                </emma:interpretation>
              </emma:one-of>
            </emma:emma>
          </inkml:annotationXML>
          <inkml:trace contextRef="#ctx0" brushRef="#br0">1643 2831 651 0,'-9'-3'819'0,"9"3"-67"0,-22 0-11 0,8 3-67 15,-9 5-82-15,-4 5-22 0,-12 7-60 16,-11 12 11-16,-12 7 75 0,-14 18-30 0,-5 3-8 16,5 15-29-16,-4 8-417 0,9 7-112 15,3 5 0-15,4 3 0 0,11 5 0 0,13 5 0 16,13-1 0-16,13 3 0 0,14-20 0 0,15 15 0 16,15-7 0-16,20-9 0 0,12-6 0 15,19-7 0-15,9-7 0 0,13-7 0 0,8-15 0 16,5-8 0-16,10-11 0 0,4-8 0 0,-1-6 0 15,-3-4 0-15,-19-5 0 0,-8-2 0 16,-6-3 0-16,-7-2 0 0,-19 6 0 0,-13-3 0 16,-9 0 0-16,-6 6-615 0,-12-5-729 0,-9-2 145 15,-1 6 216-15,-11-6 49 16,-6 0 25-16,0 0 198 0,-19-19-67 0,-3 1 160 16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06.529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A1F7D2F1-2E8A-4A66-955F-C1402B6B0EEF}" emma:medium="tactile" emma:mode="ink">
          <msink:context xmlns:msink="http://schemas.microsoft.com/ink/2010/main" type="inkDrawing" rotatedBoundingBox="22294,8784 23684,12169 22981,12457 21592,9073" hotPoints="22051,8949 22699,9796 23202,11176 23269,12352 23210,12304 21613,9175" semanticType="enclosure" shapeName="Hexagon">
            <msink:destinationLink direction="with" ref="{A6C9552B-3C9D-4DD2-BFCB-F1CE70D089C7}"/>
            <msink:destinationLink direction="with" ref="{1BD5687E-5A7B-40C6-BAF9-53AB042237C8}"/>
          </msink:context>
        </emma:interpretation>
      </emma:emma>
    </inkml:annotationXML>
    <inkml:trace contextRef="#ctx0" brushRef="#br0">0 0 487 0,'23'11'641'0,"8"10"14"0,18 20-44 15,5 4-42-15,14 19-25 0,3 15-45 16,5 8-19-16,13 40-22 0,1 6-56 0,4 7 4 16,-14 1-52-16,1 2-8 0,-9 11-52 0,1 0 22 15,-12 0-3-15,-3-2 15 0,-17-31-8 16,2 1-152-16,-10-6-168 0,-2 1 0 0,-6-8 0 16,-2 1 0-16,-4 2 0 0,-2-7 0 15,-4-6 0-15,-3-18 0 0,-5-5 0 0,3-1 0 16,-8 2 0-16,0-4 0 0,0-17 0 0,0-8 0 15,0-4 0-15,-4-4 0 16,4-5 0-16,0-3 0 0,-4-4 0 0,3-4 0 16,-3-4 0-16,4-6 0 0,-4-3 0 0,4-5 0 15,-5-3-537-15,5-3-769 0,0 0 107 16,0 0 130-16,5-28 127 0,-5 20 49 0,0-7 96 16,4 1 93-16,-8-6 53 0</inkml:trace>
    <inkml:trace contextRef="#ctx0" brushRef="#br0" timeOffset="-436.2778">-340 125 249 0,'4'24'674'15,"2"9"37"-15,2 11-4 0,15 20-89 16,3 3-63-16,10 22-45 0,13 7-37 0,5 5-11 16,14 4-60-16,21 20 19 0,0 8-86 0,5-5-8 15,0 1-40-15,4 0-15 0,-8-6 41 16,-19-18-23-16,1-4 12 0,-5 0-42 15,-3 0-237-15,-2-4-23 0,-8 0 0 0,-5-2 0 16,-9-4 0-16,-4 3 0 0,-9-4 0 16,-10-15 0-16,-3-3 0 0,-5-2 0 0,-9-12 0 15,0-6 0-15,-1-6 0 0,-7 2 0 0,0-6 0 16,2-4 0-16,-2-4 0 0,-5-3 0 16,3-7 0-16,1-4 0 0,-4-3 0 0,0-6 0 15,3-5 0-15,1-6 0 0,1 0-38 16,-2-11-721-16,2 1-485 0,-1-5 146 0,-1-4 63 15,2-7 123-15,-1-4 167 0,-5-7-22 0,1-1 145 16,-1-1 23-16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03.989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29AA6689-4B9E-4311-93EF-D323B10E18F7}" emma:medium="tactile" emma:mode="ink">
          <msink:context xmlns:msink="http://schemas.microsoft.com/ink/2010/main" type="writingRegion" rotatedBoundingBox="26123,11317 24108,10976 24310,9784 26325,10126">
            <msink:destinationLink direction="with" ref="{4146050C-9F68-4891-9D6D-D88CD2C618D8}"/>
            <msink:destinationLink direction="with" ref="{33166BCC-950E-48C6-89A7-18CAF6A1292E}"/>
            <msink:destinationLink direction="with" ref="{7A6C147B-268A-48E5-AFB9-D994A01B23DC}"/>
          </msink:context>
        </emma:interpretation>
      </emma:emma>
    </inkml:annotationXML>
    <inkml:traceGroup>
      <inkml:annotationXML>
        <emma:emma xmlns:emma="http://www.w3.org/2003/04/emma" version="1.0">
          <emma:interpretation id="{07E9CE02-12CF-4D2D-BC70-FFFE186FB0C1}" emma:medium="tactile" emma:mode="ink">
            <msink:context xmlns:msink="http://schemas.microsoft.com/ink/2010/main" type="paragraph" rotatedBoundingBox="26123,11317 24108,10976 24310,9784 26325,101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705C0E-207F-4BB2-AEEF-2672D0B8922A}" emma:medium="tactile" emma:mode="ink">
              <msink:context xmlns:msink="http://schemas.microsoft.com/ink/2010/main" type="line" rotatedBoundingBox="26123,11317 24108,10976 24310,9784 26325,10126"/>
            </emma:interpretation>
          </emma:emma>
        </inkml:annotationXML>
        <inkml:traceGroup>
          <inkml:annotationXML>
            <emma:emma xmlns:emma="http://www.w3.org/2003/04/emma" version="1.0">
              <emma:interpretation id="{2D6C88F4-0C4B-4ED2-8D1B-6DB0FFA06DF4}" emma:medium="tactile" emma:mode="ink">
                <msink:context xmlns:msink="http://schemas.microsoft.com/ink/2010/main" type="inkWord" rotatedBoundingBox="26135,11248 24608,10990 24781,9964 26308,10223"/>
              </emma:interpretation>
              <emma:one-of disjunction-type="recognition" id="oneOf0">
                <emma:interpretation id="interp0" emma:lang="" emma:confidence="0">
                  <emma:literal>ü</emma:literal>
                </emma:interpretation>
                <emma:interpretation id="interp1" emma:lang="" emma:confidence="0">
                  <emma:literal>*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Ü</emma:literal>
                </emma:interpretation>
              </emma:one-of>
            </emma:emma>
          </inkml:annotationXML>
          <inkml:trace contextRef="#ctx0" brushRef="#br0">4 67 309 0,'4'-3'491'16,"-3"5"27"-16,-1-2 25 0,0 0 19 0,-5 33-14 16,-4-15 6-16,0 4-21 0,0 3-53 0,-9 8-11 15,4 6-52-15,-11 12 15 16,2 1-93-16,5-9-30 0,1-4-45 0,3-1-25 16,0-4-76-16,5-4-32 0,5-8-98 0,-1-1-74 15,0-6 0-15,10 0-100 0,-3-10-27 16,5 0 4-16,-7-5 1 0,27-15 6 0,-5 1-3 15,5-9 37-15,4-2-11 0,0-4 15 16,0 4 26-16,-2-3 26 0,-1 4 26 0,-8 4 56 16,5 2 100-16,-9 3 60 0,-4 5 52 0,-3 3 64 15,1 3 10-15,-6 4-10 0,-4 0 33 16,0 0 0-16,-4 21-67 0,0-2-108 0,-10-3-149 16,5 13 0-16,-5-3 0 0,1 4 0 0,-1-6 0 15,1 6 0-15,3-8 0 16,2 0 0-16,1-2 0 0,5-6 0 0,-2-5 0 15,8 0 0-15,0-7 0 0,-4-2 0 16,23-14 0-16,0-3 0 0,8-14 0 0,14-8 0 16,-1-11 0-16,10 3 0 0,-5 1 0 0,1-1 0 15,-7 11 0-15,-10 5 0 0,-6 9 0 16,-9 6 0-16,-5 5 0 0,1 4 0 0,-6 5 0 16,-8 2 0-16,0 0 0 0,-8 23 0 0,-2-4 0 15,-7 5 0-15,-2 9 0 0,-13 14 0 16,4-1 0-16,4-5 0 0,1-9 0 0,5 1 0 15,5-8 0-15,3-6 0 0,2 1 0 0,8-9 0 16,0-1 0-16,8-7 0 16,2 0 0-16,10-7 0 0,0-8 0 0,15-7 0 15,13-14 0-15,-1 0 0 0,7-1 0 0,-1 1 0 16,-3 0 0-16,-11 11 0 0,-6 2 0 16,-12 8 0-16,2 3 0 0,-9 5 0 0,1 4 0 15,-8 2 0-15,1 6 0 0,-7 5 0 16,3 7 0-16,-8 3 0 0,1 8 0 0,-8 3 0 15,2 4 0-15,0 4 0 0,-5-1 0 0,2 2 0 16,2-7 0-16,6-4 0 0,-1 0 0 16,5-9 0-16,-4-1 0 0,8-2 0 0,1-7 0 15,6-5 0-15,0-1 0 0,8-12 0 16,3-1 0-16,14-11 0 0,3-4 0 16,11-4 0-16,6-4 0 0,-18 9 0 0,-3 5 0 15,-5 6 0-15,-10 1 0 0,2 8 0 0,-6 6 0 16,-3 5 0-16,-6 8 0 0,-3 5 0 15,-4 9 0-15,-4 1 0 0,-1 12 0 0,-13 24 0 16,-4-2 0-16,5-6 0 0,1-6 0 0,1-12 0 16,5-10 0-16,6-1 0 0,4-9 0 15,4-3 0-15,4-1 0 0,-2-8 0 0,6-9 0 16,0 0 0-16,3-7 0 0,4-2 0 16,3-3 0-16,1-10 0 0,2 4 0 0,-10 3 0 15,7-3 0-15,-9 3 0 0,1 6 0 16,-5-1 0-16,-5-1 0 0,-4 5 0 15,0 3 0-15,0 0 0 0,0 0 0 0,-36 4-987 16,10 5-327-16,-5-1 178 0,-5-3 79 0,0 0 141 16,-4-5 115-16,3-7-10 0,-7-6 185 15</inkml:trace>
        </inkml:traceGroup>
        <inkml:traceGroup>
          <inkml:annotationXML>
            <emma:emma xmlns:emma="http://www.w3.org/2003/04/emma" version="1.0">
              <emma:interpretation id="{8E102DBD-51C4-462E-BFB2-98402CABEDE7}" emma:medium="tactile" emma:mode="ink">
                <msink:context xmlns:msink="http://schemas.microsoft.com/ink/2010/main" type="inkWord" rotatedBoundingBox="25943,11286 24108,10976 24310,9784 26144,1009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3357.9918">23 0 33 0,'-10'0'67'0,"10"0"22"0,0 0-107 15,-13 0 44-15,13 0 15 0,0 0-71 16</inkml:trace>
          <inkml:trace contextRef="#ctx0" brushRef="#br0" timeOffset="-3343.0286">-36 2 264 0,'-19'4'-41'16</inkml:trace>
          <inkml:trace contextRef="#ctx0" brushRef="#br0" timeOffset="-3319.1026">-94 8 201 0,'0'0'-4'0,"-27"1"-22"0</inkml:trace>
          <inkml:trace contextRef="#ctx0" brushRef="#br0" timeOffset="-3311.7435">-152 10 137 0</inkml:trace>
          <inkml:trace contextRef="#ctx0" brushRef="#br0" timeOffset="-1075.367">-287 25 227 0,'-8'4'18'0,"8"-4"34"0,-14 4 53 0,14-4-20 15,-13 2 64-15,8 3-11 0,5-5 11 0,-9 2-8 16,4 2 8-16,-4 1-37 0,9-5 44 16,-9 3-18-16,1-1 0 0,8-2-4 15,0 0 74-15,-10 5 42 0,10-5 18 0,-8 3-11 16,8-3 3-16,0 0-18 0,-9 2-7 0,9-2-12 15,0 0 1-15,0 0-5 0,-10 5 35 16,10-5-12-16,0 0 3 0,0 0 9 0,-4 3 17 16,4-3-36-16,0 0-30 0,0 0 25 15,0 0-32-15,0 0-31 0,0 0-25 0,0 0-12 16,0 0-11-16,-4 4-18 0,4-4 51 0,0 0-55 16,22 8 8-16,-22-8 21 15,17 1-51-15,-7-1-5 0,3 0 38 0,1 0 0 16,0-1-41-16,3 1 4 0,1 0-23 0,-1 0 12 15,2-2-26-15,-1 2-34 0,3-1 0 16,-2-4 0-16,-1 5 0 0,5-1 0 0,-1 0 0 16,1 1 0-16,-2-2 0 0,2 1 0 15,4-1 0-15,-5-2 0 0,1 4 0 0,-1-1 0 16,1 1 0-16,-2 0 0 0,1 0 0 0,-3 0 0 16,3 1 0-16,-4-1 0 0,0 0 0 15,4 4 0-15,-5-2 0 0,2-1 0 0,-1-1 0 16,-1 2 0-16,2-2 0 0,-1 0 0 15,0 1 0-15,2-1 0 0,-4 1 0 16,6-1 0-16,-2 0 0 0,-4 5 0 0,2-5 0 16,-1 0 0-16,-3 0 0 0,4 0 0 15,-5 1 0-15,7 2 0 0,-9-3 0 0,8 0 0 16,-3 2 0-16,-1 3 0 0,-1-3 0 0,3-1 0 16,-3 1 0-16,4-1 0 0,-1 3 0 15,-3-3 0-15,6 1 0 0,-5-2 0 0,-2 1 0 16,5-1 0-16,-3 0 0 0,2 0 0 15,-3 0 0-15,-1 0 0 0,5 0 0 0,-4 0 0 16,-5 0 0-16,6 2 0 0,-4-2 0 0,-2 2 0 16,5 1 0-16,-1-1 0 0,-2-1 0 15,0 1 0-15,-2-2 0 0,5 3 0 16,-5 1 0-16,6-1 0 0,-4-2 0 0,-1-1 0 16,-1 2 0-16,3 2 0 0,-2-2 0 15,-1-1 0-15,3 0 0 0,-12-1 0 0,14 2 0 16,-9-2 0-16,-5 0 0 0,14 5 0 15,-14-5 0-15,13 2 0 0,-13-2 0 0,14 1 0 16,-14-1 0-16,12 2 0 0,-7-2 0 0,-5 0 0 16,14 1 0-16,-14-1 0 0,12 5 0 15,-12-5 0-15,12 2 0 0,-12-2 0 0,7 2 0 16,-7-2 0-16,0 0 0 0,10 1 0 0,-10-1 0 16,0 0 0-16,12 2 0 15,-12-2 0-15,0 0 0 0,0 0 0 0,5 5 0 16,-5-5 0-16,0 0 0 0,0 0 0 15,0 0 0-15,0 0 0 0,0 0 0 0,0 0 0 16,11 2 0-16,-11-2 0 0,0 0 0 0,0 8 0 16,0-8 0-16,0 0 0 0,-3 6 0 15,3-6 0-15,0 0 0 0,-4 10 0 0,4-10 0 16,-8 10 0-16,8-8 0 0,-5 6 0 0,5-8 0 16,-4 12 0-16,0-5 0 0,-2 3 0 15,6-4 0-15,-4 4 0 0,0 2 0 0,3-1 0 16,-3 0 0-16,0 1 0 0,0-1 0 15,4-1 0-15,-3 0 0 0,-4 2 0 16,7-3 0-16,-4 1 0 0,0 0 0 0,3 0 0 16,-3-2 0-16,-1-1 0 0,1 6 0 15,4-4 0-15,-5 1 0 0,1 2 0 0,0-1 0 16,3-1 0-16,-1 4 0 0,-5 0 0 0,7-4 0 16,-5 1 0-16,4 2 0 0,-2-1 0 15,-1 1 0-15,4-4 0 0,-4 4 0 0,4-3 0 16,0 2 0-16,0 2 0 0,0-1 0 15,-4-1 0-15,4 0 0 0,0-1 0 0,0 1 0 16,0-1 0-16,0 0 0 0,0 2 0 0,0-3 0 16,0 0 0-16,0 3 0 0,0-1 0 15,0-1 0-15,4 0 0 0,-4 3 0 0,0-2 0 16,0-1 0-16,0 0 0 0,4-1 0 16,-4-2 0-16,0 2 0 0,0 0 0 15,4 0 0-15,-1 1 0 0,-2-2 0 0,0 2 0 16,-1-1 0-16,0-1 0 0,0 1 0 15,4-1 0-15,-4 0 0 0,0 1 0 0,0 1 0 16,4-2 0-16,-8-2 0 0,8 4 0 0,-4-3 0 16,0 5 0-16,0-5 0 0,3 2 0 15,-3 0 0-15,2 0 0 0,-2-1 0 0,0-3 0 16,0 1 0-16,1 3 0 0,-1-1 0 0,0-5 0 16,0 5 0-16,0-9 0 15,0 11 0-15,0-9 0 0,0-2 0 0,0 9 0 16,0-9 0-16,0 9 0 0,0-9 0 15,0 0 0-15,-1 8 0 0,1-8 0 0,0 0 0 16,0 0 0-16,0 0 0 0,0 0 0 0,0 0 0 16,0 0 0-16,-30-15 0 0,24 13 0 15,-3-2 0-15,-3-3 0 0,-2 3 0 0,1-2 0 16,-1 2 0-16,-6-3 0 0,-5-2 0 0,2 6 0 16,0-1 0-16,-2-2 0 0,4 3 0 15,-7 2 0-15,5-5 0 0,-4 5 0 0,5 1 0 16,3 0 0-16,-2 0 0 0,2 0 0 15,-3-2 0-15,1 2 0 0,2 0 0 0,-3 0 0 16,-1 0 0-16,1 0 0 0,6-7 0 16,-4 7 0-16,-2-1 0 0,7 0 0 15,-6 1 0-15,7-4 0 0,-4 3 0 0,1-3 0 16,-1 3 0-16,3 1 0 0,0-3 0 0,-1 1 0 16,-1-2 0-16,6 3 0 0,-3 1 0 15,-1-1 0-15,2 1 0 0,-1 0 0 0,14 0 0 16,-23 0 0-16,10 0 0 0,-1 0 0 0,3 0 0 15,11 0 0-15,-28 0 0 0,19-2 0 16,-5 2 0-16,-4-2 0 0,5 1 0 0,-1-3 0 16,-3 2 0-16,3 0 0 0,5 1 0 15,-5 1 0-15,1-1 0 0,2-1 0 16,-1-2 0-16,-4 3 0 0,16 1 0 0,-23 0 0 16,9 0 0-16,0 0 0 0,14 0 0 15,-23 0 0-15,11 0 0 0,-1 0 0 0,-1 0 0 16,1 1 0-16,-1 3 0 0,1-2 0 0,3-2 0 15,-2 1 0-15,-2 0 0 0,1-1 0 16,3 2 0-16,-3 0 0 0,3 2 0 0,-3-3 0 16,1 3 0-16,-6-4 0 0,5 6 0 15,-1-3 0-15,1-1 0 0,-1 3 0 0,1-2 0 16,-1 0 0-16,0 2 0 0,8-2 0 0,-5-1 0 16,1-2 0-16,1 4 0 15,-3-1 0-15,12-3 0 0,-14 3 0 0,5-2 0 16,1 1 0-16,8-2 0 0,-15 5 0 0,7-3 0 15,8-2 0-15,-14 1 0 0,14-1 0 16,-13 3 0-16,13-3 0 0,-10 4 0 0,10-4 0 16,-8 2 0-16,8-2 0 0,0 0 0 0,-14 1 0 15,14-1 0-15,0 0 0 0,0 0 0 16,0 0 0-16,-13-1 0 0,13 1 0 0,0 0 0 16,-7-9 0-16,7 9 0 0,-7-4 0 15,7 4 0-15,0-10 0 0,-4 3 0 0,4-3 0 16,-4 4 0-16,3-8 0 0,1 3 0 0,-4-2 0 15,0 0 0-15,0-7 0 16,4 0 0-16,-6 0 0 0,2 0 0 0,0-5 0 16,-1 4 0-16,5-2 0 0,-8 0 0 0,6 0 0 15,-2 2 0-15,0 0 0 0,0-1 0 16,0 1 0-16,-1 0 0 0,5 0 0 0,-4 1 0 16,0-5 0-16,4 2 0 0,-6 0 0 15,2 0 0-15,4 1 0 0,-4-1 0 0,3 0 0 16,-3 0 0-16,0-2 0 0,4 9 0 0,0-4 0 15,0 4 0-15,0 0 0 0,-5 3 0 16,5-3 0-16,0 3 0 0,0 2 0 0,0 1 0 16,0 3 0-16,5-5 0 0,-5 2 0 15,4 0 0-15,-4 1 0 0,4-1 0 16,-3 0 0-16,-1 1 0 0,4 3 0 0,-4-1 0 16,0 0 0-16,0 7 0 0,4-8 0 0,-4 8 0 15,0-10 0-15,0 10 0 0,6-9 0 16,-6 9 0-16,0-8 0 0,0 8 0 0,0 0 0 15,4-5 0-15,-4 5 0 0,0 0 0 16,0 0 0-16,0 0 0 0,0-9 0 0,0 9 0 16,0 0 0-16,0 0 0 0,0 0 0 0,0 0 0 15,0 0-269-15,0 0-498 0,0 0-443 16,0 0 93-16,13 19 94 0,-13-19 155 0,4 5 45 16,-4-5 56-16,10 1 108 0,-10-1 23 15</inkml:trace>
          <inkml:trace contextRef="#ctx0" brushRef="#br0" timeOffset="-815.7669">-198 86 316 0,'0'8'711'16,"0"3"-3"-16,-4 4-16 0,0 6-22 0,-2 9-15 15,-2 3-33-15,-1 9-37 16,-2 4-34-16,-5 11-41 0,-2 5-37 0,1-2-49 0,-1 4-70 15,0-1 33-15,5-16-44 0,3-4-153 16,1-5-190-16,1-4 0 0,2-8 0 16,2-1 0-16,0-4 0 0,4-3 0 0,-4-7 0 15,4 1 0-15,4-11 0 0,-4-1-112 16,0 0-331-16,26-24-101 0,-12-2-145 0,5-12-461 16,8-16 70-16,0-6 120 0,2-6 92 0,-2-5 86 15,-4 4 142-15,5 2 14 0</inkml:trace>
          <inkml:trace contextRef="#ctx0" brushRef="#br0" timeOffset="-3297.6708">-180 12 160 0</inkml:trace>
          <inkml:trace contextRef="#ctx0" brushRef="#br0" timeOffset="-3279.3943">-225 17 160 0</inkml:trace>
          <inkml:trace contextRef="#ctx0" brushRef="#br0" timeOffset="-3275.4091">-251 20 178 0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5:15.269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B6E9EF6-527B-4B75-BE28-35F1BB68718E}" emma:medium="tactile" emma:mode="ink">
          <msink:context xmlns:msink="http://schemas.microsoft.com/ink/2010/main" type="inkDrawing" rotatedBoundingBox="331,7976 1561,6024 3141,7019 1911,8971" semanticType="callout" shapeName="Other">
            <msink:sourceLink direction="with" ref="{58453C08-3292-4178-8685-6393DE2C3A3E}"/>
          </msink:context>
        </emma:interpretation>
      </emma:emma>
    </inkml:annotationXML>
    <inkml:trace contextRef="#ctx0" brushRef="#br0">1643 2065 357 0,'0'0'685'16,"-8"9"-26"-16,8-9-26 0,-15 1 4 16,15-1-60-16,-18 0-49 0,1-1-32 0,-1-1-1 15,-1-3 0-15,-8 2-78 0,-4-5-4 0,-4 3-48 16,-10-8-19-16,-3 2-11 16,-20-6-40-16,0-3-68 0,-2 4-8 0,2-4-207 15,5-1-12-15,-4 7 0 0,13-2 0 0,1 6 0 16,3-4 0-16,-16 1 0 0,12 2 0 15,9-1 0-15,-3 1 0 0,2-1 0 0,1-4 0 16,0 3 0-16,1 0 0 0,3-3 0 0,-4 1 0 16,6-6 0-16,3 0 0 0,-14-11 0 15,5-1 0-15,6-3 0 0,8 4 0 0,8-1 0 16,0-5 0-16,6 2 0 0,7-5 0 16,1 2 0-16,5-2 0 0,8-3 0 0,2-2 0 15,10-16 0-15,7 5 0 0,0-6 0 0,12 6 0 16,0-7 0-16,16-8 0 0,-1 2 0 15,6 3 0-15,7 0 0 0,4 2 0 16,1 1 0-16,8-2 0 0,5 5 0 0,4 3 0 16,4 2 0-16,5 2 0 0,-5 3 0 15,-4 10 0-15,1 4 0 0,-15 7 0 0,-3 6 0 16,-2 5 0-16,-12 6 0 0,-5 4 0 0,-4 4 0 16,-5-2 0-16,1 5 0 0,-6 0 0 15,-2 2 0-15,-4 0 0 0,-2 0 0 0,-4 2 0 16,-1-2 0-16,-3 0 0 0,-1 0 0 15,-1 0 0-15,-3 0 0 0,-5 0 0 0,-9 0 0 16,22 0 0-16,-17 1 0 0,-5-1 0 0,0 0 0 16,12 3 0-16,-6 4 0 15,-6-7-764-15,4 11-528 0,0-1 60 0,-4 0 189 16,5-6 90-16,-1 5 86 0,0-1 96 0,6-6 45 16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06.165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7501239-E227-44E4-BF08-03F7BEDE610C}" emma:medium="tactile" emma:mode="ink">
          <msink:context xmlns:msink="http://schemas.microsoft.com/ink/2010/main" type="inkDrawing" rotatedBoundingBox="1745,12350 4810,13037 4393,14900 1328,14213" shapeName="Other"/>
        </emma:interpretation>
      </emma:emma>
    </inkml:annotationXML>
    <inkml:trace contextRef="#ctx0" brushRef="#br0">1752 327 387 0,'-5'-8'469'0,"5"-3"4"0,-4 0 11 15,0-2 26-15,0-5 4 0,0 2 70 16,-2-4-44-16,2-1-34 0,-1 2 4 0,-3-3-26 15,-2 1-22-15,-3-1-15 0,0 5-12 0,-6-3-14 16,-2-1-48-16,-6 3-12 0,-10 2-130 16,-3-1-231-16,-9 5 0 0,-5 8 0 0,-3 4 0 15,-28 4 0-15,0 15 0 0,-18 12 0 0,-1 8 0 16,-3 12 0-16,0 6 0 0,-2 8 0 16,-20 23 0-16,4 10 0 0,30-16 0 0,-11 32 0 15,34-16 0-15,10 8 0 0,17 1 0 16,18 2 0-16,17-5 0 0,20 3 0 0,21-10 0 15,23-7 0-15,18-8 0 0,17-12 0 16,18-6 0-16,27-13 0 0,46-4 0 16,-23-23 0-16,12-5 0 0,10-13 0 0,9-6 0 15,44-13 0-15,-3 0 0 0,-45 7 0 0,-9-10 0 16,-5 1-1009-16,-10-4-261 0,-17-1 138 16,-13-2 101-16,-18 0 81 0,-32 5 176 0,-12 0-41 15,-18 1 156-15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49.689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2129E42-F284-47E6-9B5E-CC1555248618}" emma:medium="tactile" emma:mode="ink">
          <msink:context xmlns:msink="http://schemas.microsoft.com/ink/2010/main" type="inkDrawing" rotatedBoundingBox="8944,14578 12181,13219 12230,13338 8993,14697" semanticType="callout" shapeName="Other"/>
        </emma:interpretation>
      </emma:emma>
    </inkml:annotationXML>
    <inkml:trace contextRef="#ctx0" brushRef="#br0">103 1357 603 0,'-19'0'815'0,"5"0"-44"16,2 2 3-16,12-2-74 0,-23 0-45 0,10 0-74 15,3 1 0-15,10-1-93 0,-13-1-71 0,13 1-34 16,0 0-10-16,9-19-57 0,14 5 23 16,35-20-86-16,26-13-111 0,25-11-142 0,42-19 0 15,10 0 0-15,10-4 0 0,17-2 0 16,4-3 0-16,5 0 0 0,-5 6 0 0,-3 4 0 15,-1 3 0-15,-10 5 0 0,-11 10 0 16,-33 8 0-16,-5 6 0 0,-12 0 0 0,-6 2 0 16,-8 6 0-16,-28 11 0 0,-7-3 0 15,-6 9 0-15,-16 6 0 0,-6 0 0 0,-13 3 0 16,-4 2 0-16,-10 3 0 0,1-1 0 16,-2 4 0-16,-7 2-373 0,-5 0-338 0,0 0-573 15,0 0 167-15,-17 13 29 0,3-2 128 0,-5-2 85 16,-2 1 93-16,-7 1 138 0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50.025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C41F5B4F-72C5-4365-A269-8D5C4931533C}" emma:medium="tactile" emma:mode="ink">
          <msink:context xmlns:msink="http://schemas.microsoft.com/ink/2010/main" type="inkDrawing" rotatedBoundingBox="9664,14733 13301,13059 13401,13276 9764,14950" semanticType="callout" shapeName="Other">
            <msink:sourceLink direction="with" ref="{15E2AC08-C973-4B49-A5E8-7FDED52F6499}"/>
          </msink:context>
        </emma:interpretation>
      </emma:emma>
    </inkml:annotationXML>
    <inkml:trace contextRef="#ctx0" brushRef="#br0">0 1738 591 0,'0'0'585'16,"0"0"18"-16,45-21-52 0,1-10-41 0,30-22-52 15,13-8-59-15,50-22-16 0,26-13-22 16,14-3-44-16,9-6 22 0,18-3-42 16,5-3-55-16,4 2 23 0,-1 0-27 0,-5 8-11 15,-15 5-7-15,-6 6-60 0,-5 6-4 16,-17 10-40-16,-5 8 51 0,-41 20-59 0,-3 2-30 15,-14 3 1-15,-9 8 2 0,-22 8-25 0,-6 4-37 16,-17 8-23-16,-12 4-52 0,-6 1-33 16,-12 7-30-16,-2 1-41 0,-9 7-97 0,-2-1-175 15,-6 11-112-15,-10 2 34 0,-13 9-387 0,-16 13-119 16,-6 1 55-16,-9 1 67 0,0 0 120 16,-8-4 37-16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49.224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69EA8D24-9C1B-4211-8C33-DDC7619EAADF}" emma:medium="tactile" emma:mode="ink">
          <msink:context xmlns:msink="http://schemas.microsoft.com/ink/2010/main" type="inkDrawing" rotatedBoundingBox="12139,13300 12222,13255 12224,13257 12140,13302" semanticType="callout" shapeName="Other"/>
        </emma:interpretation>
      </emma:emma>
    </inkml:annotationXML>
    <inkml:trace contextRef="#ctx0" brushRef="#br0">0 44 279 0,'28'-12'305'0,"-7"1"0"15,-3 1-11-15,-13 7-122 0,3-3-172 16,-4 4 0-16,-4 2-112 0,0 0-536 0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50.349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3C1CBE9-D3BF-4555-9468-0C63CAF0B1C8}" emma:medium="tactile" emma:mode="ink">
          <msink:context xmlns:msink="http://schemas.microsoft.com/ink/2010/main" type="inkDrawing" rotatedBoundingBox="11258,14276 15421,12904 15657,13623 11494,14994" semanticType="callout" shapeName="Other"/>
        </emma:interpretation>
      </emma:emma>
    </inkml:annotationXML>
    <inkml:trace contextRef="#ctx0" brushRef="#br0">44 1317 85 0,'-21'13'652'0,"7"-2"-42"0,9-2-14 0,-3-6 3 15,8 2-14-15,0-5-49 0,0 0 23 16,44-17-94-16,9-9 8 0,15-8-71 0,30-17 19 15,23-7-16-15,26-18-118 0,18-6-11 0,2 1-38 16,11-3 15-16,1-3-33 0,-4 0-19 16,-9 7 0-16,-5-2-74 0,-4 8-127 0,-1 4 0 15,-31 13 0-15,-3 2 0 0,3 4 0 16,-5 6 0-16,-8 2 0 0,-13 7 0 16,-19 7 0-16,-12 8 0 0,-14 8 0 0,-15 3 0 15,-7 2 0-15,-6 7 0 0,-12 1 0 16,-5 5 0-16,-9 5 0 0,-4 3-481 0,-15 9-826 15,-26 14 131-15,-7 3 137 0,-2-1 78 0,-26 5 79 16,16-4 160-16,-2-3 33 0,2-2-18 16</inkml:trace>
    <inkml:trace contextRef="#ctx0" brushRef="#br0" timeOffset="312.0251">958 1438 398 0,'-14'11'614'0,"5"1"19"16,5-7 63-16,4-1-52 0,0-4 8 15,0 0-64-15,48-31-52 0,14-1-40 0,29-12 3 16,21-11-27-16,13 2-103 0,36-16-26 0,9 4-20 16,0-9-62-16,0 5 29 15,9 2-66-15,-5-5-71 0,1 0-153 0,-5 0 0 0,-3 2 0 16,2 1 0-16,-4 3 0 0,-34 21 0 0,-1-2 0 15,-2 2 0-15,-7-3 0 0,-13 14 0 16,-13 3 0-16,-23 8 0 0,-6 3 0 16,-17 7 0-16,-17 4 0 0,-6 7 0 0,-7 4 0 15,-11 7-123-15,-8 1-633 0,-4 3-417 16,-10 6 34-16,-13 4 100 0,-22 11 116 0,-5-3 92 16,-4 3 79-16,-4 0 45 0,-10 3 29 15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7:00.335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15E2AC08-C973-4B49-A5E8-7FDED52F6499}" emma:medium="tactile" emma:mode="ink">
          <msink:context xmlns:msink="http://schemas.microsoft.com/ink/2010/main" type="inkDrawing" rotatedBoundingBox="317,19 12911,-458 12985,1487 391,1965" semanticType="enclosure" shapeName="Other">
            <msink:destinationLink direction="with" ref="{C41F5B4F-72C5-4365-A269-8D5C4931533C}"/>
          </msink:context>
        </emma:interpretation>
      </emma:emma>
    </inkml:annotationXML>
    <inkml:trace contextRef="#ctx0" brushRef="#br0">1317 1608 48 0,'30'-3'380'0,"-3"3"-4"15,-4-3 15-15,-2 3-4 16,-2 0-30-16,3-4 34 0,-4 3-41 0,-5 1 30 15,2 0-26-15,-3 0 33 0,2 0 15 0,-14 0 41 16,23 0-11-16,-15 0 26 0,-8 0 0 16,13 1-30-16,-13-1-11 0,0 0-19 0,10 4-36 15,-10-4-5-15,0 0-122 0,-18 12-235 16,1-8 0-16,-2 3 0 0,-12 3 0 0,-6 0 0 16,-8-2 0-16,-7 2 0 0,-24 1 0 0,0-3 0 15,13-1 0-15,4-5 0 0,5-2 0 16,-4-2 0-16,1-2 0 0,3-2 0 0,4-3 0 15,-22-10 0-15,6-2 0 16,2-4 0-16,-2-4 0 0,8 1 0 0,0-4 0 16,4-1 0-16,0-4 0 0,9 3 0 0,0-2 0 15,5-5 0-15,9 9 0 0,-1-13 0 16,5 8 0-16,10 4 0 0,-1-2 0 0,1-3 0 16,7 3 0-16,-3 3 0 0,4 0 0 15,4 3 0-15,-4 1 0 0,4 2 0 0,1 1 0 16,-1 2 0-16,2 2 0 0,2-1 0 0,1 5 0 15,1-2 0-15,3-1 0 0,4-2 0 16,6-1 0-16,4 1 0 0,-1 0 0 0,6-7 0 16,4 4 0-16,4 3 0 0,-4-1 0 0,9 1 0 15,-8 3 0-15,2 6 0 16,6-6 0-16,1 5 0 0,2 1 0 0,6 0 0 16,1 6 0-16,2-3 0 0,5 2 0 15,1 1 0-15,0 1 0 0,26-1 0 0,-12 4 0 16,-10 2 0-16,4-1 0 0,1 0 0 0,18 2 0 15,-1-2 0-15,-9 2 0 0,-7-1 0 16,16 1 0-16,-9 1 0 0,15-1 0 0,-5 4 0 16,3-1 0-16,1-1 0 0,-4-1 0 15,4 5 0-15,-1-5 0 0,2 1 0 0,-5-2 0 16,0 3 0-16,-9-3 0 0,12 0 0 0,-3 0 0 16,4-3 0-16,0 3 0 15,0-2 0-15,3 2 0 0,-1-1 0 0,2 1 0 16,5 0 0-16,-5 0 0 0,0 0 0 0,1 1 0 15,-5 1 0-15,0-2 0 0,4 0 0 16,1 3 0-16,-1-3 0 0,2-3 0 0,2 1 0 16,0 1 0-16,2 1 0 0,4-4 0 15,-6 4 0-15,2 0 0 0,-2 0 0 0,-4-2 0 16,1 4 0-16,0 2 0 0,0-4 0 0,-1 1 0 16,4 1 0-16,-2-2 0 0,2 3 0 15,2-2 0-15,3 3 0 0,-4-4 0 0,0 0 0 16,0-4 0-16,0 0 0 0,4 2 0 15,0-3 0-15,1 0 0 0,3-2 0 16,1 3 0-16,19-6 0 0,-19 3 0 0,-4 1 0 16,-1-1 0-16,4-1 0 0,-3 0 0 15,-5 0 0-15,5-2 0 0,22-2 0 0,-24 6 0 16,2-4 0-16,21-2 0 0,-21 5 0 0,-4-2 0 16,3 1 0-16,0-1 0 0,-3-3 0 15,3 3 0-15,-4 2 0 0,0-3 0 0,4 0 0 16,-8 3 0-16,8 1 0 0,-5-2 0 15,2-1 0-15,-6-2 0 0,6 6 0 0,-6-5 0 16,1 0 0-16,-5 0 0 0,0 2 0 0,0-3 0 16,5 1 0-16,-5 4 0 0,4-8 0 15,-5 3 0-15,5 3 0 0,-3-6 0 0,-1 3 0 16,0 3 0-16,-4 0 0 0,-1 0 0 16,-4 1 0-16,-13 1 0 0,-4 3 0 15,-5-2 0-15,3 3 0 0,1-1 0 0,0 1 0 16,0 0 0-16,0 0 0 0,0-1 0 15,-3 3 0-15,3-1 0 0,0-2 0 0,-4 3 0 16,4 0 0-16,-4-3 0 0,3 2 0 0,-3 1 0 16,-9 1 0-16,4 2 0 0,1-3 0 15,-6 3 0-15,1-2 0 0,5 6 0 0,-1-2 0 16,-9 2 0-16,13-1 0 0,-7 2 0 16,3 0 0-16,-4 2 0 0,3-5 0 15,-3 5 0-15,-9-1 0 0,0 0 0 0,4 2 0 16,1 5 0-16,-10-4 0 0,4 6 0 15,-4 3 0-15,-2 2 0 0,2 7 0 0,-6-3 0 16,8 19 0-16,-2 3 0 0,0 2 0 0,-4 5 0 16,-5 2 0-16,1 5 0 0,-6 2 0 15,-3-1 0-15,-5 3 0 0,-4-10 0 0,-5-4 0 16,0 0 0-16,-5 16 0 0,-4 4 0 16,-5-5 0-16,-3 6 0 0,-2-5 0 0,-7-2 0 15,3-4 0-15,-8 0 0 0,0-4 0 0,0-5 0 16,-2-2 0-16,2-8 0 0,6-7 0 15,2-8 0-15,0 1 0 0,-3 2 0 16,7-9 0-16,1-6 0 0,1 3 0 0,-1-7 0 16,-1 2 0-16,-7-9 0 0,3-2 0 15,-4-3 0-15,-8-2 0 0,-5-6 0 0,-9-2 0 16,-23-4 0-16,1 0 0 0,-11 1 0 16,-2 1 0-16,-1 2 0 0,-5 2 0 0,-8 3 0 15,3-3 0-15,-7 4 0 0,-5 2 0 0,-2 1 0 16,-20-2 0-16,18 4 0 0,2-2 0 15,-2 0 0-15,3-2 0 0,-22 2 0 0,6-7 0 16,17 6 0-16,-19-2 0 0,-4-3 0 0,4 2 0 16,-4-2 0-16,1 1 0 15,0 4 0-15,-1-2 0 0,18 3 0 0,-22-2 0 16,-1 4 0-16,-3 1 0 0,4-2 0 0,0 3 0 16,8-2 0-16,0 5 0 0,19-5 0 15,0 4 0-15,9-5 0 0,-5-1 0 0,0 2 0 16,0-1 0-16,4-1 0 0,5 0 0 15,-5 0 0-15,1 0 0 0,0-3 0 0,3 3 0 16,-3-1 0-16,4-3 0 0,-4 1 0 0,4 2 0 16,-5-1 0-16,1-3 0 0,-4 4 0 15,3 0 0-15,-4-1 0 0,4 0 0 0,4 1 0 16,2 1 0-16,-2 0 0 0,6-3 0 0,0 6 0 16,0-6 0-16,-1 3 0 15,1 0 0-15,0 0 0 0,3 0 0 0,-3 0 0 16,17 3 0-16,-13-6 0 0,4 1 0 0,9 2 0 15,10 0 0-15,0 0 0 0,-2 0 0 16,-20 2 0-16,3 1 0 0,13-2 0 0,6 1 0 16,-23 1 0-16,5 3 0 0,-5-3 0 15,4 4 0-15,-3-1 0 0,-1 2 0 0,5 0 0 16,-1-1 0-16,17-1 0 0,-8 4 0 0,10-5 0 16,9 0 0-16,3 0 0 0,-3 2 0 15,7-1 0-15,2-2 0 0,-1-1 0 0,0 5 0 16,5-7 0-16,-5 4 0 0,5 0 0 0,-5 0 0 15,6 0 0-15,-2 0 0 0,5 2 0 16,0-4 0-16,0 4 0 0,6-6 0 16,7 2 0-16,-4 0 0 0,4 1 0 0,6-1 0 15,-1-2 0-15,0 1 0 0,5 0 0 16,3-2 0-16,10 0 0 0,-21 0 0 0,11 3 0 16,10-3 0-16,-21-3 0 0,15 6 0 15,6-3 0-15,-21 0 0 0,21 0 0 0,-18 0 0 16,18 0 0-16,-15-3 0 0,15 3 0 0,-12 0 0 15,12 0 0-15,0 0 0 0,-19 0 0 16,19 0 0-16,-12 0 0 0,12 0 0 0,0 0 0 16,-14 0 0-16,14 0 0 0,0 0 0 0,0 0 0 15,-13 3 0-15,13-3 0 0,0 0 0 16,-10 0 0-16,10 0 0 0,-8 6 0 16,3 0 0-16,1-2 0 0,-6 5 0 0,6 1 0 15,-5 1 0-15,-4-1-1110 0,8 1-193 16,-4-1 126-16,-5 0 206 0,6-2 32 0,-6-1 139 15,5-1 18-15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7:14.229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2F339002-31B7-4B5C-8517-9CEA1EF7359C}" emma:medium="tactile" emma:mode="ink">
          <msink:context xmlns:msink="http://schemas.microsoft.com/ink/2010/main" type="inkDrawing" rotatedBoundingBox="45,5517 7878,5574 7860,7978 27,7921" hotPoints="8548,6632 4683,7934 763,6806 4628,5504" semanticType="enclosure" shapeName="Ellipse"/>
        </emma:interpretation>
      </emma:emma>
    </inkml:annotationXML>
    <inkml:trace contextRef="#ctx0" brushRef="#br0">3033 460 115 0,'-4'-14'573'0,"4"14"-11"0,0-8-14 16,0 8-20-16,0-9 5 0,0 9-27 15,0-8 8-15,0 8-19 0,-4-10-7 0,4 2-38 16,0 8-10-16,0-10-42 0,-4 6-29 15,0-5-16-15,3 2-6 0,-3 1 10 0,-6-2-44 16,2-1-11-16,-1 5-302 0,-1-5 0 16,-7 1 0-16,-1 5 0 0,1 0 0 0,-6-2 0 15,-5 2 0-15,-7 3 0 0,4 0 0 0,-9 1 0 16,-13 6 0-16,3-2 0 0,-4 4 0 16,-18 3 0-16,-4 2 0 0,6 6 0 0,-3 2 0 15,-3 6 0-15,-4-4 0 0,-15 9 0 16,2 1 0-16,2 6 0 0,-2-5 0 0,0 8 0 15,7 1 0-15,1 3 0 0,0 2 0 16,9 0 0-16,0 3 0 0,5 2 0 16,3 0 0-16,2 1 0 0,6 2 0 0,2 6 0 15,13-15 0-15,1 3 0 0,9 3 0 0,3-6 0 16,9 3 0-16,6-9 0 0,7-5 0 16,2 1 0-16,8 0 0 0,4 3 0 0,4 5 0 15,6-5 0-15,9 14 0 0,4-2 0 0,10-5 0 16,11 3 0-16,5-8 0 0,19 3 0 15,5 3 0-15,12-10 0 0,9-1 0 0,4-2 0 16,7-3 0-16,7-4 0 0,6-3 0 16,10-2 0-16,4 3 0 0,11-11 0 0,1 4 0 15,3-6 0-15,-2-4 0 0,12-1 0 16,-4 0 0-16,12-4 0 0,-4 2 0 16,-2-4 0-16,2 0 0 0,0-1 0 0,-3-4 0 15,7 2 0-15,-2-3 0 0,2 6 0 0,-4-6 0 16,-3 1 0-16,-1 1 0 0,8-2 0 15,-6-6 0-15,6-3 0 0,-3-8 0 0,-5-2 0 16,-5-3 0-16,1-7 0 0,27-16 0 16,-37 11 0-16,-7-7 0 0,29-13 0 0,-4-6 0 15,-39 11 0-15,-10-1 0 0,-4 3 0 0,-5-4 0 16,-8 2 0-16,-10-2 0 0,-9-1 0 16,-12 0 0-16,-20 11 0 0,-7-6 0 15,-10 5 0-15,-8 4 0 0,-9 3 0 0,-6-1 0 16,-3-2 0-16,-1 2 0 0,-4 3 0 15,-8-12 0-15,3 4 0 0,-3-2 0 0,-6-11 0 16,-5 0 0-16,-2-1 0 0,-2 4 0 0,-3 3 0 16,-1-2 0-16,-10-1 0 0,-2 1 0 15,-6 6 0-15,-5-2 0 0,-21-5 0 0,-1 5 0 16,-13 0 0-16,-1 4 0 0,-7 4 0 16,-6 3 0-16,-8 0 0 0,-1 9 0 0,-12-3 0 15,-9 7 0-15,-2 1 0 0,-7-1 0 0,0 6 0 16,-1 4 0-16,-9-3 0 0,-9 4 0 15,0 4 0-15,-12 0 0 0,3 5 0 16,-5 0 0-16,-7 3 0 0,-6 4 0 0,-44 8 0 0,0 0 0 16,0 0 0-16,4 6 0 15,-5 2 0-15,2 5 0 0,-2-1 0 0,-4 7 0 16,9-3 0-16,0 5 0 0,5 1 0 0,4 3 0 16,1 4 0-16,17 1 0 0,40-10 0 15,-31 11 0-15,44-6 0 0,6 3 0 0,4-3 0 16,9-1 0-16,8 6 0 0,6 6 0 15,7-2 0-15,16-1-1244 0,29-6 26 0,0 1 79 16,11-4 138-16,17-2 92 0,8-10 94 0,9 3 74 16,10-5 93-16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6:51.232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BB6055EA-8233-48F8-8B6D-2F31AF75F1D8}" emma:medium="tactile" emma:mode="ink">
          <msink:context xmlns:msink="http://schemas.microsoft.com/ink/2010/main" type="writingRegion" rotatedBoundingBox="13876,12909 23384,13860 23216,15536 13709,14585"/>
        </emma:interpretation>
      </emma:emma>
    </inkml:annotationXML>
    <inkml:traceGroup>
      <inkml:annotationXML>
        <emma:emma xmlns:emma="http://www.w3.org/2003/04/emma" version="1.0">
          <emma:interpretation id="{24EE65C8-1E09-4CBB-BE6A-060C201EEC96}" emma:medium="tactile" emma:mode="ink">
            <msink:context xmlns:msink="http://schemas.microsoft.com/ink/2010/main" type="paragraph" rotatedBoundingBox="13876,12909 23384,13860 23216,15536 13709,145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AC7FB3-FE20-4E03-923D-D48023547721}" emma:medium="tactile" emma:mode="ink">
              <msink:context xmlns:msink="http://schemas.microsoft.com/ink/2010/main" type="line" rotatedBoundingBox="13876,12909 23384,13860 23216,15536 13709,14585"/>
            </emma:interpretation>
          </emma:emma>
        </inkml:annotationXML>
        <inkml:traceGroup>
          <inkml:annotationXML>
            <emma:emma xmlns:emma="http://www.w3.org/2003/04/emma" version="1.0">
              <emma:interpretation id="{EEE26D32-58F3-41C8-86CA-0DA4B26E4303}" emma:medium="tactile" emma:mode="ink">
                <msink:context xmlns:msink="http://schemas.microsoft.com/ink/2010/main" type="inkWord" rotatedBoundingBox="13876,12909 18611,13383 18443,15058 13709,1458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62 1059 59 0,'-27'11'670'0,"8"0"-44"15,11-1-53-15,-1-4 38 0,13-3 29 16,-4-3-26-16,0 0-63 0,40-12-44 0,1-4-27 15,27-7-18-15,29-9-30 0,7-6 0 16,17-5-68-16,3 1-58 0,11-11 14 16,38-6-63-16,3-3 18 0,3 2-263 0,4-1-12 15,-7-3 0-15,-3 3 0 0,1 1 0 0,-7 2 0 16,-29 10 0-16,-3 3 0 0,-1 0 0 16,-8 2 0-16,-6 7 0 0,-13 2 0 0,-8 3 0 15,-27 8 0-15,-6 3 0 0,-20 5 0 16,-11 6 0-16,-12 4 0 0,-9 3 0 0,-10 4 0 15,-4-2-358-15,-19 16-383 0,-8 1-484 0,-32 15 116 16,-24 11 115-16,-7-4 148 16,-4 8 24-16,-4-5 36 0,3 2 116 0</inkml:trace>
          <inkml:trace contextRef="#ctx0" brushRef="#br0" timeOffset="-283.4713">-1022 1097 428 0,'-9'3'528'0,"9"-3"20"16,0 0 6-16,0 0-25 0,45-37 11 0,1 5-23 15,16-6-6-15,37-14-20 0,8-3-26 16,13-1-70-16,42-19-23 0,7-1-59 0,11-1 7 15,3 6-44-15,-4-5-23 0,1 4-26 0,-6-5-26 16,1 7-41-16,-2 5 15 0,-7-1-26 16,-1 2-30-16,-39 20 1 0,-5-2-120 0,-5 5 0 15,-9 2 0-15,-8 7 0 0,-24 7 0 16,-2 3 0-16,-10 3 0 0,-15 6 0 0,-7 1 0 16,-14 4 0-16,-5 6 0 0,-9 4-209 0,-7-1-201 15,-6 9-196-15,-10 7-83 16,-11 3-454-16,-12 6 104 0,-21 9 4 0,-30 10 119 15,-1 2 123-15,-9 1 45 0</inkml:trace>
          <inkml:trace contextRef="#ctx0" brushRef="#br0" timeOffset="268.8957">854 1244 424 0,'-4'1'536'0,"4"-1"-37"16,0 0-4-16,35-16-3 0,-8 3-38 0,31-15-33 16,10-5-34-16,35-10-4 0,13-10-33 15,12 0-30-15,35-14-3 0,-2 2-23 0,8-1-30 16,10 2-7-16,-4 4-33 0,4-2 7 16,-10 2-34-16,-38 12-11 0,-1 4-59 15,-5-1 33-15,-5 1-34 0,-7 3-14 0,-7 4-26 16,-1 3 22-16,-12 4-23 0,-17 6-29 15,-5 2-45-15,-16 4-59 0,-15 7-94 0,-9 0-92 16,-4 5-57-16,-9 0-40 0,-1 3-4 0,-8-3-242 16,-8 6-466-16,-1 0 49 0,0 0 119 15,0 0 79-15,-31 15 62 0,16-11 83 0</inkml:trace>
        </inkml:traceGroup>
        <inkml:traceGroup>
          <inkml:annotationXML>
            <emma:emma xmlns:emma="http://www.w3.org/2003/04/emma" version="1.0">
              <emma:interpretation id="{D0056473-10B1-4213-9AE8-53C550EBA5F7}" emma:medium="tactile" emma:mode="ink">
                <msink:context xmlns:msink="http://schemas.microsoft.com/ink/2010/main" type="inkWord" rotatedBoundingBox="20767,13865 22048,13993 21958,14891 20677,1476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1" timeOffset="25420.6488">6030 381 491 0,'-4'10'871'0,"7"1"-104"0,0 7-41 0,1 3-48 15,9 6-86-15,5 11 18 0,5 16-81 0,12 1-52 16,2 2 22-16,19 10-123 0,3-1 33 15,0-1-96-15,7-2-60 0,2-6-41 16,-14-8-85-16,3-5-12 0,-3-5-96 0,0 2-94 16,-1-10-59-16,-8-6-100 0,-9-4-90 15,-9-4-302-15,0-7 120 0,-9-3-82 0,0-7-551 16,-9 0 96-16,1-7 79 0,-10-8 93 0,-6-3 141 16,-3-12 60-16</inkml:trace>
          <inkml:trace contextRef="#ctx0" brushRef="#br1" timeOffset="25208.4805">6175 497 171 0,'-9'2'614'15,"5"3"-22"-15,2 1 8 0,4 6-42 16,6-1-26-16,5 7-14 0,9 3-23 0,14 22-22 16,9 1-11-16,5 4-49 0,12 12-37 0,6-1-45 15,2 5-3-15,-6-6-26 16,-2 3-60-16,0-3-67 0,-7-10-79 0,-7-4-111 0,-2-6-18 16,-1 2-168-16,-10-8-82 0,-8-8-190 15,-5-5-115-15,-9-4-56 0,1-5-458 16,-9-8 137-16,-5-2 83 0,0 0 59 0,0 0 149 15</inkml:trace>
          <inkml:trace contextRef="#ctx0" brushRef="#br1" timeOffset="25608.8384">6264 544 33 0,'0'0'748'0,"5"19"-74"0,4-6-52 16,-1 2-52-16,11 9 25 15,3 4-25-15,18 15-56 0,1 0-19 0,4 10-37 16,17 8-4-16,0-3-70 0,6-2-38 0,3 3-7 16,1-8-56-16,0-2-79 0,-6-12-151 15,-4-4-50-15,-3-2-99 0,-5-6-42 0,-10-4-156 16,-11-10-149-16,-8-5-224 0,-11-2-442 0,0-4 74 15,-14 0 171-15,0-14 127 0,-10-4 25 16,-12-14 39-16,-18-13 133 0</inkml:trace>
          <inkml:trace contextRef="#ctx0" brushRef="#br1" timeOffset="25008.8664">6292 419 335 0,'-6'1'644'16,"6"-1"-26"-16,0 0-23 0,10 20-17 15,3-8-13-15,1 2-43 0,11 10-1 0,16 14-4 16,4 10-40-16,1 4-19 0,12 14-34 0,4 1-29 16,0 3-37-16,0 0-31 0,-3-1-48 15,3 2-51-15,-8-11-50 0,-8-8-62 0,-1-1-75 16,-2-8-49-16,-6-4-74 0,-6-7-52 0,-4-5-97 15,-10-6-104-15,2-5-167 0,-1-4-165 16,-10-4 79-16,-3-6-563 0,-5-2 94 0,0 0 100 16,-13-22 116-16,-5 0 104 0,-18-26 107 0</inkml:trace>
        </inkml:traceGroup>
        <inkml:traceGroup>
          <inkml:annotationXML>
            <emma:emma xmlns:emma="http://www.w3.org/2003/04/emma" version="1.0">
              <emma:interpretation id="{D9A558DA-27CF-4827-A297-AD22BD4A8C48}" emma:medium="tactile" emma:mode="ink">
                <msink:context xmlns:msink="http://schemas.microsoft.com/ink/2010/main" type="inkWord" rotatedBoundingBox="21121,13979 22143,14081 22060,14911 21038,14809"/>
              </emma:interpretation>
              <emma:one-of disjunction-type="recognition" id="oneOf2">
                <emma:interpretation id="interp2" emma:lang="" emma:confidence="0">
                  <emma:literal>#</emma:literal>
                </emma:interpretation>
                <emma:interpretation id="interp3" emma:lang="" emma:confidence="0">
                  <emma:literal>+</emma:literal>
                </emma:interpretation>
                <emma:interpretation id="interp4" emma:lang="" emma:confidence="0">
                  <emma:literal>Í</emma:literal>
                </emma:interpretation>
                <emma:interpretation id="interp5" emma:lang="" emma:confidence="0">
                  <emma:literal>I</emma:literal>
                </emma:interpretation>
                <emma:interpretation id="interp6" emma:lang="" emma:confidence="0">
                  <emma:literal>Q</emma:literal>
                </emma:interpretation>
              </emma:one-of>
            </emma:emma>
          </inkml:annotationXML>
          <inkml:trace contextRef="#ctx0" brushRef="#br1" timeOffset="25928.846">6381 497 718 0,'0'25'793'0,"8"-4"-74"0,5 6-57 16,6 7-58-16,7 20-20 0,7 6-33 16,10 15-59-16,3 4-23 0,3 1-22 0,5-8-150 15,4 3-118-15,4-8-194 0,10-3-190 16,0-3-260-16,7-17-26 0,3-1-604 0,-20-17 67 16,-8-15 135-16,-13-6 51 0,-6-13 72 0,0-10 126 15</inkml:trace>
          <inkml:trace contextRef="#ctx0" brushRef="#br1" timeOffset="25772.3894">6497 506 811 0,'0'22'763'0,"8"-6"-55"15,-2 14-124-15,11 4-25 0,5 19-8 0,5 4-60 16,10 2-29-16,3 13-49 0,13 2-44 0,5-6-56 15,0-4-90-15,10 0-33 0,-14-18-119 16,4-4-79-16,0-2-126 0,1-4-56 0,-3-8-227 16,-19-14-59-16,-6-4-541 0,-8-6 64 0,-9-5 41 15,-10-5 111-15,-4-8 109 0,-14-3 93 16</inkml:trace>
        </inkml:traceGroup>
        <inkml:traceGroup>
          <inkml:annotationXML>
            <emma:emma xmlns:emma="http://www.w3.org/2003/04/emma" version="1.0">
              <emma:interpretation id="{70EC5583-645E-4AC0-9B5C-FFE32EAFA340}" emma:medium="tactile" emma:mode="ink">
                <msink:context xmlns:msink="http://schemas.microsoft.com/ink/2010/main" type="inkWord" rotatedBoundingBox="21558,13834 23368,14016 23246,15233 21436,15052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24216.0587">6827 462 513 0,'-8'-6'801'0,"8"6"-49"16,-9-4-41-16,9 4-97 0,0 0-22 0,0 0 23 16,0 0-23-16,0 0-23 0,-4 19-29 0,13-4-22 15,5 3-8-15,2 6-52 0,7 9-52 16,18 16-406-16,7 3 0 0,10 15 0 0,6 4 0 15,6 1 0-15,2 4 0 0,4-2 0 16,1 0 0-16,-5-5 0 0,3-5 0 0,-7 0 0 16,-2-7 0-16,-16-9 0 0,-1-3 0 0,-4 1 0 15,-5-4 0-15,-13-12 0 0,-1-4 0 16,-7-5 0-16,-1-1 0 0,-5-4 0 0,-3 0 0 16,-2-4 0-16,-4-2 0 0,-4-4 0 15,0 0-328-15,0-6-569 0,0 0-321 16,-29-15 94-16,5-1 152 0,-7-9 34 0,-15-14 130 15,-7-9 85-15,-14-17 12 0</inkml:trace>
          <inkml:trace contextRef="#ctx0" brushRef="#br1" timeOffset="24789.2549">6961 630 599 0,'6'-9'700'0,"2"-4"0"0,1 9 4 15,1-3 3-15,7 2-29 0,5 4-42 0,5 4-70 16,6 0 37-16,11 8-18 0,27 11-71 16,-4 4-4-16,5 4-71 0,13 10-189 15,-4 2-250-15,-1 5 0 0,-4 1 0 0,-8 3 0 16,-10-8 0-16,-5 1 0 0,-7 0 0 15,-2-1 0-15,-3 1 0 0,-6-2 0 0,-12-9 0 16,-1-4 0-16,-9-5 0 0,-5-1 0 0,-6-1 0 16,2-3-358-16,-10-6-431 0,-2 0-451 15,-5-6 179-15,-5-4 108 0,-5-3 41 0,-16-10 92 16,-25-12 113-16,-8-5 33 0,-25-22 34 16</inkml:trace>
          <inkml:trace contextRef="#ctx0" brushRef="#br1" timeOffset="24516.8372">7199 388 759 0,'23'3'726'0,"9"7"-11"0,-1 0-11 16,13 11-34-16,14 3-8 0,5 10-29 0,-1 3 8 16,-3 2-60-16,12 16 7 0,-4-1-26 15,0 6-48-15,0-2-78 0,-4 8-436 0,-4-4 0 16,-1-3 0-16,-13-5 0 0,0 0 0 0,-1-2 0 16,-3 1 0-16,2-4 0 0,1-1 0 15,-7-3 0-15,0-2 0 0,-6-9 0 0,-5-4 0 16,-3-4 0-16,-3-5 0 0,-4-1 0 0,-2-4 0 15,-1 0 0-15,-5-1 0 0,1-4 0 16,-4-4 0-16,-5-5-812 0,0-2-555 0,0 0 131 16,-18-15 186-16,1-1 190 0,-12-9-41 15,-14-17 101-15,-2-9 85 0</inkml:trace>
        </inkml:traceGroup>
        <inkml:traceGroup>
          <inkml:annotationXML>
            <emma:emma xmlns:emma="http://www.w3.org/2003/04/emma" version="1.0">
              <emma:interpretation id="{FC67A649-516F-4068-B30C-E3AC9D698B6B}" emma:medium="tactile" emma:mode="ink">
                <msink:context xmlns:msink="http://schemas.microsoft.com/ink/2010/main" type="inkWord" rotatedBoundingBox="21979,14035 22268,14063 22163,15115 21873,15086"/>
              </emma:interpretation>
              <emma:one-of disjunction-type="recognition" id="oneOf4">
                <emma:interpretation id="interp8" emma:lang="" emma:confidence="0">
                  <emma:literal>\</emma:literal>
                </emma:interpretation>
                <emma:interpretation id="interp9" emma:lang="" emma:confidence="0">
                  <emma:literal>l</emma:literal>
                </emma:interpretation>
                <emma:interpretation id="interp10" emma:lang="" emma:confidence="0">
                  <emma:literal>I</emma:literal>
                </emma:interpretation>
                <emma:interpretation id="interp11" emma:lang="" emma:confidence="0">
                  <emma:literal>i</emma:literal>
                </emma:interpretation>
                <emma:interpretation id="interp12" emma:lang="" emma:confidence="0">
                  <emma:literal>'</emma:literal>
                </emma:interpretation>
              </emma:one-of>
            </emma:emma>
          </inkml:annotationXML>
          <inkml:trace contextRef="#ctx0" brushRef="#br1" timeOffset="26068.3866">7239 550 1016 0,'-4'47'1001'0,"6"4"-92"0,1 17-75 0,5 6-127 16,2 5-70-16,3 3-201 0,1 19-418 16,3-1-427-16,1 5-626 0,5-7 93 15,-2-5 89-15,2-22 79 0,-5-10 74 0,0-11 22 16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26.681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A6C9552B-3C9D-4DD2-BFCB-F1CE70D089C7}" emma:medium="tactile" emma:mode="ink">
          <msink:context xmlns:msink="http://schemas.microsoft.com/ink/2010/main" type="inkDrawing" rotatedBoundingBox="23352,9998 25075,10646 24982,10893 23259,10245" semanticType="callout" shapeName="Other">
            <msink:sourceLink direction="with" ref="{CD347B31-96E8-4851-97F6-855D682577BD}"/>
            <msink:sourceLink direction="with" ref="{A1F7D2F1-2E8A-4A66-955F-C1402B6B0EEF}"/>
          </msink:context>
        </emma:interpretation>
      </emma:emma>
    </inkml:annotationXML>
    <inkml:trace contextRef="#ctx0" brushRef="#br0">28 0 435 0,'0'0'640'16,"0"0"-36"-16,-12 2-76 0,12-2-6 16,0 0-42-16,0 0 15 0,0 0-30 0,-6 5-25 15,6-5-27-15,0 0-3 0,0 0-31 0,-8 5-25 16,8-5 85-16,0 0-122 15,0 8-8-15,0-8 15 0,0 8-49 0,0-8 23 16,0 8-234-16,0 0-64 0,0 0 0 0,0-8 0 16,0 14 0-16,0-6 0 0,4 0 0 15,0-4 0-15,-4 8 0 0,6-2 0 0,-2 0 0 16,0 0 0-16,3 1 0 0,-1-1 0 16,2 2 0-16,-2-6 0 0,3 4 0 0,-1 0 0 15,2 0 0-15,1 1 0 0,-4-3 0 0,2 2 0 16,3-4 0-16,-2 3 0 0,-1 1 0 15,2-1 0-15,-4 0 0 0,6-5 0 0,-5 6 0 16,2 0 0-16,-1-5 0 0,-1 3 0 0,6 0 0 16,-5 1 0-16,1-3 0 15,2 4 0-15,-2-3 0 0,3-1 0 0,-3 4 0 16,3-2 0-16,3 0 0 0,-2-2 0 16,1 3 0-16,-2-1 0 0,5 1 0 0,4-6 0 15,-4 8 0-15,-1-8 0 0,-2 4 0 0,2-4 0 16,1 2 0-16,-1 0 0 0,1-3 0 15,-3 4 0-15,2-3 0 0,-3-1 0 0,4 5 0 16,-1-4 0-16,1 4 0 0,-5-5 0 0,5 2 0 16,-2 3 0-16,-1-4 0 0,0 3 0 15,2-3 0-15,-3 6 0 0,4-6 0 0,-5 4 0 16,5-4 0-16,-5 5 0 0,1-3 0 16,-1 2 0-16,1-3 0 0,-1 3 0 15,1-4 0-15,-2 4 0 0,-3-4 0 0,5 3 0 16,-5-2 0-16,4-2 0 0,-4 6 0 15,5-7 0-15,-5 6 0 0,5-2 0 0,-1-4 0 16,1 6 0-16,-1-4 0 0,2 4 0 0,0-3 0 16,-1 2 0-16,-1-3 0 0,1 0 0 15,-1 4 0-15,1-4 0 0,-1 4 0 0,-3-4 0 16,3 1 0-16,1 0 0 0,-2-1 0 0,-3 2 0 16,5-3 0-16,-5-1 0 0,4 0 0 15,-4 2 0-15,5-3 0 0,-5 1 0 0,5 3 0 16,-1-4 0-16,1 1 0 0,-1-1 0 15,2 0 0-15,-4 2 0 0,2-2 0 16,1 0 0-16,-1 0 0 0,1 2 0 0,0-2 0 16,-1 0 0-16,1 0 0 0,-2 0 0 0,1 0 0 15,-3 0 0-15,-10 0 0 0,23 0 0 16,-11 1 0-16,-3-1 0 0,-9 0 0 0,23 1 0 16,-14 3 0-16,0-4 0 0,-9 0 0 15,18 2 0-15,-5-1 0 0,-3-1 0 0,-10 0 0 16,21 2 0-16,-11-1 0 0,-1-1 0 0,3 5 0 15,-2-5 0-15,3 2 0 0,-13-2 0 16,18 2 0-16,-9-2 0 0,-9 0 0 16,18 0 0-16,-18 0 0 0,9 1 0 0,-9-1 0 15,0 0 0-15,13 0 0 0,-13 0 0 16,0 0 0-16,0 0 0 0,0 0 0 0,0 0 0 16,0 0-1289-16,0 0 9 0,0 0 151 0,-44-3 120 15,44 3 138-15,-1-10 56 0,-3 3 89 16,4 7 56-16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7:42.89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6295E7D-4040-4CFA-9964-365CD11574C5}" emma:medium="tactile" emma:mode="ink">
          <msink:context xmlns:msink="http://schemas.microsoft.com/ink/2010/main" type="inkDrawing" rotatedBoundingBox="3442,12177 3815,17189 1330,17374 957,12362" hotPoints="2486,18028 1273,15520 2410,12978 3624,15485" semanticType="enclosure" shapeName="Ellipse"/>
        </emma:interpretation>
      </emma:emma>
    </inkml:annotationXML>
    <inkml:trace contextRef="#ctx0" brushRef="#br0">2010-2 450 0,'-10'0'421'16,"10"0"-8"-16,-27 4-22 0,10-4-8 0,-5 6-18 16,3-2 37-16,-8 5-29 0,0-5-23 15,-3 5-34-15,-2 2-29 0,1-1-53 0,-10 8-14 16,-2-3 22-16,1 3-26 0,-15 5-37 0,3 1-23 16,0 4-11-16,9-5-14 0,-4 4-9 15,-1 3 24-15,-2 3-68 0,1 0-4 0,3-3 12 16,3 6-15-16,4-1-8 0,-3 3-7 15,3-1 3-15,10-3-33 0,-8 4 8 0,10-3-30 16,-10 5 11-16,8-6 59 0,8-4-70 16,-4 3 11-16,0-4-12 0,0 4 23 0,5 0-3 15,-5 0 7-15,-8 11-12 0,12-6-25 16,-4-6 33-16,5 3-11 0,-1-1 11 0,2-1-15 16,2-1 0-16,-3 1-33 0,-1 0 11 15,1 1 7-15,5-3 8 0,-1 2 14 0,3 0 19 16,-2 0-44-16,-1-4 22 0,5 4 4 0,-5 0-34 15,5-7 41-15,3 3-30 0,-3-4 37 16,-1 4-44-16,2-2-18 0,2 3-1 0,1-8 37 16,-1 8-18-16,2-3 7 0,-1 2 1 15,-3 0-16-15,6-2 4 0,-3-4 4 16,1 0 7-16,2 2 12 0,-2 2-27 0,4-4 0 16,-5 6 16-16,0-2 3 0,4-2 0 15,1-1 7-15,-1-1 19 0,-4 0-56 0,1-1 12 16,7 1 7-16,-7-1-8 0,2 4 41 0,2 0-37 15,0 0-14-15,-1 5 3 0,-3 0 14 16,2 1 1-16,-2 0 22 0,0 3 8 0,3-1-45 16,1-1 19-16,-6 1-1 0,6-1 23 0,-1 3 0 15,1-2-4-15,0-1-26 0,0 0-3 16,-2 0 18-16,2-2 0 0,4 3 7 0,-5-1 12 16,2-1-19-16,2 3-4 0,1-1 4 15,0-1 0-15,0 5 22 0,-4-4-37 0,4 0 19 16,0 2-8-16,-4 2 34 0,4-2-8 15,-5 0-7-15,5 2-41 0,-1-3 11 16,1 1 30-16,0 1-4 0,1-2-7 0,4 0-19 16,-1-2 30-16,0 1-30 0,1-2 8 0,3 1 7 15,2 8 37-15,-2-5-48 0,1 4 7 16,5-3 15-16,-6 4-7 0,5-5 0 0,-3 6 3 16,3-2 49-16,-3-3-52 0,2 2-4 15,2-3 22-15,-1 1-22 0,2-1 19 0,3 0 11 16,-1 2-4-16,5-3-8 0,5 13-14 0,0 0 18 15,-4-8 4-15,4 9-3 16,0-1-1-16,4-4-18 0,-4-5 22 0,-1-4-19 16,-3-1 27-16,3-1-45 0,-3-1 22 0,-2 1-11 15,6-2 22-15,-4 0 15 0,4 2-37 16,1-3-11-16,-3 1 4 0,2-4 25 0,0-1 8 16,4 4-14-16,1-7 21 0,0 3-25 0,3-3-5 15,0-5 8-15,2 5-3 0,-2-4 25 16,2 0-10-16,3-3-16 0,-5-1 8 0,6-1 7 15,-4 2-25-15,-2-7 36 0,0 2 4 16,1-3-33-16,0-1-4 0,0-1 30 0,-5 0-4 16,0-5 15-16,1-1 0 0,-5-1-23 0,0-5-3 15,8 0 15-15,-4-3 30 0,1-5-53 16,8-3 34-16,-4-4-11 0,17-6-23 16,-7-4-7-16,-7 3 41 0,6-5-15 0,-1-1 8 15,-11 4-19-15,-2 3 3 0,-4-2-6 16,12-13-5-16,-12 9 4 0,0 4 8 0,-4 0-15 15,-1-4 7-15,5 2-15 0,-8-2 23 0,3-1 22 16,-1 0-45-16,-3-1-19 0,1-1 38 16,-1-3-18-16,9-11 3 0,-14 8-19 0,1 3 34 15,-1-2-8-15,1 0-22 0,-1-2-3 16,1 3-1-16,-1 0 45 0,0-1-22 0,0 2-26 16,-3-1 33-16,-1 3-11 0,3-1-4 0,-6-3 12 15,2 7 59-15,-4-9-75 16,1 9-7-16,-5-3 4 0,4-1 0 0,0-6 44 15,-4 5-44-15,6-1-19 0,-6-4 23 0,4 2 3 16,0-3 4-16,-4 1-22 0,1 3 55 16,3-2-40-16,-4 5 3 0,0-10 12 0,0 3-16 15,-4 1 27-15,3-3-34 0,-3 0 4 16,-6-1 11-16,6 1 0 0,-5-3 30 0,1 5-27 16,-2 2 1-16,-3-1-19 0,5 0 0 0,-2 0 38 15,-3 0-5-15,0 1 38 0,0 0-52 16,-6-12-38-16,-3 1 19 0,3 10 8 0,-2-10-15 15,-10 1 37-15,3 4 26 0,5-2-71 16,-2 9 7-16,-2-4 23 0,4 5 8 0,0 7-8 16,1-2 7-16,-1 2 16 0,1 2-42 15,-1-2 30-15,-2 3-7 0,-2-2-12 0,4 2 12 16,-4 0 7-16,-1-3-7 0,-7-4 7 16,4 2 4-16,4 8-4 0,-12-13-14 0,6 7 6 15,-2-7-25-15,-5 4 22 0,9 5-19 16,8 3 8-16,-5-2 26 0,3 5 0 0,2-4-30 15,-4 4 52-15,1-3-44 0,7 9 3 0,-3-3 34 16,3 1 18-16,-2 3-10 0,-2 1-38 16,1 0 3-16,3-2 16 0,-6 4-12 0,2-2 5 15,1 2-12-15,3-1 0 0,-3 1 0 16,-1-1 0-16,-4 1 0 0,6-2 0 16,-2 0 0-16,1 4 0 0,-1-5 0 0,5 6 0 15,-3 3 0-15,2-1 0 0,1 0 0 16,-4 2 0-16,4 5 0 0,-8 1 0 0,7-3 0 15,-3 8 0-15,-1 2 0 0,-4 2 0 0,-8 4 0 16,0 1 0-16,-6 6 0 0,-13 11 0 16,0 4 0-16,-4 7-75 0,-8 19-435 0,7-16-194 15,-8 24-584-15,4-2 164 0,5-1 77 0,12-12 109 16,3-2 138-16,2-3 92 0,14-12 31 16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8:39.55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E7B1308-30D5-4127-80C1-181FF544871F}" emma:medium="tactile" emma:mode="ink">
          <msink:context xmlns:msink="http://schemas.microsoft.com/ink/2010/main" type="inkDrawing" rotatedBoundingBox="14043,6225 27646,2948 27832,3719 14229,6996" shapeName="Other"/>
        </emma:interpretation>
      </emma:emma>
    </inkml:annotationXML>
    <inkml:trace contextRef="#ctx0" brushRef="#br0">86 3398 48 0,'0'0'633'0,"-14"0"-49"0,14 0-29 0,0 0 7 16,-17-1-70-16,17 1-34 15,0 0 15-15,-14 0-19 0,14 0 4 0,0 0-8 16,0 0-7-16,-13 0-55 0,13 0-53 15,0 0 37-15,0 0-44 0,0 0-12 0,-14 0-40 16,14 0 3-16,0 0-56 0,0 0-159 0,0 0-64 16,0 0 0-16,-14-2 0 0,14 2 0 15,0 0 0-15,0 0 0 0,0 0 0 0,0 0 0 16,0 0 0-16,0 0 0 0,0 0 0 0,22-11 0 16,-8 8 0-16,-1-6 0 0,1 2 0 15,3 4 0-15,2-7 0 0,3 1 0 16,1-2 0-16,4-1 0 0,0-1 0 15,4 2 0-15,0-2 0 0,4-4 0 0,2 4 0 16,2-2 0-16,-2-3 0 0,3 5 0 0,4-5 0 16,-2 2 0-16,2-2 0 0,1 5 0 15,17-10 0-15,-4-4 0 0,5 3 0 0,-1 1 0 16,1-1 0-16,0 2 0 0,4-1 0 0,0-5 0 16,-4 5 0-16,3 1 0 0,-2 0 0 15,8-1 0-15,-2 1 0 0,-2-5 0 0,3 4 0 16,5-1 0-16,-4-4 0 0,8 1 0 15,-3-2 0-15,16-5 0 0,-2 2 0 0,2-4 0 16,1 1 0-16,-5-3 0 0,0 2 0 0,-2-3 0 16,6 1 0-16,1-1 0 15,0 2 0-15,-4 2 0 0,3-4 0 0,-2 4 0 16,-16 6 0-16,19-7 0 0,-19 6 0 0,-2 4 0 16,3-6 0-16,-4 4 0 0,0 2 0 15,-1-4 0-15,5 4 0 0,0-2 0 0,-8 2 0 16,7-4 0-16,-3 6 0 0,4-6 0 15,0 4 0-15,-1-2 0 0,1 2 0 0,-3-3 0 16,-1 0 0-16,4 1 0 0,-5 0 0 0,1 1 0 16,-2-5 0-16,2 8 0 0,0-6 0 15,4 0 0-15,-9 4 0 0,1 4 0 0,-2-1 0 16,-2 1 0-16,2 3 0 0,-4-4 0 16,-2 5 0-16,-7 3 0 0,-3 2 0 15,8-7 0-15,-5 7 0 0,-3-2 0 0,-6 3 0 0,5-2 0 16,1 3 0-16,-1-4 0 15,17-3 0-15,-6-2 0 0,-8 7 0 0,-1 3 0 16,11-9 0-16,-8 6 0 0,-9 1 0 0,3 1 0 16,1-4 0-16,1 3 0 0,-1 1 0 15,14-5 0-15,-6 5 0 0,-11 1 0 0,16-9 0 16,-7 8 0-16,-11 1 0 0,1 0 0 0,4-1 0 16,-5 5 0-16,5-4 0 0,-3 0 0 15,-1 1 0-15,3-2 0 0,-3 1 0 0,5-1 0 16,-1-1 0-16,-1 4 0 0,1-3 0 15,1 1 0-15,0 2 0 0,-1-3 0 16,0 1 0-16,1-2 0 0,2 4 0 0,-1-1 0 16,-3-2 0-16,5 1 0 0,-7 4 0 15,7-3 0-15,-7-2 0 0,2 3 0 0,1-2 0 16,-1 2 0-16,-5-4 0 0,6 5 0 0,-1-2 0 16,1-2 0-16,-3 1 0 0,3 1 0 15,5-2 0-15,-5 1 0 0,1 4 0 0,-2-3 0 16,6-2 0-16,-5 3 0 0,5-2 0 15,-5 6 0-15,1-6 0 0,3 3 0 0,-3 1 0 16,-1-3 0-16,-1 4 0 0,2 1 0 0,-1-3 0 16,-4 4 0-16,-1-2 0 15,1 0 0-15,0 2 0 0,-1 3 0 0,2-7 0 0,-1 3 0 16,8 3 0-16,-3-6 0 0,-2 3 0 16,5 2 0-16,-7-4 0 0,7-1 0 15,-7 2 0-15,3 1 0 0,-1-3 0 0,0 0 0 16,-6 2 0-16,-2 0 0 0,1-1 0 15,-1 1 0-15,1 0 0 0,-6 2 0 0,6-5 0 16,-6 0 0-16,6 4 0 0,-5-1 0 0,-1 2 0 16,5-2 0-16,-8-1 0 0,-1 4 0 15,0-4 0-15,6 0 0 0,-6 5 0 0,-4-3 0 16,4 3 0-16,0 1 0 0,0-2 0 0,0 1 0 16,5-1 0-16,-4 0 0 15,7-3 0-15,-2 2 0 0,-1-5 0 0,4 5 0 16,0-4 0-16,5 2 0 0,0-5 0 15,5 0 0-15,-6 2 0 0,5-1 0 0,-4-2 0 16,5 5 0-16,-6-4 0 0,0 3 0 0,-8 3 0 16,9-7 0-16,-5 10 0 0,0-5 0 15,-4 1 0-15,5 4 0 0,-3-5 0 0,-5 3 0 16,7 2 0-16,-4-5 0 0,1 3 0 0,6 2 0 16,-2-6 0-16,-1 4 0 0,1 0 0 15,-1-3 0-15,9-2 0 0,3 2 0 0,-9-1 0 16,10 3 0-16,-9-3 0 0,5-2 0 15,-3 3 0-15,-1-1 0 0,-5 3 0 16,2-3 0-16,-4 4 0 0,-1-5 0 0,2 5 0 16,-3-6 0-16,4 6 0 0,-4-4 0 15,-1 4 0-15,-2-2 0 0,2 0 0 0,-8 4 0 16,4-1 0-16,-4-5 0 0,-4 6 0 0,3 1 0 16,-3 0 0-16,1-2 0 0,-3 2 0 15,2 0 0-15,-6 0 0 0,5 0 0 0,-3 0 0 16,-2 0 0-16,-3-1 0 0,-1 1 0 15,1 0 0-15,1 0 0 0,-2-4 0 0,-2 3 0 16,-11 1 0-16,19-1 0 0,-7 1 0 0,-2-2 0 16,-1 2 0-16,-9 0 0 0,26-2 0 15,-17-2 0-15,1 3 0 0,2-1 0 0,-2 0 0 16,-10 2 0-16,18-1 0 0,-3 1 0 16,-8-1 0-16,7-5 0 0,-5 3 0 15,3 2 0-15,-2-1 0 0,-1-1 0 0,-9 3 0 16,14-4 0-16,-2 3 0 0,-12 1 0 0,13 0 0 15,-13 0 0-15,10-6 0 0,-10 6 0 16,9-2 0-16,-9 2 0 0,0 0 0 0,13-1 0 16,-13 1 0-16,0 0 0 0,0 0 0 15,9-1 0-15,-9 1 0 0,0 0 0 0,0 0 0 16,0 0 0-16,0 0 0 0,0 0 0 0,0 0 0 16,0 0 0-16,0 0 0 15,14 0 0-15,-14 0 0 0,0 0 0 0,0 0 0 16,0 0 0-16,0 0 0 0,0 0 0 0,0 0 0 15,0 0 0-15,0 0 0 0,0 0 0 16,0 0 0-16,0 0 0 0,0 0 0 0,0 0 0 16,0 0 0-16,0 0 0 0,0 0 0 15,5-4 0-15,-5 4 0 0,0 0 0 0,0 0 0 16,0 0 0-16,0 0 0 0,0 0-324 0,-15 14-1047 16,7-9 102-16,8-5 178 0,-7 8 67 15,0-5 153-15,1 2 100 0,-5-2 38 0,11-3 118 16</inkml:trace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8:43.12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DF53991-E0A7-4935-8C93-3056D61983B3}" emma:medium="tactile" emma:mode="ink">
          <msink:context xmlns:msink="http://schemas.microsoft.com/ink/2010/main" type="inkDrawing" rotatedBoundingBox="16674,8604 28556,5273 28619,5497 16737,8828" shapeName="Other"/>
        </emma:interpretation>
      </emma:emma>
    </inkml:annotationXML>
    <inkml:trace contextRef="#ctx0" brushRef="#br0">71 3227 539 0,'-14'1'522'0,"14"-1"-38"0,-12 0 0 15,12 0-26-15,-13 2-12 0,13-2 27 0,0 0-67 16,-14 3-60-16,14-3-26 0,0 0 16 15,-9 2-46-15,9-2-29 0,0 0-8 16,0 0-56-16,-10 2-18 0,10-2 14 0,0 0-44 0,0 0 30 16,0 0-37-16,0 0-34 15,37 1-19-15,-24-2 8 0,9-3 7 0,1-1-15 16,8-1-3-16,4 0-15 0,6-7-23 16,3 3-22-16,20-10 11 0,2-1 27 0,-2 1-46 15,2 3 64-15,2-5-45 0,2 1-22 0,2-1 8 16,-4 3 44-16,-1-3-34 0,-1 4-10 15,2 1-1-15,-2-3-11 0,-2 1-18 0,-6 5 21 16,-9 3-14-16,15-8 27 0,2 4-35 0,-12 3 12 16,-1 0 29-16,-3 0-18 0,12-4 15 15,-4 3-45-15,10 0 15 0,-10 2-4 0,10-7 8 16,-2 5 15-16,6-5-30 0,-5 2 40 16,0-3-14-16,0 5-30 0,0-4 45 15,-4 3-37-15,3-3 44 0,2 0-48 0,4 3-8 16,-5 1 0-16,4-5 8 0,-4 5 26 15,5-4-37-15,0-1 33 0,4 2-11 0,-1-4-15 16,1 5 15-16,-3-2-15 0,-1-1 23 0,4-2-12 16,-5 3 8-16,1 0-19 0,0 0 4 15,2-4 3-15,-1 3-3 0,7-3 52 0,-4 5-26 16,1-3-30-16,-1 2 0 0,4 2 8 0,-5-2 29 16,3 3-18-16,-3 0 18 0,1 2-29 15,0 0-16-15,-4 2 20 0,-1-2-12 0,1-3 30 16,5 3-23-16,-1-1-11 0,0-3 8 15,-1 3 11-15,5-1 23 0,-3-3-27 0,-1 4-15 16,0-3 27-16,1 1 18 0,-5-2 11 16,4 3-26-16,-6-3-22 0,-7-3 30 15,5 2-31-15,-6 2-2 0,5-3 32 0,-8 0 19 16,8 0-25-16,-3-2-24 0,1 0 1 0,-2 1-26 16,-1-2 67-16,1 0-49 0,0 1 15 15,0-1-10-15,4 1 2 0,-5 0 5 0,-3 0-19 16,4 1 71-16,-5 0-45 0,-5 2-12 15,-9 4 1-15,1-2 0 0,0 1 41 0,9-6-41 16,-4 1 0-16,-10 8-12 0,4-4 12 0,-4 3 7 16,8-4-22-16,-5 3 4 0,0-5 33 15,-2 7-26-15,6-3 8 0,-4 1 10 0,2 1-6 16,-2-3-8-16,2 3 7 0,-3-5-22 0,1 5 3 16,-2-3 42-16,6 3-30 15,-5 2-34-15,-1-1 34 0,-1-2 4 0,5 2 33 16,-10 3-41-16,6-4 30 0,-1 2-27 0,-3 2 1 15,6-1 15-15,-10 0-19 0,7-2 49 16,3-3-49-16,1 2-15 0,-2 3 11 0,-2-2-18 16,1-4 26-16,-1 2-19 0,5 4 0 15,-4 0-14-15,2-2 33 0,-2-2 25 0,-9 8-10 16,7-4 15-16,-6 1-34 0,6 0-11 0,-4 0 26 16,-2 0-19-16,6-1 4 0,-7 1-18 15,8-1-1-15,-8 0-18 0,7-1 22 0,-2 2-11 16,-6-2 12-16,4 3 44 0,-2-3-45 15,-2 2 15-15,0-1-7 0,0 1-5 16,0-1 27-16,-4-1-11 0,4 3 34 0,-4-5-38 16,4 3-19-16,1 0-44 0,-3-2 15 0,1-1 22 15,1 1 18-15,4 0-18 0,-3 1-44 16,1 1 40-16,-3 0 4 0,1-1 45 0,0 2-19 16,1 2-22-16,-1-2 7 0,0 4 11 15,3-2-3-15,-5-1 0 0,2 5-1 0,1-6 9 16,-1 0 21-16,5-1-33 0,-1 1 18 0,3-2 1 15,0 1 26-15,3-2-31 0,-1-2-2 16,1 2 14-16,2 1-8 0,-6 1 19 16,-1 2 4-16,4-4 22 0,-4 4-33 0,-5-1-15 15,7 4 33-15,-8-3-11 0,5 1 53 16,-4 3-46-16,0-3-21 0,3-3 14 0,-4 4-19 16,5 2 16-16,-8-2 7 0,0 3 11 15,0-5-22-15,2 1 3 0,-5 3 23 0,-1-2-12 16,4 3 12-16,-1-5-19 0,-3 8 4 0,0-7 11 15,-2 5 0-15,2-2 12 0,3 0 25 16,-3 3 0-16,0 1-59 0,-1-4 14 0,1 3 9 16,-6 2-13-16,8-2 5 0,-9 0-8 0,2 2 71 15,-1-1-56-15,3-2-11 0,-3 1 11 16,0-1 4-16,-3 1 22 0,3-1-44 16,1 0 21-16,-5 0-21 0,9 1-12 0,-7-6 30 15,3 8-33-15,-1-3 25 0,5-3-18 16,-5 3 0-16,2-1 15 0,-1-2 11 0,2 5-7 15,-4-6-27-15,2 4 12 0,-4 1-23 16,3 1 12-16,1-3 7 0,-5 1 30 0,1 2-19 16,-1 1 4-16,5-2 0 0,-4-2-8 0,-1 3-18 15,1 0 18-15,-1-3 5 0,5-1 3 16,-1 1-15-16,-3 3 0 0,2-2 14 0,-1-4 13 16,1 1-31-16,0 2-11 0,-2 1 19 15,4-3 22-15,-5 2-23 0,1-2 9 16,-1 1-9-16,1 0 42 0,1 2-75 0,-9 0 97 15,4 1-67-15,1-3 26 0,-9 2 38 16,-2 3-5-16,18-3-55 0,-14-3 18 0,-4 6 4 16,9-3 8-16,-9 3-4 0,11-1 51 0,-11 1-40 15,3-5 0-15,-3 5 12 0,0 0-53 16,0 0 0-16,12-2 0 0,-12 2 0 0,0 0 0 16,0 0 0-16,0 0 0 0,0 0 0 0,0 0 0 15,0 0 0-15,0 0 0 0,0 0 0 16,0 0 0-16,0 0 0 0,0 0 0 0,0 0 0 15,0 0 0-15,0 0-231 16,0 0-265-16,0 0-148 0,0 0-610 0,0 0 118 16,0 0 116-16,0 0 100 0,0 0 83 0,0 0 137 15,0 0 44-15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8:51.74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4E78070-D2A3-431B-A891-91DB1E25BE95}" emma:medium="tactile" emma:mode="ink">
          <msink:context xmlns:msink="http://schemas.microsoft.com/ink/2010/main" type="inkDrawing" rotatedBoundingBox="14902,10493 28430,7024 28489,7255 14962,10723" shapeName="Other">
            <msink:destinationLink direction="with" ref="{614269CB-2E50-4416-B4E0-41889FF75D11}"/>
            <msink:destinationLink direction="with" ref="{2667CB67-77C9-4513-B74F-93407D66EF62}"/>
            <msink:destinationLink direction="with" ref="{EFC7A6E7-58ED-4318-9318-30F0100ADE27}"/>
          </msink:context>
        </emma:interpretation>
      </emma:emma>
    </inkml:annotationXML>
    <inkml:trace contextRef="#ctx0" brushRef="#br0">0 3506 182 0,'0'0'320'0,"0"0"-18"0,0 0-57 16,0 0-14-16,0 0 4 0,0 0-30 0,0 0-60 15,0 0 11-15,0 0-18 0,0 0-8 16,0 0 4-16,0 0-22 0,0 0-38 16,0 0-25-16,0 0 29 0,0 0 19 0,0 0-4 15,0 0 11-15,0 0-26 0,0 0 8 16,0 0 3-16,0 0 30 0,0 0 16 0,0 0-20 16,0 0 38-16,0 0-12 0,0 0-7 0,0 0 11 15,0 0 15-15,0 0-18 0,0 0 3 16,0 0-26-16,0 0 0 0,0 0-3 0,0 0 3 15,0 0-37-15,0 0 11 0,5-11-15 0,-5 11 4 16,14-3-41-16,-5-2 26 0,3 3-7 16,2-5-8-16,4 3 15 0,1-4-19 0,2 3 38 15,6-3-45-15,4-2-23 16,0 0-7-16,6 4 16 0,4-10-5 0,3 5 11 16,-3 0-25-16,8-1 14 0,-5 1-11 0,1-1-14 15,4 1 25-15,-3 0 19 0,24-5-30 16,-7-1 0-16,-8 4-11 0,-7 2-3 0,19-9 17 15,-9 7-10-15,5-4 11 0,0 3-26 0,-9-3 7 16,12 2 15-16,-12 2-22 0,-9 2 26 16,4-4-8-16,-3 3-14 0,-2-1 26 0,1 2-1 15,4 1-21-15,-5-1-12 0,5-1 3 16,-4-1-25-16,1 2 11 0,-2-1 26 0,1-3-7 16,0 4-12-16,21-5-3 0,-16-2 7 0,16 2 7 15,-2-4-18-15,2 0-3 16,-2-1 6-16,2 1 23 0,-2-3-11 0,7 2-4 15,-4 0 4-15,-4-2 7 0,3 1-11 0,1 0 30 16,-8 0-22-16,4 1 37 0,3 0-42 16,-7-1 1-16,0 6-22 0,3-5-30 0,0 0 44 15,0-1-41-15,-2 1 1 0,6 0-8 0,-4-1 33 16,2 1 16-16,2-2 6 0,2 3 20 16,-2-1-23-16,-2 0-4 0,3 2 4 0,-4-1 12 15,4 1-5-15,0-3 5 0,-1 1-35 16,-3 5 1-16,5-6-11 0,4 3 22 0,-2-1 3 15,-2-1-14-15,8-2 18 0,-9 0-25 0,9 1 25 16,-8 1 4-16,7 0 34 16,-3 0-30-16,0 2-12 0,0-3 9 0,-2 6-1 15,-2-6 3-15,3 2-6 0,-3 1 14 0,2 1 19 16,3 0-26-16,3-3 11 0,0-1 0 16,0-1-11-16,1 4-12 0,3-3 20 0,1 2 6 15,-5 1 20-15,3-6-16 0,3 3-18 0,-7 0 11 16,1-1 7-16,0 1-7 0,1-1 12 15,-1 1-39-15,0 0-2 0,5 0 25 0,-5-1 15 16,-1 2 19-16,2-3-52 0,-1 3 14 16,4 1 27-16,-4 0-19 0,-5 4 11 0,5-2-7 15,-8-4 3-15,4 6-18 0,-5 0 7 16,0 0 4-16,4-1 15 0,-3 2-22 16,0-1 3-16,2-4-7 0,-2 4-8 0,3-2 15 15,1 2 30-15,0-3-18 0,3 5-30 0,-3-5 3 16,4 0 38-16,-4 3 3 0,3-4-7 15,-3 6-19-15,0-5-33 0,0 5 33 0,-1-4 23 16,1-1-23-16,-4 5-18 0,5 1 25 0,-4-1-17 16,-2 0 10-16,-13 2-7 0,-1 3 22 15,15-6-7-15,-10 5-4 0,-5 2 3 0,-3-2-3 16,18-3 11-16,-10 3-29 0,-10 0 18 16,5 3-8-16,-7-3 12 0,7-2 30 15,-3 1-53-15,-1 1 12 0,1-5 10 0,16 0 12 16,-2 1-22-16,-6 2-1 0,-9-3 23 15,13 1-22-15,-8 1-1 0,-5 1-10 0,1 1 29 16,-2 0-7-16,5-3 10 0,-7 2-25 0,3 1 8 16,1 1 14-16,-1 3 37 0,-1-5-48 15,0 2 15-15,-5 2-4 0,-4-2-11 0,9 2-4 16,-4 1 1-16,-6-1-1 0,3 0-15 0,-2 2 27 16,7-4 7-16,-1 0-34 0,-1 0 15 15,-3 0-3-15,4-1 3 0,-6 2-7 0,-3 3 30 16,9-2 14-16,-8-2-48 0,2 1 8 15,1 0-4-15,-3 3 3 0,2-4 12 16,-2-1-4-16,2 3-15 0,-3 0-7 0,0 0 18 16,-4 0 15-16,3 0 8 0,0 5-19 15,-3-6 3-15,-5 5-14 0,-4-2 11 0,4 3 11 16,-3 0-7-16,-4-2-19 0,3 2 15 0,-5 1-3 16,4-1 51-16,-5 0-55 0,1 1 10 15,-3-1-3-15,2-1-15 0,-3 1 15 0,3 2-3 16,1-6-20-16,-5 4 42 0,5 1-27 0,-2-3 12 15,-1 0 15-15,-1 5-15 0,2-7 7 16,-1 4-15-16,-2 3 0 0,2-8-14 0,-3 5 36 16,5 0-10-16,-3-2-27 0,1 2 27 15,2 0-16-15,-2-4 12 0,-2 4 18 16,5-3-29-16,-1 3 7 0,1 0 3 0,-5-4-29 16,10 3 30-16,-5-2-4 0,-5 4-19 15,9-7 23-15,-3 4-4 0,3-3 4 0,-5 1-26 16,2 3 7-16,-5-3 18 0,3 4-6 0,1-4-5 15,0 2 49-15,-1-1-30 0,1 2-22 16,-3 1 7-16,2-2 8 0,1 2 19 0,-5 0-1 16,5-4-22-16,-5 6-22 0,8-6-1 0,-8 5 12 15,-2-1 18-15,7 2-7 0,-5-5-22 16,3 3 11-16,-5 2-8 0,7-5 31 0,-5 3-9 16,4 2-14-16,-3-6 4 0,3 4 18 0,-1 0-11 15,2-2-11-15,-1 2 11 16,1 0 7-16,1-3-3 0,-6 3 3 0,5 2 8 15,-1-5-11-15,1 3 7 0,-5 2-22 0,1-5 7 16,0 3 8-16,-5 2 3 0,5 1 1 16,-6-2-1-16,5 1 1 0,-5-3 10 0,4 3-10 15,-12 1 3-15,17-4-4 0,-5 4 1 16,-3-3-16-16,1 0 20 0,2 1 10 0,-2 0 4 16,3 2-37-16,-3-6 14 0,3 4-6 0,-2-1 6 15,-4 3-6-15,2-3 14 0,-1-1 0 16,-8 4-30-16,18-1 1 0,-18 1 25 0,13-3-14 15,-13 3 22-15,10-2-4 0,-10 2-15 0,13-1 15 16,-5-3 4-16,-8 4 30 16,10-2-45-16,-10 2 19 0,0 0-5 0,18-3 35 15,-18 3-16-15,9 0-7 0,-9 0 0 16,14-1 30-16,-6-3-22 0,-8 4-4 0,0 0 22 16,13-3-22-16,-13 3 3 0,10-2 12 0,-10 2 18 15,0 0-18-15,0 0 55 0,0 0-40 16,9 0-8-16,-9 0-7 0,0 0 33 0,0 0-7 15,0 0-4-15,0 0-4 0,0 0-22 0,0 0 15 16,12-1-1-16,-12 1 9 0,0 0 7 16,0 0 7-16,0 0-15 0,0 0 4 15,0 0-4-15,0 0-7 0,0 0 4 0,0 0-16 16,0 0 5-16,0 0-42 0,0 0 60 16,0 0-7-16,0 0-23 0,0 0-7 0,0 0-23 15,0 0 19-15,0 0-3 0,0 0 33 16,0 0-30-16,0 0 22 0,0 0-3 0,0 0-38 15,0 0 23-15,0 0-8 0,0 0-33 0,0 0 19 16,0 0-5-16,0 0 38 0,0 0-48 16,0 0 44-16,0 0-48 0,0 0 18 0,0 0 1 15,0 0 14-15,0 0 8 0,0 0-12 0,0 0-14 16,0 0-15-16,0 0 15 0,0 0-8 16,0 0-7-16,0 0 22 0,0 0-22 15,0 0-4-15,0 0 15 0,0 0 0 0,0 0 33 16,0 0-47-16,0 0 21 0,0 0-3 15,0 0-15-15,0 0 29 0,0 0-25 0,0 0-1 16,0 0 23-16,0 0-4 0,0 0 34 16,0 0-38-16,0 0-3 0,0 0-15 0,0 0-4 15,0 0 23-15,0 0-16 0,0 0 30 0,0 0-36 16,0 0-9-16,0 0-3 0,0 0 11 16,0 0 12-16,0 0 10 0,0 0 4 0,0 0-26 15,0 0 12-15,0 0 6 0,0 0 12 0,0 0 19 16,0 0-31-16,0 0 1 15,0 0 15-15,0 0 3 0,0 0 12 0,-21-10-8 0,21 10 22 16,0 0-3-16,0 0 3 0,0 0 42 16,0 0-90-16,0 0 0 0,0 0 0 15,0 0 0-15,0 0 0 0,0 0 0 0,-4-7 0 16,4 7 0-16,0 0 0 0,0 0 0 16,0 0 0-16,0 0 0 0,0 0 0 0,0 0 0 15,0 0 0-15,0 0 0 0,0 0 0 0,0 0 0 16,0 0 0-16,0 0 0 0,0 0 0 15,0 0 0-15,-6-4-142 0,6 4-420 0,0 0-101 16,0 0-588-16,-26 4 97 0,17 0 149 0,0-2 115 16,-9-2 45-16,-4 0 111 0,3 0 98 15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8:58.88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614269CB-2E50-4416-B4E0-41889FF75D11}" emma:medium="tactile" emma:mode="ink">
          <msink:context xmlns:msink="http://schemas.microsoft.com/ink/2010/main" type="inkDrawing" rotatedBoundingBox="14690,13055 27433,7723 27677,8307 14934,13638" semanticType="callout" shapeName="Other">
            <msink:sourceLink direction="with" ref="{E4E78070-D2A3-431B-A891-91DB1E25BE95}"/>
          </msink:context>
        </emma:interpretation>
      </emma:emma>
    </inkml:annotationXML>
    <inkml:trace contextRef="#ctx0" brushRef="#br0">0 5021 413 0,'0'0'491'15,"0"0"-63"-15,0 0 8 0,0 0-75 0,0 0-26 16,0 0-18-16,0 0-31 0,0 0-32 16,0 0-5-16,0 0 15 0,0 0-44 0,0 0-19 15,0 0 0-15,0 0-18 0,0 0 21 16,0 0-62-16,13 2 3 0,-13-2-26 15,22-2 4-15,-4-4-15 0,1 6 4 0,6-2 7 16,-2-5-37-16,14 4 0 0,-2-6 11 16,2 6 4-16,7-5-19 0,9-2-4 0,-3 4 23 15,3-2-34-15,19-8-14 0,5 2-31 0,-7 1 42 16,2-5-8-16,-1 4 11 0,5-1-18 16,1-3-30-16,-1-1-4 0,5-4 64 0,-1 2-57 15,1-1-10-15,3-2 3 0,15-1 0 16,-14 2 11-16,14-5-11 0,-15 6 4 0,-3-2-18 15,22-7 47-15,-4 1-36 0,3 1-23 0,-3-1 22 16,0 1-14-16,4 3 40 0,-6-4-33 16,2 4 30-16,0-3-34 0,-14 9-3 0,12-8 18 15,-2-1 0-15,-14 4 4 0,-1 3-11 0,15-8 18 16,2-1-29-16,2 0-30 16,-4-1 33-16,-15 8-7 0,18-7 22 0,-4 0-19 15,-4 2 1-15,-10 1 7 0,-4 5 7 0,0-7 16 16,1 6-46-16,-1-6 79 0,-1 4-78 15,19-7 14-15,-21 3-14 0,-3 5 4 0,6-3 25 16,-8 3-18-16,3 2 11 0,-3-2-15 16,-2-1-4-16,2 2 30 0,0 1-3 0,2-1-16 15,-6-3 8-15,2 1 0 0,-3-2-22 0,0 5 3 16,-1-1 42-16,0-1-16 0,-2-1 1 16,2 2-31-16,0-1 35 0,0-3 21 15,-3 2-37-15,0 2 19 0,3-3-22 0,-3 3 7 16,-1 0 22-16,4 1-22 0,-4-5 11 15,4 5 0-15,-8 0-11 0,10-1-14 0,-6-5 2 16,-1 4 16-16,-3-2-19 0,4-1 56 16,-4 0-48-16,-1 3-1 0,1-4 1 0,0 2 18 15,5-1 4-15,-1-3-37 0,0 2 3 0,4-1 19 16,-4-1 4-16,6 0-12 0,-2 3 19 16,1-2 4-16,1-1-11 0,-3 0-4 0,6 5-15 15,-5-4 4-15,-3-1-4 0,0 5 37 0,3-2-10 16,-4 2 10-16,0-2-33 0,0 1 22 15,5-3-4-15,-1 3 23 0,-4-1-34 16,0-2 1-16,0 1-35 0,2-1 38 16,-2-1 0-16,4 1 0 0,-3-2 15 0,3 3-22 15,-4-2-1-15,4-1 8 0,-8 1 27 0,4 0 10 16,1 5-34-16,-5-3 1 0,-10 9-11 16,1 2-4-16,-4 0-30 0,3 2 48 0,-3-2-22 15,17-7 0-15,-9 5 12 0,9-2 29 0,0-5-56 16,-9 11 34-16,-4-2-4 0,9-7 3 15,-4 6-18-15,8-6 4 0,-9 4 0 0,-9 1 11 16,17-3 26-16,-3-1-15 0,-5 3 4 16,-9 1-26-16,1 2 30 0,0 2-12 0,-5-4 8 15,3 4-11-15,-3-1-15 0,-4 4-4 16,-1-7 0-16,4 9 41 0,-8-4-19 16,5 0 1-16,-5 2 14 0,6 2-33 0,-4-1-19 15,1 0 4-15,-2-5 11 0,4 2 49 0,0 2-38 16,-1-3-11-16,0 3 22 0,4-6 20 15,-3 2-46-15,4-2 38 0,0 0-19 0,-1 2 3 16,2-3-10-16,2-2 29 0,-2 1-44 0,2 0 66 16,2 1-32-16,-5 2-20 0,3-1-14 15,-2 0 14-15,-1 0-6 0,0 3 25 0,-1-4-8 16,-3 0 12-16,-1 4-15 0,4-4-7 16,-7 2 3-16,3 0-14 0,2-1-9 15,-3-1 46-15,0 2-38 0,-3 2 42 0,0-1-38 16,-4 1-11-16,8-4 56 0,-4 4-8 15,0-1-44-15,0 1 7 0,0 0 4 0,3 1 3 16,-7-2-7-16,0 4 34 0,4 3-12 0,-9-3 19 16,4 4-29-16,-3 1 25 0,2-2-22 15,-3 3 19-15,-1-2-5 0,2-1-21 0,-1 1-8 16,4 3 11-16,-4-4-3 0,8-5 44 16,-3 7-52-16,4-1 0 0,4-3 27 0,0-3-12 15,3 2 0-15,-4 2-19 0,12-4 64 0,-4 0-49 16,-2 0 30-16,4 2-22 15,-8 2 33-15,3-7-41 0,0 6-3 0,-3 1 40 16,-1 0-48-16,-3-1 27 0,2 1-35 0,-3 2 42 16,-4-4 22-16,-1 4-64 0,-3-1 23 15,5 1-3-15,-8 3 6 0,2-2-14 0,-1 1 30 16,-3 3 14-16,3-5-33 0,-3 5 19 16,0-3-38-16,-1 4 19 0,1-4-14 0,-1 4 28 15,1 0 16-15,-1-3-56 0,-1 3 30 0,-2 2-4 16,3-5 0-16,-3 3 30 0,2 3-34 15,0-3 34-15,-5-1-34 0,-7 4 19 0,18-3-26 16,-13 3 14-16,-5 0 5 0,15-3 3 0,-15 3-15 16,7-1 4-16,-7 1-26 15,0 0 4-15,13-5 14 0,-13 5 31 0,0 0-46 16,10 0 20-16,-10 0-12 0,0 0 4 16,13-2 11-16,-13 2 33 0,0 0 38 0,15-2-34 15,-15 2 4-15,0 0-19 0,14-1 1 0,-14 1 33 16,6-2-15-16,-6 2 22 0,0 0-15 15,10-5-33-15,-10 5-19 0,0 0-51 0,0 0-24 16,4-3-29-16,-4 3-100 0,0 0-101 0,0 0-89 16,0 0-83-16,0 0-18 0,0 0-122 15,0 0-455-15,8-5 197 0,-8 5-30 0,0 0 102 16,0 0 103-16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8:59.521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667CB67-77C9-4513-B74F-93407D66EF62}" emma:medium="tactile" emma:mode="ink">
          <msink:context xmlns:msink="http://schemas.microsoft.com/ink/2010/main" type="inkDrawing" rotatedBoundingBox="27230,8458 28011,7569 28032,7587 27250,8475" semanticType="callout" shapeName="Other">
            <msink:sourceLink direction="with" ref="{E4E78070-D2A3-431B-A891-91DB1E25BE95}"/>
          </msink:context>
        </emma:interpretation>
      </emma:emma>
    </inkml:annotationXML>
    <inkml:trace contextRef="#ctx0" brushRef="#br0">783 0 398 0,'0'0'603'0,"0"0"-26"16,0 0-56-16,0 0-22 0,0 0-30 0,0 0-33 15,0 0-34-15,0 0 23 0,0 0-53 16,-28 22 37-16,18-12-70 0,-3 0 0 0,-1 8-45 16,-8-1 11-16,4 5 5 0,-14 7-28 0,-5 14-21 15,-5 0 0-15,1 2-23 0,-4-1-7 16,5 9-11-16,-1-10-220 0,1 6 0 0,-4 0 0 16,4-7 0-16,3 2 0 0,6-9 0 15,8-4 0-15,-3-4 0 0,7 0 0 16,-2-6 0-16,7 2 0 0,-3-2 0 0,-1-6 0 15,9 3 0-15,-1-5 0 0,1-2 0 16,1 1 0-16,-1-2 0 0,4-6 0 0,-3 2 0 16,6 4 0-16,-2-7 0 0,4-3-161 0,-8 3-1209 15,8-3 171-15,-1 7 71 0,1-7 130 16,0 0 124-16,-1 4 17 0,1-4 105 0,0 0 56 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9:00.36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FC7A6E7-58ED-4318-9318-30F0100ADE27}" emma:medium="tactile" emma:mode="ink">
          <msink:context xmlns:msink="http://schemas.microsoft.com/ink/2010/main" type="inkDrawing" rotatedBoundingBox="28301,8925 29024,7607 29106,7652 28383,8970" semanticType="callout" shapeName="Other">
            <msink:sourceLink direction="with" ref="{E4E78070-D2A3-431B-A891-91DB1E25BE95}"/>
          </msink:context>
        </emma:interpretation>
      </emma:emma>
    </inkml:annotationXML>
    <inkml:trace contextRef="#ctx0" brushRef="#br0">735 0 215 0,'0'8'406'0,"0"-8"8"16,0 0 3-16,-8 10-8 0,8-10 49 15,-2 6-45-15,-1 1-33 0,-1 0 7 0,-2-5-14 16,2 7 29-16,-4-4-56 0,4 3-30 16,-5 1 5-16,5 2-27 0,-6 0 0 0,3 4-4 15,-3 5 19-15,-8 2-44 0,5 8 6 0,-4 6 42 16,-12 16-26-16,0-3 26 0,-5 12-86 15,-1-6-156-15,4 9-71 0,-14 12 0 0,13-16 0 16,-13 14 0-16,10-12 0 0,3-6 0 0,-4 4 0 16,5-1 0-16,0-9 0 0,8 1 0 15,-3-11 0-15,12-8 0 0,-1-5 0 16,1-5 0-16,-1 3 0 0,6-5 0 16,2 0 0-16,-4-6 0 0,9 2 0 0,-9-6 0 15,9 2 0-15,-2-6 0 0,-4 2 0 0,8 1 0 16,0-9 0-16,-4 4 0 0,4-4 0 15,0 0 0-15,0 0 0 0,0 0-414 0,29-16-829 16,-19 6 36-16,4-3 183 0,6-5 53 0,0-3 73 16,8-2 124-16,-1 2-8 0,4-4 194 15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9:01.098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5E3ABC0-F08A-4F0B-8F3C-8C6B42C5B215}" emma:medium="tactile" emma:mode="ink">
          <msink:context xmlns:msink="http://schemas.microsoft.com/ink/2010/main" type="inkDrawing" rotatedBoundingBox="29558,9448 29656,7747 29708,7750 29609,9451" semanticType="callout" shapeName="Other"/>
        </emma:interpretation>
      </emma:emma>
    </inkml:annotationXML>
    <inkml:trace contextRef="#ctx0" brushRef="#br0">126-3 428 0,'0'0'450'0,"0"0"-29"16,-5-6-60-16,5 6 23 0,0 0-12 15,0 0 15-15,-12 16-15 0,12-4-18 0,-1 2-8 16,-4 8-55-16,5 7-23 16,-4 7-11-16,0 8 0 0,3 25 85 0,-7 4-81 15,4 6 18-15,-6 5-56 0,-3 18 5 0,5 3-9 16,-6 0-25-16,5-5-4 0,2-19-27 15,0 5 1-15,2-11-37 0,3 2 11 0,2-5 3 16,0-15-29-16,0-11 7 0,3 3-22 0,-3-13-19 16,0 0 4-16,4-3-19 0,0-1-40 15,-4-5-23-15,3-3 0 0,-2-8 0 0,-1 3 0 16,2-6 0-16,-2-2 0 0,0-2 0 16,0-1 0-16,0-8 0 0,-2 4 0 0,2-4 0 15,0 0-34-15,0 0-186 0,0 0-107 0,0 0-113 16,0 0-148-16,0 0 0 15,-8-19-518-15,8 19 153 0,-4-7 0 0,4 7 122 16,-3-9 76-16,1 0 99 0,-2 6 90 0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9:06.71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93A3574-6F3E-4A57-9F6E-CF8431C686EE}" emma:medium="tactile" emma:mode="ink">
          <msink:context xmlns:msink="http://schemas.microsoft.com/ink/2010/main" type="inkDrawing" rotatedBoundingBox="16458,14559 25297,10799 25499,11273 16660,15034" semanticType="callout" shapeName="Other">
            <msink:sourceLink direction="from" ref="{A47E7AFD-9BAB-4010-B2FB-FCA5A889422E}"/>
          </msink:context>
        </emma:interpretation>
      </emma:emma>
    </inkml:annotationXML>
    <inkml:trace contextRef="#ctx0" brushRef="#br0">28 3800 320 0,'0'0'621'0,"-12"2"-32"0,12-2 66 15,-9 4-100-15,9-4 0 0,0 0-45 0,-10 1-56 16,10-1-26-16,0 0-63 0,0 0 3 16,0 0-62-16,0 0 3 0,0 0-60 15,0 0-29-15,0 0 11 0,0 0-41 0,0 0-4 16,31-7-8-16,-12 6-32 0,3-5-5 15,5 0-7-15,4-2-11 0,6-4-4 0,-2 2-37 16,9-2 11-16,1 0-29 0,19-8-64 16,-2-3 0-16,0 2 0 0,2 0 0 0,-2-4 0 15,4 3 0-15,2-3 0 0,0-1 0 0,3-3 0 16,0 1 0-16,-4-4 0 0,1 5 0 16,4-3 0-16,-2 1 0 0,-2 3 0 0,-1-4 0 15,-4 0 0-15,4 3 0 0,-1-3 0 0,2 4 0 16,0-6 0-16,3 3 0 0,0-3 0 15,1 6 0-15,17-14 0 0,-17 7 0 0,13-3 0 16,4-3 0-16,-21 7 0 0,3-3 0 16,11-2 0-16,6-3 0 0,-7-3 0 15,-10 10 0-15,11-9 0 0,-11 8 0 0,0 1 0 16,14-4 0-16,-17 4 0 0,17-8 0 16,-13 12 0-16,-1-6 0 0,1 4 0 0,-2 0 0 15,2 5 0-15,0-4 0 0,-1 3 0 0,5-1 0 16,0 4 0-16,-3-6 0 0,3 4 0 15,0-4 0-15,3 4 0 0,12-6 0 0,-19 4 0 16,4 0 0-16,-1 0 0 0,-3-2 0 16,4 6 0-16,-4 1 0 0,-5-1 0 0,5 1 0 15,0 0 0-15,-2-2 0 0,-2 7 0 16,-1-4 0-16,5 0 0 0,0 1 0 16,-1 3 0-16,0-4 0 0,6 1 0 0,-5 0 0 15,3 1 0-15,-3 2 0 0,4-4 0 0,-4-3 0 16,-1 2 0-16,5-2 0 0,-4 6 0 15,-5-4 0-15,8 3 0 0,-8-1 0 0,5-2 0 16,-4 5 0-16,-2-1 0 0,2-1 0 0,-1 0 0 16,-4-1 0-16,3 5 0 0,-7-4 0 15,4 0 0-15,-11 4 0 0,-6 0 0 0,-1 2 0 16,0-4 0-16,-5 4 0 0,5-5 0 16,0 3 0-16,-5-2 0 0,0 2 0 15,4 0 0-15,-3 1 0 0,-1-3 0 0,1 2 0 16,1-2 0-16,-4-1 0 0,-2 4 0 15,6-4 0-15,-8-1 0 0,7 1 0 0,-2 1 0 16,1-3 0-16,-3 1 0 0,5 0 0 0,-4 3 0 16,2-2 0-16,1-1 0 0,0 6 0 15,-6-5 0-15,4 2 0 0,-6-1 0 0,-2 4 0 16,-4 2 0-16,0-5 0 0,0 6 0 0,-6 0 0 16,-3-1 0-16,1-1 0 0,3 2 0 15,-5-1 0-15,1-3 0 0,-3 4 0 0,1-1 0 16,-1 2 0-16,-2-4 0 0,1 1 0 15,2 2 0-15,-2-5 0 0,-1 5 0 16,1 0 0-16,-1-1 0 0,-3 1 0 0,3-2 0 16,1 3 0-16,-3-2 0 0,-1-1 0 15,0 2 0-15,-1-6 0 0,-1 7 0 0,2 3 0 16,-2-7 0-16,-4 7 0 0,2-2 0 0,0 1 0 16,-3-2 0-16,1 4 0 0,0-1 0 15,-4-2 0-15,6 3 0 0,-6-1 0 0,4 3 0 16,0-1 0-16,0-1 0 0,-3-1 0 0,3-2 0 15,0 4 0-15,3-3 0 0,-4 0 0 16,1 2 0-16,4-4 0 0,-7 2 0 0,3-2 0 16,0 0 0-16,2 0 0 0,-6 2 0 15,4-1 0-15,0-1 0 0,-4 0 0 16,4 1 0-16,-3 0 0 0,-1 3 0 0,4-1 0 16,-4 7 0-16,0-12 0 0,4 5 0 15,-4 7 0-15,0-7 0 0,0 7 0 0,4-9 0 16,-4 9 0-16,4-8 0 0,-4 8 0 0,2-5 0 15,-2 5 0-15,4-6 0 0,-4 6 0 16,0-9 0-16,0 9 0 0,0-6 0 0,0 6 0 16,-4-10 0-16,4 10 0 0,0-9 0 0,0 9 0 15,-3-9 0-15,0 4 0 0,-1-1 0 16,4 6 0-16,-4-10 0 0,0 8 0 0,4 2 0 16,-5-8 0-16,5 8 0 15,-4-5 0-15,4 5 0 0,-4-7 0 0,4 7 0 16,-6-4 0-16,6 4 0 0,0 0 0 0,-8-6 0 15,8 6 0-15,0 0 0 0,0 0 0 16,0 0 0-16,-27 10 0 0,22-3 0 0,-7-2 0 16,6 3 0-16,-2-1 0 0,-1-1 0 0,2 4 0 15,-4-1 0-15,7 0 0 0,-2 1 0 16,2 0 0-16,0-4 0 0,4 4 0 0,-1-2 0 16,2-3 0-16,-1 3 0 0,8-6 0 15,2 3 0-15,3-3 0 0,9-4 0 0,1-5 0 16,8 4 0-16,0-4 0 0,0-4 0 0,1 1-27 15,-5-1-14-15,-4 1 34 16,-2-2-30-16,-2 1 26 0,-5 0 33 0,1 1 15 16,-9 0-3-16,-2 4-4 0,-4-3-30 0,-8 1 0 15,3 5 0-15,-9 0 0 0,-7 3 0 16,2 1 0-16,-11 2 0 0,0 7 0 0,-4-1 0 16,-1 1 0-16,8 1 0 0,0 0 0 0,6 1 0 15,6-2 0-15,0 1-68 0,4-5-412 16,7 3-63-16,-2-3-448 0,6-6-152 0,10 6 171 15,-10-6 42-15,13 0 111 0,-13 0 107 16,36-3 24-16,-23-5 111 0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9:16.34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47E7AFD-9BAB-4010-B2FB-FCA5A889422E}" emma:medium="tactile" emma:mode="ink">
          <msink:context xmlns:msink="http://schemas.microsoft.com/ink/2010/main" type="inkDrawing" rotatedBoundingBox="14389,16341 24386,14478 24471,14935 14475,16798" shapeName="Other">
            <msink:destinationLink direction="from" ref="{793A3574-6F3E-4A57-9F6E-CF8431C686EE}"/>
          </msink:context>
        </emma:interpretation>
      </emma:emma>
    </inkml:annotationXML>
    <inkml:trace contextRef="#ctx0" brushRef="#br0">98 1961 268 0,'0'0'506'0,"-6"3"-56"0,6-3-14 0,-12 1-41 15,12-1-27-15,-10 6-29 0,10-6-11 0,-17 4-23 16,11 0-37-16,-2-1-30 0,8-3-7 16,-13 5-22-16,9-2-23 0,4-3 19 0,-10 5-45 15,10-5-22-15,-9 3-12 0,9-3-29 16,0 0 22-16,-4 6 0 0,4-6-15 16,0 0-14-16,0 0 7 0,0 0-23 0,40-17 1 15,-18 9-8-15,5-6-15 0,10 0 15 16,7-5-23-16,18-6-25 0,-3 2 3 0,7-2 23 15,-2 0-8-15,2 2 0 0,-3 2-3 0,9-4-27 16,-6 3 16-16,6 2 29 0,-4-3-15 16,4 0-3-16,3-2-8 0,-3-2-8 0,4 0 16 15,1-2-34-15,16-3 4 0,1 1 7 16,-19 5 0-16,20-6 15 0,-15 7-37 0,11-7 29 16,-12 6-18-16,16-7 12 0,-19 12 2 0,0-4-2 15,-1 1-1-15,-3 3-30 0,-4-1 38 16,4 1-45-16,-1 1 33 0,-4-1 12 0,-4 4-15 15,7 0-19-15,-6 1 30 0,4-3 48 16,-2 1-82-16,-2 1 19 0,2 0 8 16,2 1-23-16,2-1 33 0,-2-3 8 0,-1 6-18 15,1-5-30-15,-2 2 18 0,6-3 22 16,0 2-21-16,-1 1-8 0,1 1 18 0,4-1-22 16,4 2 19-16,-3-3 22 0,7 2-19 0,1 1 12 15,0-2-27-15,0 3 23 0,5-3 4 16,-1 2 22-16,-4 1 30 0,9-3-30 0,10-4 22 15,-11 7-15-15,15-5-18 0,-18 5-11 16,3 1 11-16,15-8 33 0,-14 6-11 0,-5 0 0 16,19-5-37-16,-19 6 4 0,5-5 18 15,-5 5-19-15,0-4 12 0,1 3-19 16,-4-3 23-16,2 7-23 0,-3-4 41 0,-3 2-78 16,-1 2 30-16,-5 1 11 0,-5 0-8 0,-8 2 23 15,-11-1-34-15,-2 5-7 0,0-3 7 16,3 2-3-16,-3-2-4 0,3 3 14 0,1-5 9 15,18 0-38-15,-10-1 67 0,-12 4-53 16,7-3 20-16,-3 2-8 0,18-3-4 0,-10 3-7 16,-12 1 37-16,4 2-7 0,-1-1-16 0,-3 3-6 15,-5 1 32-15,-1-2-17 0,1-2 21 16,0 5-22-16,-1 0 23 0,1 0-49 16,-4 0 19-16,3-1 7 0,1 1-19 15,-1 0-3-15,5-1-15 0,-4-1 60 0,-5 1-38 16,9-1-4-16,-6-2 1 0,-1 3 18 0,-1-1-26 15,-4-1-11-15,3-2 30 0,-1 3 33 16,-2-1-29-16,2 2-23 0,-8-3-19 0,2 2 23 16,-2 0-15-16,0 1 11 0,0 0 19 0,3 1 29 15,-4 0-29-15,5-2-38 0,-4 2 38 16,4-3-22-16,2 3-16 0,-2 0 12 0,1-3 7 16,2-1-8-16,-4-1 16 0,4 2-26 15,-4-5 10-15,1 6-3 0,2-2 26 0,2-2-15 16,-3-2-3-16,5 3-8 0,-1-1-15 0,5-2-30 15,0 0 45-15,-6-1-8 16,2 0 49-16,-5 5-41 0,3-4 8 0,-2-1-49 16,-2 5 52-16,2-4-8 0,-2 1-7 0,0 1 1 15,-12-1 18-15,4 2-8 0,-5-2-3 16,-3 6 10-16,-2-2 24 0,-3 0-12 0,-1-1 26 16,1 2-15-16,-5-1 33 0,6 2-47 15,-8-3 14-15,-7 4-4 0,17-1-7 0,-11-1 8 16,-6 2 14-16,13-3 1 0,-13 3-31 0,13-2 53 15,-13 2-19-15,9-3-15 0,-9 3-11 16,0 0 4-16,10-2-1 0,-10 2 16 0,0 0 15 16,0 0-16-16,12-1-25 15,-12 1 25-15,0 0 49 0,0 0-48 0,0 0 11 16,0 0 59-16,9-2-52 0,-9 2 23 0,0 0-12 16,0 0-3-16,0 0 11 0,0 0-4 15,0 0-11-15,0 0-15 0,0 0 30 0,0 0-97 16,0 0-119-16,0 0-127 0,0 0-398 0,-17 13-473 15,7-10 75-15,-1 2 152 0,-5-3 71 16,-2-1 41-16,-5 1 104 0,-6-2 7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27.313"/>
    </inkml:context>
    <inkml:brush xml:id="br0">
      <inkml:brushProperty name="width" value="0.04667" units="cm"/>
      <inkml:brushProperty name="height" value="0.04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476911CC-4609-4098-B613-531BB3F64863}" emma:medium="tactile" emma:mode="ink">
          <msink:context xmlns:msink="http://schemas.microsoft.com/ink/2010/main" type="inkDrawing" rotatedBoundingBox="25413,10724 26337,10507 26358,10596 25434,10813" semanticType="callout" shapeName="Other">
            <msink:sourceLink direction="with" ref="{CD347B31-96E8-4851-97F6-855D682577BD}"/>
            <msink:sourceLink direction="with" ref="{51CA9B6D-2895-4FDA-8470-9281CABD2794}"/>
          </msink:context>
        </emma:interpretation>
      </emma:emma>
    </inkml:annotationXML>
    <inkml:trace contextRef="#ctx0" brushRef="#br0">0 173 279 0,'4'2'607'0,"0"5"-12"0,-4-7-18 0,5 10-3 15,-1-6 14-15,0-2-56 0,4 5-25 0,-2-3-42 16,1-2-7-16,-1 5-15 16,4-6-3-16,3 1-46 0,5 2-25 0,0-4-42 15,3 0 9-15,2 0-42 0,4-6-30 0,0 3-122 16,8-4-142-16,1 1 0 0,0-4 0 16,5-1 0-16,-1 0 0 0,2-1 0 0,-4-4 0 15,3 3 0-15,-2 1 0 0,3-1 0 0,-3-2 0 16,-8 3 0-16,2 1 0 0,-2 5 0 15,-5-2 0-15,-3-1 0 0,-6 0 0 0,2 5 0 16,-1 1 0-16,-1-2 0 0,-7 2 0 16,3 1 0-16,-1-3 0 0,-2 4 0 0,-1-3 0 15,0 3 0-15,-9 1 0 0,13-5 0 0,-13 5 0 16,10-3 0-16,-10 3 0 16,0 0 0-16,0 0-525 0,0 0-779 0,0 0 102 15,0 0 133-15,0 0 75 0,0 0 130 0,0 0 34 16,-32 11 138-16,23-9 70 0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0:18.274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9109714-6C6A-48F1-8152-B34E71AF2747}" emma:medium="tactile" emma:mode="ink">
          <msink:context xmlns:msink="http://schemas.microsoft.com/ink/2010/main" type="writingRegion" rotatedBoundingBox="1014,2523 3372,2523 3372,5107 1014,5107"/>
        </emma:interpretation>
      </emma:emma>
    </inkml:annotationXML>
    <inkml:traceGroup>
      <inkml:annotationXML>
        <emma:emma xmlns:emma="http://www.w3.org/2003/04/emma" version="1.0">
          <emma:interpretation id="{6CA24197-63E4-47F6-B9D4-67016F84FC97}" emma:medium="tactile" emma:mode="ink">
            <msink:context xmlns:msink="http://schemas.microsoft.com/ink/2010/main" type="paragraph" rotatedBoundingBox="1014,2523 3372,2523 3372,5107 1014,5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37869C-0CCB-4304-9906-96A4A2BA3ACF}" emma:medium="tactile" emma:mode="ink">
              <msink:context xmlns:msink="http://schemas.microsoft.com/ink/2010/main" type="line" rotatedBoundingBox="1014,2523 3372,2523 3372,5107 1014,5107"/>
            </emma:interpretation>
          </emma:emma>
        </inkml:annotationXML>
        <inkml:traceGroup>
          <inkml:annotationXML>
            <emma:emma xmlns:emma="http://www.w3.org/2003/04/emma" version="1.0">
              <emma:interpretation id="{71985174-53AE-40BC-8D25-6F9449B421F9}" emma:medium="tactile" emma:mode="ink">
                <msink:context xmlns:msink="http://schemas.microsoft.com/ink/2010/main" type="inkWord" rotatedBoundingBox="1027,2523 2334,2523 2334,3447 1027,34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755 46 387 0,'0'0'893'0,"0"0"-74"0,0 0 0 15,-5-9-63-15,5 9-52 0,0 0-34 0,-4-5-67 16,4 5-3-16,-8-8-49 0,8 8-49 0,-6-3 12 16,6 3-141-16,-9-8-373 0,1 6 0 15,-2-3 0-15,10 5 0 0,-21-3 0 16,3 1 0-16,-1 2 0 0,-3 2 0 0,-5-1 0 15,0 6 0-15,-8-1 0 0,3 3 0 16,-8 4 0-16,0 3 0 0,3 0 0 0,-2 4 0 16,-2 1 0-16,6 1 0 0,3 2 0 0,-3 3 0 15,4-3 0-15,3 2 0 0,1 1 0 16,10-5 0-16,-6 0 0 0,5 4 0 0,5 2 0 16,-1-5 0-16,2 2 0 0,3-3 0 15,3 2 0-15,2 1 0 0,4-2 0 0,0 0 0 16,0 0 0-16,5 1 0 0,8 4 0 0,0-3 0 15,10 0 0-15,3 4 0 0,2-3 0 16,7 0 0-16,10 7 0 0,4-6 0 16,-3-5 0-16,11 6 0 0,-7-12 0 0,12 4 0 15,-8-4 0-15,-1-8 0 0,-3 0 0 16,4-1 0-16,3-4 0 0,-3-1 0 0,8-1 0 16,-8 2 0-16,5-6 0 0,-13 2 0 15,-3-1 0-15,-3 1 0 0,-3-1 0 0,-6 2 0 16,-4 0 0-16,-5 0 0 0,1 0 0 0,-6-4 0 15,1 4 0-15,-9-1 0 0,1 1 0 16,2-2 0-16,-12 2 0 0,0 0 0 0,14-1 0 16,-14 1 0-16,5-3 0 0,-5 3-857 15,0 0-420-15,0 0 220 0,0 0 14 0,0 0 146 16,4 11 33-16,-4-11 108 0,0 6 90 16,0-6 3-16</inkml:trace>
        </inkml:traceGroup>
        <inkml:traceGroup>
          <inkml:annotationXML>
            <emma:emma xmlns:emma="http://www.w3.org/2003/04/emma" version="1.0">
              <emma:interpretation id="{C9E7CD1D-ABA8-4012-9DB9-3921030C2E82}" emma:medium="tactile" emma:mode="ink">
                <msink:context xmlns:msink="http://schemas.microsoft.com/ink/2010/main" type="inkWord" rotatedBoundingBox="1014,4039 3372,4039 3372,5107 1014,5107"/>
              </emma:interpretation>
              <emma:one-of disjunction-type="recognition" id="oneOf1">
                <emma:interpretation id="interp1" emma:lang="" emma:confidence="0">
                  <emma:literal>c</emma:literal>
                </emma:interpretation>
                <emma:interpretation id="interp2" emma:lang="" emma:confidence="0">
                  <emma:literal>C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&lt;</emma:literal>
                </emma:interpretation>
                <emma:interpretation id="interp5" emma:lang="" emma:confidence="0">
                  <emma:literal>e</emma:literal>
                </emma:interpretation>
              </emma:one-of>
            </emma:emma>
          </inkml:annotationXML>
          <inkml:trace contextRef="#ctx0" brushRef="#br1" timeOffset="11835.531">781 1552 662 0,'10'-2'652'0,"-10"2"-8"16,0 0 26-16,9-1-44 0,-9 1-1 0,0 0 4 15,4-7-11-15,-4 7-44 0,0 0 18 16,0-6-12-16,0 6 20 0,0 0-60 0,-8-9-361 15,8 9-179-15,-10-7 0 0,5 4 0 0,5 3 0 16,-26 0 0-16,7 0 0 0,-8 3 0 16,2 4 0-16,-12-1 0 0,2 3 0 15,-10 8 0-15,1-2 0 0,-15 13 0 0,5-2 0 16,0 4 0-16,0 2 0 0,5 2 0 0,1-1 0 16,-1 5 0-16,8 2 0 0,6 2 0 15,8-7 0-15,8-2 0 0,2 3 0 16,3 2 0-16,5-2 0 0,5 2 0 0,4-3 0 15,5 8 0-15,8 1 0 0,17 10 0 0,7-1 0 16,11-8 0-16,24 4 0 0,17-5 0 16,14-6 0-16,6-6 0 0,15-10 0 0,11-2 0 15,13-13 0-15,3-1 0 0,6-6 0 16,-5-6 0-16,-7 1 0 0,1-7 0 0,-15 2 0 16,-7 1 0-16,-29 2 0 0,-11 2 0 0,-20 4 0 15,-12-3 0-15,-15 4 0 0,-6 4 0 16,-8-3 0-16,-1 1 0 0,-9 4 0 0,-5-2 0 15,-2-4-782-15,-2 8-481 0,-4-8 83 16,0 0 175-16,0 0 97 0,0 0 62 16,-23 13 35-16,11-13 152 0,-6 1 22 0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9:43.457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A81B027-94B8-4BB4-9B23-28AD42704526}" emma:medium="tactile" emma:mode="ink">
          <msink:context xmlns:msink="http://schemas.microsoft.com/ink/2010/main" type="writingRegion" rotatedBoundingBox="22562,1239 28249,1239 28249,3405 22562,3405"/>
        </emma:interpretation>
      </emma:emma>
    </inkml:annotationXML>
    <inkml:traceGroup>
      <inkml:annotationXML>
        <emma:emma xmlns:emma="http://www.w3.org/2003/04/emma" version="1.0">
          <emma:interpretation id="{4FCBC565-EEF5-473D-9299-578D59048D71}" emma:medium="tactile" emma:mode="ink">
            <msink:context xmlns:msink="http://schemas.microsoft.com/ink/2010/main" type="paragraph" rotatedBoundingBox="22562,1239 28249,1239 28249,3405 22562,34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51FA46-3308-4222-BBBC-318674D195F6}" emma:medium="tactile" emma:mode="ink">
              <msink:context xmlns:msink="http://schemas.microsoft.com/ink/2010/main" type="line" rotatedBoundingBox="22562,1239 28249,1239 28249,3405 22562,3405"/>
            </emma:interpretation>
          </emma:emma>
        </inkml:annotationXML>
        <inkml:traceGroup>
          <inkml:annotationXML>
            <emma:emma xmlns:emma="http://www.w3.org/2003/04/emma" version="1.0">
              <emma:interpretation id="{0EEA61C4-00E3-4AAB-B5AC-1A0450DA0455}" emma:medium="tactile" emma:mode="ink">
                <msink:context xmlns:msink="http://schemas.microsoft.com/ink/2010/main" type="inkWord" rotatedBoundingBox="22562,1239 23681,1239 23681,2427 22562,2427"/>
              </emma:interpretation>
              <emma:one-of disjunction-type="recognition" id="oneOf0">
                <emma:interpretation id="interp0" emma:lang="" emma:confidence="0">
                  <emma:literal>u</emma:literal>
                </emma:interpretation>
                <emma:interpretation id="interp1" emma:lang="" emma:confidence="0">
                  <emma:literal>U</emma:literal>
                </emma:interpretation>
                <emma:interpretation id="interp2" emma:lang="" emma:confidence="0">
                  <emma:literal>°</emma:literal>
                </emma:interpretation>
                <emma:interpretation id="interp3" emma:lang="" emma:confidence="0">
                  <emma:literal>c</emma:literal>
                </emma:interpretation>
                <emma:interpretation id="interp4" emma:lang="" emma:confidence="0">
                  <emma:literal>i</emma:literal>
                </emma:interpretation>
              </emma:one-of>
            </emma:emma>
          </inkml:annotationXML>
          <inkml:trace contextRef="#ctx0" brushRef="#br0">-5338-5665 387 0,'0'0'841'0,"0"-6"-74"0,0 6-7 15,0 0-23-15,-1-10-52 0,1 10 0 16,-4-5-48-16,4 5-30 0,0 0 11 16,-9-7-64-16,9 7-47 0,-5-5-101 0,5 5-406 15,0 0 0-15,-11-1 0 0,11 1 0 0,0 0 0 16,-20 6 0-16,10-3 0 0,-2 1 0 15,3 4 0-15,-5 0 0 0,5 2 0 16,-5 3 0-16,-3 0 0 0,3 5 0 0,-3 4 0 16,-1-1 0-16,4 2 0 0,-3 2 0 0,-2 5 0 15,-3 2 0-15,5 0 0 0,3 2 0 16,-3 4 0-16,3 0 0 0,0-1 0 0,1 3 0 16,3-1 0-16,2 0 0 0,3-5 0 0,1 2 0 15,0 1 0-15,4-2 0 0,0 1 0 16,4 2 0-16,0-5 0 0,1 1 0 0,3 0 0 15,2-1 0-15,-1-2 0 0,4 1 0 0,0 0 0 16,5-6 0-16,-3 2 0 0,2-6 0 16,5 1 0-16,-3-2 0 0,6 0 0 15,-2-6 0-15,5-1 0 0,3 1 0 0,-4-3 0 16,4-6 0-16,0-1 0 0,-4-3 0 16,4-2 0-16,6-3 0 0,-2-7 0 0,5-2 0 15,1-9 0-15,12-12 0 0,1-1 0 16,-5-7 0-16,1-3 0 0,-6 0 0 0,1-7 0 15,0-2 0-15,-6-2 0 0,-3 6 0 0,-9-2 0 16,5 4 0-16,-15 9 0 0,-3 6 0 16,-1 7 0-16,-3 2 0 0,-2 1 0 0,-3 3 0 15,-1 3 0-15,0 0 0 0,0 3 0 0,-2 0 0 16,-2 3 0-16,0-3 0 0,0 4 0 16,-2 2 0-16,-2 1 0 0,4 6 0 0,0 0 0 15,-13 0 0-15,13 0-615 0,0 0-591 16,-18 13 3-16,10-5 157 0,-1 4 93 15,-1-1 104-15,2 0 56 0,3 5 60 0,-3 0 107 16</inkml:trace>
        </inkml:traceGroup>
        <inkml:traceGroup>
          <inkml:annotationXML>
            <emma:emma xmlns:emma="http://www.w3.org/2003/04/emma" version="1.0">
              <emma:interpretation id="{DD2CC145-EF7F-4E07-8A68-13466B9B40A3}" emma:medium="tactile" emma:mode="ink">
                <msink:context xmlns:msink="http://schemas.microsoft.com/ink/2010/main" type="inkWord" rotatedBoundingBox="27287,1589 28249,1589 28249,3405 27287,3405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2332.8281">-478-5336 29 0,'4'-6'756'0,"-4"6"0"16,4-7-105-16,-4 7-47 0,0 0-46 16,0 0-33-16,0 0-15 0,-9 28-78 15,-4-14-19-15,4 8-63 0,-5 7-11 0,1 4 11 16,-5 6-67-16,-5 15-56 0,-2 1-3 15,2 6-9-15,0-2 5 0,1 0-45 0,-1-3-30 16,1 1-26-16,3-1 12 0,-2-2 21 0,-1 1-125 16,9-5-27-16,-2-14 0 0,1 6 0 15,-2-5 0-15,1 0 0 0,0-1 0 0,2-7 0 16,-2-3 0-16,1-2 0 0,5 3 0 0,2-11 0 16,-4 1 0-16,2-4 0 0,1-5 0 15,2 4 0-15,-2-9 0 0,3-3 0 0,5 0 0 16,0 0 0-16,-22-15 0 0,19 0 0 0,1-3 0 15,2-4 0-15,2-9 0 16,1-2 0-16,1-8 0 0,10-5 0 0,3-15 0 16,5 1 0-16,6-4 0 0,3 3 0 0,5 4 0 15,0 0 0-15,3 4 0 0,2 1 0 16,4 3 0-16,-1 7 0 0,4-3 0 0,-5 6 0 16,6 2 0-16,-9 10 0 0,-1 9 0 15,-2-2 0-15,2 8 0 0,-6-2 0 0,-2 6 0 16,0 8 0-16,-8 0 0 0,7 2 0 0,-7 4 0 15,0 4 0-15,2 5 0 0,-6 0 0 16,3 3 0-16,-6 5 0 0,-2-2 0 0,-8 0 0 16,-1 2 0-16,-1-2 0 0,-8 4 0 15,-6 4 0-15,-5 4 0 0,-13-4 0 0,-13 12 0 16,-4-1 0-16,-1-6 0 0,-6-3 0 16,-2-3 0-16,9-7 0 0,8-4 0 0,-2-3 0 15,4-2 0-15,7-2 0 0,-8-1 0 16,12 1 0-16,0 0 0 0,1-4 0 0,5 4 0 15,1 1 0-15,-1 6 0 0,8-2 0 0,5 3 0 16,4 5 0-16,2 3 0 0,0 5 0 16,13 7 0-16,-1 0 0 0,9 15 0 0,5 1 0 15,4-1 0-15,0 1 0 0,3-4 0 0,-4 0 0 16,1 2 0-16,0-6 0 0,-4-6 0 16,-5-5 0-16,1-2 0 0,-5 0 0 15,-1-1 0-15,-3-4 0 0,-1-2 0 0,-3-1 0 16,-2-5 0-16,1 1 0 0,-1-4 0 15,-2 0 0-15,-2-3 0 0,3-2 0 0,-5 2 0 16,2-5 0-16,-4 1 0 0,4-2 0 16,0 0 0-16,-2-2 0 0,2 2 0 0,-4 0 0 15,4-5 0-15,-4-3 0 0,0 8 0 0,0-8 0 16,5 6 0-16,-5-6 0 0,0 5 0 16,0-5 0-16,0 0 0 0,0 0 0 0,0 0 0 15,0 10 0-15,0-10 0 0,0 0 0 0,0 0 0 16,0 0 0-16,0 0 0 0,0 0 0 15,0 0 0-15,0 0 0 0,-23-15 0 0,14 13 0 16,9 2 0-16,-10-4-1017 0,2-1-301 16,0 2 134-16,3 0 127 0,-3-4 89 15,-2 4 141-15,-3-4 49 0,3 2 115 0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0:22.156"/>
    </inkml:context>
    <inkml:brush xml:id="br0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AD251654-AC0E-4086-8151-97457E94CBC2}" emma:medium="tactile" emma:mode="ink">
          <msink:context xmlns:msink="http://schemas.microsoft.com/ink/2010/main" type="inkDrawing" rotatedBoundingBox="25647,4024 30534,7436 30018,8175 25131,4763" semanticType="scratchOut" shapeName="Other">
            <msink:sourceLink direction="with" ref="{36EDE8EE-B91B-4830-8107-59EA32B5F114}"/>
          </msink:context>
        </emma:interpretation>
      </emma:emma>
    </inkml:annotationXML>
    <inkml:trace contextRef="#ctx0" brushRef="#br0">0 2 409 0,'0'0'424'0,"0"0"-21"0,0 0-24 0,0 0 5 15,0 0-8-15,0 0-37 0,0 0-19 16,0 0-26-16,0 0 0 0,0 0-26 0,0 0-18 16,0 0-12-16,0 0 4 0,0 0-4 0,4 10-26 15,-4-10 19-15,0 0-22 16,0 0-23-16,0 0 30 0,8 5-30 0,-8-5 26 16,0 0-22-16,10 6-11 0,-3-5-30 0,-7-1 22 15,10 2 0-15,0-1-33 0,-10-1 0 16,18 2-4-16,-5 2-22 0,-3-4 3 0,-2 1 15 15,-8-1-7-15,23 0-4 0,-11 0-107 16,0 0-12-16,-1 2 0 0,-2-2 0 0,5 1 0 16,-2-1 0-16,0 2 0 0,-1-1 0 0,-1 3 0 15,3-2 0-15,1-2 0 0,-1 2 0 16,1 0 0-16,3 2 0 0,-3-2 0 0,7-2 0 16,-2 3 0-16,-1-2 0 0,4 1 0 0,-3 1 0 15,2-1 0-15,1 0 0 16,-7-1 0-16,2 4 0 0,1-2 0 0,-1-3 0 15,-3 2 0-15,0 0 0 0,-1 3 0 0,1-4 0 16,-1 2 0-16,-1 0 0 0,0 1 0 16,-1-2 0-16,-1-1 0 0,-1 2 0 0,6 4 0 15,-1-5 0-15,-4 1 0 0,4 2 0 0,0-2 0 16,3 0 0-16,-3 2 0 0,-1-3 0 16,5 1 0-16,-2 3 0 0,-1-5 0 0,0 0 0 15,0 6 0-15,0-5 0 0,-1 1 0 16,0 0 0-16,-2 2 0 0,2-2 0 0,-5 3 0 15,1-3 0-15,-2-3 0 0,1 3 0 16,2 2 0-16,-4-4 0 0,2 3 0 16,-1-1 0-16,-2 2 0 0,2-4 0 0,-8-1 0 15,17 7 0-15,-11-4 0 0,2-1 0 0,-3 0 0 16,4 4 0-16,-9-6 0 0,17 5 0 16,-7 0 0-16,-2-3 0 0,1 1 0 0,1 2 0 15,-1-2 0-15,-1 0 0 0,6 4 0 16,-1-4 0-16,1 4 0 0,-1-4 0 0,1 4 0 15,-1-4 0-15,5 1 0 0,-4 2 0 0,3-2 0 16,-3 3 0-16,3-4 0 0,1 4 0 16,-2-5 0-16,0 6 0 0,-2-5 0 15,3 0 0-15,1 4 0 0,-4-6 0 0,3 6 0 16,-3-4 0-16,3 1 0 0,-3 2 0 16,-1-3 0-16,1 4 0 0,3-5 0 0,-7 1 0 15,3 2 0-15,5-2 0 0,-4 0 0 0,-5 4 0 16,5-6 0-16,3 4 0 0,-3 0 0 15,-2-2 0-15,1 5 0 0,-3-7 0 0,-1 2 0 16,4 2 0-16,-4-3 0 0,0 1 0 16,1-2 0-16,-2 6 0 0,2-7 0 0,2 2 0 15,-3 1 0-15,1 2 0 0,-1-4 0 0,-1 0 0 16,2 7 0-16,2-7 0 0,-3 1 0 16,1 2 0-16,3 2 0 0,0-3 0 0,0 4 0 15,-3-4 0-15,3-1 0 0,1 4 0 16,-1 1 0-16,1-3 0 0,-1-1 0 15,1 4 0-15,-2-4 0 0,1 4 0 0,-3-4 0 16,3 2 0-16,-3 0 0 0,2 0 0 0,2-1 0 16,-5 0 0-16,5 3 0 0,-5-6 0 15,5 3 0-15,-2 2 0 0,1-3 0 0,-3 4 0 16,-1-4 0-16,5 0 0 0,-2 4 0 16,-3-4 0-16,1 0 0 0,-1 3 0 0,4-5 0 15,-4 6 0-15,1-4 0 0,-2 0 0 0,1 2 0 16,1-2 0-16,-2 1 0 0,1 2 0 15,2-4 0-15,0 6 0 0,-6-6 0 16,7 2 0-16,-2 2 0 0,-1-3 0 0,2 0 0 16,0 2 0-16,-2 0 0 0,1-1 0 15,-2-2 0-15,2 2 0 0,0 1 0 0,-3-4 0 16,1 1 0-16,-2 1 0 0,2 2 0 0,1-3 0 16,-1 2 0-16,-2 2 0 0,3-4 0 15,-1 2 0-15,-2 1 0 0,7 1 0 0,-5 0 0 16,6 2 0-16,-5-4 0 0,0-1 0 0,4 3 0 15,1 1 0-15,-1-3 0 0,1 6 0 16,-1-8 0-16,1 8 0 0,-1-7 0 0,1 5 0 16,-1-3 0-16,1 1 0 0,-2-2 0 15,2 4 0-15,-5 0 0 0,5-5 0 16,-1 4 0-16,1-3 0 0,-1 5 0 0,1-3 0 16,-2 1 0-16,1 1 0 0,4-3 0 15,-7 3 0-15,4 2 0 0,6 0 0 0,-6-4 0 16,1 3 0-16,-2-1 0 0,1 1 0 0,-1-3 0 15,1 2 0-15,-1 2 0 0,-3-2 0 16,3-2 0-16,-1 1 0 0,-2-1 0 0,-1-1 0 16,4 4 0-16,-1-5 0 0,-5 5 0 0,2-6 0 15,3 4 0-15,-2-3 0 0,-1 4 0 16,5-3 0-16,-2 2 0 0,-3 1 0 0,5-3 0 16,-5 3 0-16,3 1 0 0,1-3 0 15,-2 2 0-15,2 0 0 0,-3-1 0 16,2 2 0-16,0-2 0 0,-5 2 0 0,2-3 0 15,6 2 0-15,-8 0 0 0,2-1 0 0,3-1 0 16,-6 3 0-16,3-4 0 0,3 3 0 16,-6-4 0-16,5 3 0 0,-5-3 0 0,3 3 0 15,-4-1 0-15,3-2 0 0,2 5 0 16,-2-5 0-16,-3 3 0 0,3-4 0 0,-2 6 0 16,3-5 0-16,-1 5 0 0,-2-6 0 0,2 5 0 15,1 0 0-15,2-2 0 0,-8 1 0 16,8 2 0-16,-5-3 0 0,4 2 0 0,-2 2 0 15,1-2 0-15,0 2 0 0,0-5 0 16,-1 5 0-16,2 0 0 0,-1 0 0 16,-1-4 0-16,2 4 0 0,-2-1 0 0,1 1 0 15,1 0 0-15,-1 0 0 0,-1 2 0 0,6-4 0 16,-5 3 0-16,3-1 0 0,-2-4 0 16,-1 6 0-16,2-4 0 0,0 2 0 0,-1-1 0 15,-1-3 0-15,3 5 0 0,-2-1 0 0,-1-2 0 16,3 2 0-16,-2 1 0 0,-1-1 0 15,1-4 0-15,-2 3 0 0,1-1 0 0,2 2 0 16,-4 0 0-16,2-4 0 0,-1 4 0 16,-2-2 0-16,2 3 0 0,1 0 0 15,0 0 0-15,-4-1 0 0,3-2 0 0,2 0 0 0,-6 0 0 16,1 1 0-16,3-1 0 16,-1-2 0-16,-4 2 0 0,1-3 0 0,4 2 0 15,-7 1 0-15,7-5 0 0,-4 5 0 0,-2-4 0 16,2 5 0-16,0-5 0 0,1 3 0 15,-1 1 0-15,4-4 0 0,-2 5 0 0,2 1 0 16,-3-4 0-16,3 4 0 0,2 0 0 0,-2-1 0 16,2 1 0-16,-1 2 0 0,2-2 0 15,-4 1 0-15,2 1 0 0,3-1 0 0,-2-1 0 16,3 1 0-16,-3 1 0 0,3 1 0 16,1 2 0-16,2-4 0 0,-2 2 0 15,0-1 0-15,0 1 0 0,1 3 0 0,-2-3 0 16,-2 0 0-16,3 0 0 0,-5 0 0 15,5 4 0-15,-3-4 0 0,-5 3 0 0,8-1 0 16,-2-2 0-16,-2 4 0 0,-5-6 0 0,7 2 0 16,-6-2 0-16,3 0 0 0,-1 0 0 15,-1 0 0-15,-4 1 0 0,5-3 0 0,-3 3 0 16,-1-2 0-16,4-2 0 0,-6-2 0 0,6 3 0 16,-4-1 0-16,-3-3 0 0,7 3 0 15,-4 0 0-15,0-3 0 0,-2 4 0 0,2-5 0 16,3 3 0-16,-5 1 0 0,2-2 0 0,4 2 0 15,-6 2 0-15,6-1 0 16,-4-3 0-16,1 2 0 0,-1 2 0 0,5 0 0 16,-4-4 0-16,3 4 0 0,-2 0 0 0,0 0 0 15,-3-1 0-15,5 0 0 0,-2-4 0 16,-2 4 0-16,4 1 0 0,-3 0 0 0,-1 2 0 16,4-2 0-16,-2-1 0 0,-2-3 0 15,1 4 0-15,3 0 0 0,-2 2 0 0,-2-2 0 16,4 1 0-16,-3-1 0 0,-1 1 0 0,4 0 0 15,-6 1 0-15,9 0 0 0,-9-1 0 16,2-1 0-16,5 1 0 0,-4 1 0 0,-1-2 0 16,3 1 0-16,-5-3 0 0,3 2 0 15,-1 0 0-15,1 2 0 0,-1-3 0 16,4 1 0-16,-6-4 0 0,6 4 0 0,-4 2 0 16,1-2 0-16,-1 0 0 0,4 1 0 0,-2-1 0 15,2 1 0-15,-3-1 0 0,2 2 0 16,-4-2 0-16,5-1 0 0,-3 3 0 0,3-2 0 15,0 1 0-15,-2-1 0 0,3 1 0 0,-5-1 0 16,6-2 0-16,-2 2 0 0,-3 0 0 16,-1 0 0-16,7 0 0 0,-8-1 0 0,8 0 0 15,-4-2 0-15,-1 2 0 0,1-2 0 16,-3 6 0-16,6-5 0 0,-6 3 0 0,5-7 0 16,-5 5 0-16,6 0 0 0,-6-3 0 15,3 0 0-15,-1 4 0 0,-2-3 0 16,6 1 0-16,-6 0 0 0,4 2 0 0,-3-4 0 15,2 1 0-15,0 2 0 0,0 0 0 0,-5-4 0 16,2 3 0-16,1-5 0 0,0 4 0 16,-1-3 0-16,0 4 0 0,0-5 0 0,-4-3 0 15,6 8 0-15,-2-5 0 0,-4-3 0 0,6 7 0 16,-6-7 0-16,3 3 0 0,-3-3 0 16,4 7 0-16,-4-7 0 0,4 4 0 0,-4-4 0 15,0 0 0-15,4 3 0 0,-4-3 0 16,0 0 0-16,0 0 0 0,0 0 0 0,0 0 0 15,0 0 0-15,6 6 0 0,-6-6 0 16,0 0 0-16,0 0 0 0,0 0 0 16,0 0 0-16,0 0 0 0,0 0 0 0,0 0 0 15,-21-13 0-15,11 9-373 0,-4 3-982 0,-4-3 242 16,-5-2 55-16,2 0 27 0,-6-4 167 16,-4 0 30-16,4-3 138 0,-1-4 0 0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39:57.065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00B0F0"/>
      <inkml:brushProperty name="fitToCurve" value="1"/>
    </inkml:brush>
  </inkml:definitions>
  <inkml:traceGroup>
    <inkml:annotationXML>
      <emma:emma xmlns:emma="http://www.w3.org/2003/04/emma" version="1.0">
        <emma:interpretation id="{6FF9BBFE-EF83-4FB0-BA70-0A020E3B648F}" emma:medium="tactile" emma:mode="ink">
          <msink:context xmlns:msink="http://schemas.microsoft.com/ink/2010/main" type="writingRegion" rotatedBoundingBox="25318,3362 30352,7756 26869,11745 21835,7351"/>
        </emma:interpretation>
      </emma:emma>
    </inkml:annotationXML>
    <inkml:traceGroup>
      <inkml:annotationXML>
        <emma:emma xmlns:emma="http://www.w3.org/2003/04/emma" version="1.0">
          <emma:interpretation id="{544D6A9A-85A2-4297-9160-DC9BD0A451C0}" emma:medium="tactile" emma:mode="ink">
            <msink:context xmlns:msink="http://schemas.microsoft.com/ink/2010/main" type="paragraph" rotatedBoundingBox="25848,3824 30352,7756 29355,8897 24852,49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EDE8EE-B91B-4830-8107-59EA32B5F114}" emma:medium="tactile" emma:mode="ink">
              <msink:context xmlns:msink="http://schemas.microsoft.com/ink/2010/main" type="line" rotatedBoundingBox="25848,3824 30352,7756 29355,8897 24852,4965">
                <msink:destinationLink direction="with" ref="{AD251654-AC0E-4086-8151-97457E94CBC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AA0F8F5-16D2-4B59-9D6E-1D4BFA4D2007}" emma:medium="tactile" emma:mode="ink">
                <msink:context xmlns:msink="http://schemas.microsoft.com/ink/2010/main" type="inkWord" rotatedBoundingBox="25848,3824 30352,7756 29355,8897 24852,496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560 291 137 0,'0'0'778'0,"0"0"-11"16,0 0-33-16,17-5-68 0,-17 5-3 16,10-3-52-16,-2-2-4 0,-3 2-53 0,-5 3-25 15,13-11 18-15,-8 5-63 0,6 0-41 16,-9-2-11-16,3-1-193 0,3 3-239 0,-3-4 0 16,-1 1 0-16,6-2 0 0,-6 0 0 0,0 0 0 15,-3 1 0-15,3-1 0 0,-4 1 0 16,0-2 0-16,-4 1 0 0,-1-2 0 0,1-2 0 15,-6 3 0-15,2 1 0 0,-6-2 0 0,-3 1 0 16,-2 3 0-16,-4 0 0 16,-7 3 0-16,0-4 0 0,-3 7 0 0,-3-4 0 15,5 7 0-15,0-3 0 0,-1 6 0 0,1-3 0 16,-1 2 0-16,1 5 0 0,4-3 0 16,0 5 0-16,6 1 0 0,-6 4 0 0,8 3 0 15,-3-3 0-15,8 6 0 0,-3 0 0 16,10-3 0-16,-4 5 0 0,10-1 0 0,0 2 0 15,3 0 0-15,9 6 0 0,5 4 0 0,2 1 0 16,17 16 0-16,-1-5 0 0,4 1 0 16,6-3 0-16,-3 1 0 0,0-2 0 0,-1-2 0 15,-9-11 0-15,-5-1 0 0,-7-5 0 16,-6-2 0-16,1 2 0 0,-6-2 0 0,-2 1 0 16,-6-3 0-16,-6-6 0 0,-2 7 0 15,-6-5 0-15,-9 4 0 0,0-3 0 16,-5 0 0-16,-3-3 0 0,-7-2 0 0,4-8 0 15,-4 4 0-15,6-6 0 0,1-1 0 0,2 0 0 16,5 0 0-16,-3-1 0 0,5 1 0 16,7-2 0-16,-2 2 0 0,-1-8 0 0,5 6 0 15,3-4 0-15,2 3 0 0,3 0 0 0,1-4 0 16,4 7 0-16,0 0 0 0,5-12 0 16,3 9 0-16,2-1-1002 0,-10 4-260 0,21-3 145 15,-4 3 119-15,-1 3 90 0,-3-3 152 16,9 6 97-16,-2-5-82 0,1 1 104 0</inkml:trace>
          <inkml:trace contextRef="#ctx0" brushRef="#br0" timeOffset="460.0067">818 1098 543 0,'0'0'745'0,"2"8"-4"16,2-3-64-16,-4-5-10 0,0 0-27 0,4 5-81 16,-4-5 14-16,0 0-33 15,0 0-30-15,9 3-34 0,-9-3 1 0,0 0-94 16,18-13-47-16,-9 9-27 0,2-6-294 0,-4 0-15 16,2 0 0-16,-1-2 0 0,-2 0 0 15,-2 3 0-15,0-2 0 0,-4 1 0 0,0 0 0 16,-4 0 0-16,-2 4 0 0,-6-3 0 15,-1 3 0-15,-1 3 0 0,-9 3 0 0,0 0 0 16,-12 7 0-16,0-1 0 0,4 4 0 0,-6 8 0 16,6 3 0-16,0 2 0 0,4 1 0 15,7 7 0-15,-5 2 0 0,8 1 0 0,2 2 0 16,3 5 0-16,6-5 0 0,6 1 0 0,2-3 0 16,6 0 0-16,5 0 0 15,5-1 0-15,5 0 0 0,4-3 0 0,4-8 0 16,0-1 0-16,-4-1 0 0,0-5 0 0,-1-4 0 15,-7-1 0-15,-2-1 0 0,-3 0 0 16,-1-5 0-16,1-1 0 0,-3 2 0 0,-4-2 0 16,1-3 0-16,-8 0 0 0,1 8 0 15,-1-8-857-15,0 0-398 0,0 0 179 0,0 0 23 16,-28 0 96-16,28 0 78 0,-30-7 116 0,14 4 44 16,-5-3 135-16</inkml:trace>
          <inkml:trace contextRef="#ctx0" brushRef="#br1" timeOffset="28832.0157">-3024-2332 242 0,'-15'0'413'0,"15"0"-22"16,-15 0-26-16,15 0 33 0,-12 3-22 0,12-3-4 16,-13-3-22-16,13 3-52 0,0 0-7 0,0 0-16 15,-17 0 8-15,17 0-52 0,0 0 22 16,0 0-67-16,-10 0 15 0,10 0-29 0,0 0 17 16,0 0-28-16,0 0-13 0,-6 3-21 0,6-3 7 15,0 0 0-15,0 0-11 0,0 0-26 16,0 0 7-16,0 0-7 0,16 13 0 0,-8-10 44 15,6 3-44-15,3-5-23 0,2 5-14 16,9-2 14-16,1 3 12 0,7-2-34 16,13 3-3-16,-3 2 10 0,7 0-7 0,1-1 0 15,-1-2-11-15,-3 3-33 0,4-2 29 16,-5 2-3-16,-5-4 14 0,1 4-29 0,-8-3-8 16,-2 1-8-16,-12-5 12 0,4 2 11 0,-6 1-37 15,-3 1 45-15,-4-5-4 0,-1 1-1 16,1 0 38-16,-5 2-44 0,-5-5-1 0,-4 0-7 15,0 0-11-15,0 0-1 0,0 0 38 0,-19 10-22 16,3-10-8-16,2 2 23 0,-2-2-8 16,-4-2-8-16,-2 2 12 0,3-4-19 0,-2 3 12 15,2-1-23-15,-7 1 3 0,3-1 53 16,0 1-19-16,-3-6-33 0,3 4-4 0,-1 3 22 16,4-2 42-16,-2-2-49 0,6 3-15 15,0-1 15-15,-2 1-15 0,7 1 0 16,0-1 0-16,-2 1 0 0,13 0 0 0,-14 1 0 15,14-1 0-15,-4 4 0 0,4-4 0 0,0 0 0 16,18 17 0-16,-5-11 0 0,5 2 0 16,4 1 0-16,1 1 0 0,4 1 0 0,4-2 0 15,0-3 0-15,4 4 0 0,-7-2 0 0,1 1 0 16,-5-5 0-16,3 3 0 0,-4-4 0 16,-1 4 0-16,-5-4 0 0,1 0 0 0,-8-2 0 15,-1 3 0-15,3-4 0 0,-12 0 0 0,0 0 0 16,10-8 0-16,-10 8 0 15,0 0 0-15,-26-13 0 0,7 5 0 0,-4-1 0 16,-8 3 0-16,-4-4 0 0,-10-1 0 16,0 2 0-16,5 0 0 0,-5-1 0 0,10 0 0 15,-2 1 0-15,6 3 0 0,-4-2 0 0,12 3 0 16,-4-3 0-16,5 3 0 0,6 0 0 16,-4 4 0-16,6-6 0 0,1 4 0 0,3 1 0 15,10 2 0-15,-12 0 0 0,12 0 0 0,0 0 0 16,0 0 0-16,39 12 0 0,-16-9 0 15,14 5 0-15,8 0 0 0,3 0 0 0,5 2 0 16,15 5 0-16,-1-2 0 0,-8-2 0 0,-8-1 0 16,-4 2 0-16,-2-2 0 15,4 0 0-15,-13-3 0 0,-1 0 0 0,-8 2 0 16,-4-5 0-16,-1 3 0 0,-4-6 0 0,1 2 0 16,-4-1 0-16,-5 3 0 0,0-5 0 15,-10 0 0-15,8 3 0 0,-8-3 0 0,0 0 0 16,0 0 0-16,0 0 0 0,0 0 0 15,-43-3 0-15,28-2 0 0,-3 3 0 0,1-1 0 16,-1 2 0-16,0-5 0 0,4 3 0 0,-3 1 0 16,2 0 0-16,2-3 0 0,-1 1 0 15,2 3 0-15,3-3 0 0,9 4 0 0,-8-3 0 16,8 3 0-16,0 0 0 0,0 0 0 0,0 0 0 16,43 13 0-16,-20-3 0 15,8 1 0-15,10 6 0 0,-1-2 0 0,18 7 0 16,-9-2 0-16,-8 0 0 0,3-4 0 0,-3 2 0 15,0 0 0-15,3-2 0 0,-5 3 0 16,-2-5 0-16,-6-2 0 0,-4-1 0 0,-5-1 0 16,-3-2 0-16,-6 1 0 0,-1-5 0 0,-6-2 0 15,2 5 0-15,-8-7 0 0,0 0 0 16,0 0 0-16,-26 4 0 0,10-5 0 0,-8-2 0 16,-3 3 0-16,0-7 0 0,-1 4 0 15,-3 0 0-15,4-4 0 0,4 4 0 0,-2-3 0 16,6 3 0-16,1 2 0 0,0-6 0 0,5 4 0 15,3 1 0-15,-2 1 0 16,12 1 0-16,-9-5 0 0,9 5 0 0,0 0 0 16,0 0 0-16,0 0 0 0,40 1 0 0,-14 6 0 15,1-2 0-15,6 3 0 0,11 2 0 16,5 1 0-16,0 2 0 0,14 5 0 0,-9-3 0 16,-5 2 0-16,-4-4 0 0,3 1 0 0,-3 1 0 15,-4-2 0-15,-5-4 0 0,-5 2 0 16,-4-3 0-16,0-2 0 0,-9 3 0 0,0-5 0 15,-5 2 0-15,-3-5 0 0,-6 1 0 16,-4-2 0-16,0 0 0 0,0 0 0 0,0 0 0 16,-23-12 0-16,5 9 0 0,5-4 0 15,-5 4 0-15,4-2 0 0,-7 0 0 16,7-1 0-16,-2 3 0 0,0 0 0 0,2-1 0 16,1-1 0-16,1 4 0 0,2-3 0 0,5 1 0 15,5 3 0-15,-12-3 0 0,12 3 0 16,0 0 0-16,0 0 0 0,0 0 0 0,21 14 0 15,-7-5 0-15,3 0 0 0,6 1 0 0,0 3 0 16,8 2 0-16,5 3 0 0,-1 2 0 16,15 7 0-16,-5-5 0 0,5 7 0 0,2 1 0 15,2-4 0-15,-9-3 0 0,-4-4 0 0,-2 3 0 16,-3-2 0-16,2-5 0 0,-4 4 0 16,-7-6 0-16,0 0 0 0,-5-2 0 0,-4-1 0 15,-1-2 0-15,-2 1 0 0,0-5 0 16,-4 5 0-16,-2-5 0 0,1 3 0 15,-2-2 0-15,1 0 0 0,-1-4 0 0,-2 4 0 16,-2 0 0-16,4-3 0 0,-8-2 0 16,9 7 0-16,-3-4 0 0,-6-3 0 0,0 0 0 15,8 3 0-15,-8-3 0 0,9 7 0 0,-5-6 0 16,5 2 0-16,-4 4 0 0,3-4 0 16,2 4 0-16,-1-5 0 0,3 7 0 0,2-3 0 15,-1 3 0-15,2 1 0 0,7 0 0 0,1 4 0 16,5 3 0-16,-3-4 0 15,2 5 0-15,0-4 0 0,0 6 0 0,4 0 0 16,0-2 0-16,4 3 0 0,-4 0 0 0,-2 2 0 16,1-2 0-16,-3-1 0 0,-4 1 0 15,0-6 0-15,2 3 0 0,-6 1 0 0,3 2 0 16,-3-6 0-16,-3 2 0 0,-1-2 0 0,-2-1 0 16,1 3 0-16,1-5 0 0,-8 2 0 15,2-3 0-15,2 1 0 0,-4-2 0 0,2-1 0 16,-1 0 0-16,-1 1 0 0,-4-6 0 15,1 5 0-15,3 1 0 0,-5-6 0 0,6 3 0 16,-4 3 0-16,-2-5 0 0,6 3 0 0,-3 2 0 16,-1-6 0-16,0 3 0 0,1 4 0 15,-1-3 0-15,-3-4 0 0,3 6 0 16,0 0 0-16,0 0 0 0,2 0 0 0,-2 1 0 16,1-1 0-16,-1 1 0 0,0 1 0 15,2 1 0-15,2-2 0 0,0 2 0 0,-3 0 0 16,5 2 0-16,-2 0 0 0,1-1 0 0,1 3 0 15,5-5 0-15,-9 7 0 0,8-4 0 16,-1 1 0-16,-3-1 0 0,5 3 0 0,-4-3 0 16,2 4 0-16,1-6 0 0,-1 7 0 0,1-5 0 15,-1 4 0-15,1-4 0 0,-5 3 0 16,7-2 0-16,-3 2 0 0,-3 1 0 0,0-5 0 16,3 4 0-16,-2-3 0 0,-4-1 0 15,3 3 0-15,2-3 0 0,-3 3 0 16,1-4 0-16,0 1 0 0,-3-2 0 0,3-1 0 15,-2 5 0-15,-3-3 0 0,7 0 0 0,-2-2 0 16,-2 0 0-16,2 1 0 0,-1-2 0 16,-1 0 0-16,2 2 0 0,-5-3 0 0,3 2 0 15,2-1 0-15,0 2 0 0,-3-3 0 0,3 3 0 16,3-1 0-16,-5 1 0 0,6 1 0 16,-1 3 0-16,-3-4 0 0,5-1 0 0,0 4 0 15,-2 0 0-15,-3-2 0 0,7 0 0 16,-3 0 0-16,-5 2 0 0,5-1 0 0,-1-2 0 15,1 0 0-15,-1 2 0 0,1 1 0 16,-2-2 0-16,2-2 0 0,-5 1 0 0,5 6 0 16,-5-7 0-16,3 1 0 0,-2 1 0 15,3-2 0-15,-3 1 0 0,3 0 0 0,-1-2 0 16,-2 2 0-16,3-2 0 0,-5 0 0 16,6 3 0-16,-5-2 0 0,5 4 0 0,0-2 0 15,-5-1 0-15,5-1 0 0,-2 0 0 0,1 2 0 16,1 0 0-16,-1 2 0 0,-3-5 0 15,3 3 0-15,-2-3 0 0,3 2 0 0,-8-3 0 16,4 3 0-16,3-1 0 0,-4 1 0 0,0-2 0 16,3 3 0-16,0-2 0 15,-1 3 0-15,-1-2 0 0,0 2 0 0,-3-3 0 0,3 2 0 16,1-2 0-16,-5 1 0 0,2 1 0 16,-2-2 0-16,5 1 0 0,-9 2 0 15,9-2 0-15,-8 0 0 0,5-3 0 0,-3-1 0 16,-1 0 0-16,1 2 0 0,-1-7 0 0,-3 4 0 15,3-2 0-15,0 2 0 0,-4-7 0 16,4 3 0-16,-4-3 0 0,0 0 0 0,0 0 0 16,0 0 0-16,-4-22 0 0,-4 6-250 0,-2-10-1105 15,-7-8 178-15,-10-15 105 0,-4-7 171 16,-6-5 30-16,-12-6 37 0,3-7 119 0,7 19-19 16</inkml:trace>
        </inkml:traceGroup>
      </inkml:traceGroup>
    </inkml:traceGroup>
    <inkml:traceGroup>
      <inkml:annotationXML>
        <emma:emma xmlns:emma="http://www.w3.org/2003/04/emma" version="1.0">
          <emma:interpretation id="{058851F0-9559-47F5-8A7B-BF3FBB71B4EE}" emma:medium="tactile" emma:mode="ink">
            <msink:context xmlns:msink="http://schemas.microsoft.com/ink/2010/main" type="paragraph" rotatedBoundingBox="21903,7189 25351,5478 25847,6478 22399,81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1198FC-F97D-4555-8B0E-81B1153BF809}" emma:medium="tactile" emma:mode="ink">
              <msink:context xmlns:msink="http://schemas.microsoft.com/ink/2010/main" type="line" rotatedBoundingBox="21903,7189 25351,5478 25847,6478 22399,8190"/>
            </emma:interpretation>
          </emma:emma>
        </inkml:annotationXML>
        <inkml:traceGroup>
          <inkml:annotationXML>
            <emma:emma xmlns:emma="http://www.w3.org/2003/04/emma" version="1.0">
              <emma:interpretation id="{43938D2E-F196-4088-9078-686EBD26455F}" emma:medium="tactile" emma:mode="ink">
                <msink:context xmlns:msink="http://schemas.microsoft.com/ink/2010/main" type="inkWord" rotatedBoundingBox="21930,7244 23572,6428 24042,7375 22399,8190"/>
              </emma:interpretation>
              <emma:one-of disjunction-type="recognition" id="oneOf1">
                <emma:interpretation id="interp1" emma:lang="" emma:confidence="0">
                  <emma:literal>1.</emma:literal>
                </emma:interpretation>
                <emma:interpretation id="interp2" emma:lang="" emma:confidence="0">
                  <emma:literal>n.</emma:literal>
                </emma:interpretation>
                <emma:interpretation id="interp3" emma:lang="" emma:confidence="0">
                  <emma:literal>17.</emma:literal>
                </emma:interpretation>
                <emma:interpretation id="interp4" emma:lang="" emma:confidence="0">
                  <emma:literal>4.</emma:literal>
                </emma:interpretation>
                <emma:interpretation id="interp5" emma:lang="" emma:confidence="0">
                  <emma:literal>na.</emma:literal>
                </emma:interpretation>
              </emma:one-of>
            </emma:emma>
          </inkml:annotationXML>
          <inkml:trace contextRef="#ctx0" brushRef="#br0" timeOffset="4337.0607">-5714 57 134 0,'0'0'807'15,"8"-6"57"-15,-8 6-82 0,5-5-45 0,-5 5-40 16,4-3-57-16,-4 3-7 0,0 0-52 0,0 0-38 15,4-7-51-15,-4 7-31 0,0 0-29 16,0 0-44-16,0 0-388 0,0 18 0 16,0-12 0-16,0 6 0 0,-4 5 0 15,0-2 0-15,-1 5 0 0,1 3 0 0,-3 7 0 0,-4 3 0 16,-2 1 0-16,3 8 0 0,-3 2 0 16,-5 11 0-16,1 0 0 0,-1-9 0 15,8-6 0-15,1-6 0 0,-3 0 0 0,2-4 0 16,5 1 0-16,-3-4 0 0,2-4 0 0,-2 2 0 15,3-3 0-15,-3-7 0 0,0 4 0 16,6-6 0-16,-6-2 0 0,3 0 0 0,-3-2 0 16,2-6 0-16,-2 0 0 0,8-3-1158 15,-17-3-79-15,17 3 176 0,-14-12 30 0,5 4 130 16,0-3 104-16,0-1 86 0,2 1 11 0,-4-1 134 16</inkml:trace>
          <inkml:trace contextRef="#ctx0" brushRef="#br0" timeOffset="4868.9526">-6346 306 268 0,'0'0'528'0,"0"0"-10"15,0 0-42-15,0 0 27 0,0 0 15 16,0 0-20-16,23-7 20 0,-14 6-8 0,9-1 26 16,0 2-56-16,5-1 12 0,6-6-4 15,4 5-56-15,6-6-38 0,7 2-40 16,7-4-41-16,14-7 7 0,1 3-275 0,4-6-45 16,4 2 0-16,-5 0 0 0,0-3 0 0,-8 0 0 15,-10 4 0-15,-12 5 0 0,-9 0 0 16,-1 2 0-16,0 0 0 0,-9 4 0 0,-3-3 0 15,3 3 0-15,-9 1 0 0,5 3 0 0,-5-4 0 16,-3 3 0-16,2 1 0 0,-7-3 0 16,3 2 0-16,-8 3 0 0,10-3 0 0,-5-3 0 15,-5 6 0-15,0 0 0 0,0 0 0 16,0 0 0-16,0 0 0 0,0 0 0 0,0 0 0 16,0 0-1251-16,-23 12 55 0,23-12 98 0,-13 7 175 15,5-6 29-15,-2 2 79 16,5 2 81-16,-3-3 68 0</inkml:trace>
          <inkml:trace contextRef="#ctx0" brushRef="#br0" timeOffset="5572.163">-5119 33 67 0,'4'5'848'0,"-4"3"16"16,0 3-75-16,0 2-7 0,-4 6-33 0,4-3-83 16,-5 3-18-16,1 4-112 0,0 0 38 15,-6 4-57-15,6-1-44 0,-5 3-52 0,0-1-164 16,0 1-257-16,0 1 0 0,0-3 0 0,0 2 0 16,1-7 0-16,-2 8 0 0,5-9 0 15,-7 1 0-15,6-5 0 0,-2 3 0 0,3 0 0 16,-3-9 0-16,4 4 0 0,-2 0 0 0,-2-8 0 15,7 2 0-15,-3-1 0 0,-4-6 0 16,8-2 0-16,0 0 0 0,0 0 0 0,-10-13 0 16,6 4 0-16,8-9 0 15,0 2 0-15,2-4 0 0,2-2 0 0,1-1 0 16,1-7 0-16,5 3 0 0,1-10 0 0,1 1 0 16,8 4 0-16,-5-3 0 0,11-9 0 15,4 2 0-15,-2-3 0 0,-2 13 0 0,-4-1 0 16,4 5 0-16,-4 2 0 0,0 5 0 0,-1-1 0 15,-3 8 0-15,1-4 0 0,-3 6 0 16,0 1 0-16,-2 2 0 0,-5 7 0 0,-1-4 0 16,1 3 0-16,2 3 0 0,-16 0 0 15,23 3 0-15,-18 3 0 0,8-4 0 0,-8 7 0 16,3-5 0-16,-4 5 0 0,-2-1 0 0,2 3 0 16,-4 1 0-16,-4-1 0 15,1 2 0-15,-8 4 0 0,2-3 0 0,-1 1 0 16,-3 3 0-16,-5 2 0 0,-4 0 0 0,5-3 0 15,2 0 0-15,-7-2 0 0,5 1 0 16,3-2 0-16,-4-3 0 0,5 2 0 0,3-4 0 16,1 1 0-16,-3 2 0 0,6-1 0 0,-2 2 0 15,3 0 0-15,1 4 0 0,0-4 0 16,4 3 0-16,4-1 0 0,-4-1 0 0,5 8 0 16,7-3 0-16,-6 1 0 0,7 2 0 15,-1-6 0-15,3 5 0 0,-2-1 0 0,0 0 0 16,-3-5 0-16,-1 2 0 0,-1-4 0 0,2-1 0 15,0-1 0-15,-7-1 0 16,5 0 0-16,-2 0 0 0,-2-6 0 0,0 5 0 16,-4-1 0-16,0-4-488 0,0-4-849 0,4 10 123 15,-4-10 64-15,1 9 133 0,-1-9 139 16,0 0 133-16,0 0 15 0</inkml:trace>
          <inkml:trace contextRef="#ctx0" brushRef="#br0" timeOffset="6031.3921">-4269 440 685 0,'0'0'1169'16,"17"0"-41"-16,-17 0-41 0,0 0-56 16,0 0-122-16,10-1-75 0,-10 1-93 0,0 0-134 15,0 0-607-15,0 0 0 0,8-2 0 16,-8 2 0-16,0 0-246 0,0 0-1128 0,0 0 86 0,0 0 201 15,0 0 55-15,0 0 224 16,0 0 0-16,0 0 131 0,0 0 48 0</inkml:trace>
        </inkml:traceGroup>
        <inkml:traceGroup>
          <inkml:annotationXML>
            <emma:emma xmlns:emma="http://www.w3.org/2003/04/emma" version="1.0">
              <emma:interpretation id="{85E5606A-F94F-4260-96FE-B05CE6697180}" emma:medium="tactile" emma:mode="ink">
                <msink:context xmlns:msink="http://schemas.microsoft.com/ink/2010/main" type="inkWord" rotatedBoundingBox="24632,5834 25351,5478 25753,6288 25034,6645"/>
              </emma:interpretation>
            </emma:emma>
          </inkml:annotationXML>
          <inkml:trace contextRef="#ctx0" brushRef="#br0" timeOffset="1628.4408">-2980-1427 614 0,'8'-7'860'16,"2"4"-15"-16,-6 0-30 0,4-2-7 15,-8 5-74-15,9-5-19 0,-9 5-45 0,6-5-56 16,-6 5-14-16,0 0-68 0,0 0-148 0,12-1-384 15,-12 1 0-15,0 0 0 0,0 0 0 16,0 0 0-16,-12 22 0 0,-2-6 0 0,1-2 0 16,-6 7 0-16,-3 9 0 0,-5-1 0 0,4 4 0 15,-16 16 0-15,6 4 0 0,-2-8 0 16,4 4 0-16,0 1 0 0,11-13 0 0,-5-4 0 16,8-1 0-16,1 0 0 0,-1-4 0 15,0-4 0-15,-1 2 0 0,5-1 0 16,-1-2 0-16,5-6 0 0,1 2 0 0,1 0 0 15,-4-6 0-15,7-1 0 0,4 1 0 0,-6 2 0 16,6-7 0-16,5 1 0 0,-4 1 0 16,3-1 0-16,7-1 0 0,-4-2 0 0,2 1 0 15,5-2 0-15,3 0 0 0,1-4 0 0,5 2 0 16,2 3 0-16,7-3 0 0,0-3 0 16,3 1 0-16,6 2 0 0,-1 1 0 0,2-2 0 15,-4-1 0-15,-1 1 0 0,2 3 0 0,-12-2 0 16,4-1 0-16,-4-1 0 15,-8 5 0-15,3-3 0 0,-5-3 0 0,-3 3 0 16,4-2 0-16,-9 3 0 0,5-3 0 0,-5-1 0 16,-9 0 0-16,14 2 0 0,-14-2 0 15,0 0 0-15,12 2 0 0,-12-2 0 0,0 0 0 16,0 0 0-16,0 0 0 0,0 0 0 0,0 0 0 16,0 0 0-16,-31 8 0 0,22-8-842 15,9 0-487-15,-14 3 130 0,1-3 75 0,13 0 193 16,-23-2 56-16,14 1 108 0,-3 1 115 0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0:32.033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B1D71CB6-89DC-4A45-8E5A-789903DAD877}" emma:medium="tactile" emma:mode="ink">
          <msink:context xmlns:msink="http://schemas.microsoft.com/ink/2010/main" type="writingRegion" rotatedBoundingBox="24126,5037 21227,7352 19892,5680 22791,3366"/>
        </emma:interpretation>
      </emma:emma>
    </inkml:annotationXML>
    <inkml:traceGroup>
      <inkml:annotationXML>
        <emma:emma xmlns:emma="http://www.w3.org/2003/04/emma" version="1.0">
          <emma:interpretation id="{36A6E1CD-88EE-4CF1-8324-4B824E86F5F4}" emma:medium="tactile" emma:mode="ink">
            <msink:context xmlns:msink="http://schemas.microsoft.com/ink/2010/main" type="paragraph" rotatedBoundingBox="24126,5037 21227,7352 19892,5680 22791,3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90EEE1-E618-4B90-B008-78D9E650CF4C}" emma:medium="tactile" emma:mode="ink">
              <msink:context xmlns:msink="http://schemas.microsoft.com/ink/2010/main" type="line" rotatedBoundingBox="24126,5037 21227,7352 19892,5680 22791,3366"/>
            </emma:interpretation>
          </emma:emma>
        </inkml:annotationXML>
        <inkml:traceGroup>
          <inkml:annotationXML>
            <emma:emma xmlns:emma="http://www.w3.org/2003/04/emma" version="1.0">
              <emma:interpretation id="{342ABE73-BAC0-4FC4-823A-43B54A314AD4}" emma:medium="tactile" emma:mode="ink">
                <msink:context xmlns:msink="http://schemas.microsoft.com/ink/2010/main" type="inkWord" rotatedBoundingBox="24126,5037 21227,7352 19892,5680 22791,336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793 16 119 0,'4'-5'733'0,"-4"5"-44"16,4-7-4-16,-4 7-56 0,0 0-22 0,4-4-30 15,-4 4 4-15,5-6-8 0,-5 6-74 16,0 0 30-16,0 0-56 0,27 7-45 0,-13-4-19 16,-1 0-6-16,9 4-146 0,1 3-257 0,7 0 0 15,2 1 0-15,7 4 0 0,5 3 0 16,15 4 0-16,-1 0 0 0,2 3 0 15,2 2 0-15,0 0 0 0,1 2 0 0,-4-3 0 16,-1 4 0-16,5-3 0 0,-1 0 0 16,1-1 0-16,-4 2 0 0,3 3 0 0,0-6 0 15,-8-3 0-15,4 1 0 0,-13-3 0 16,-4 0 0-16,3-5 0 0,-3 2 0 0,-2-3 0 16,2 2 0-16,-5 0 0 0,-5-4 0 0,0 1 0 15,1-2 0-15,-1 0 0 0,-4 2 0 16,0-3 0-16,0 5 0 0,0-2 0 0,3-4 0 15,-11-2 0-15,5 3 0 0,-4-1 0 0,2-1 0 16,-4-3 0-16,-4 1 0 0,4-1 0 16,0 2 0-16,-1-3 0 0,1 2 0 15,1-2 0-15,-2 2 0 0,5-3 0 0,-3 5 0 16,7-6 0-16,-12 2 0 0,4 1 0 16,-4-1 0-16,3 2 0 0,-3-3 0 0,-1 4 0 15,1-4 0-15,-1 1 0 0,-5 2 0 16,2-4 0-16,-1 2 0 0,-1 0 0 0,1-2 0 15,-4 1 0-15,-1 4 0 0,-4-7 0 0,10 2 0 16,-2 2 0-16,-8-4 0 0,5 5 0 16,-5-5 0-16,8 5 0 0,-8-5 0 0,6 5 0 15,-6-5 0-15,0 0 0 0,8 3 0 0,-8-3 0 16,0 0 0-16,4 7 0 0,-4-7 0 16,0 0 0-16,0 0 0 0,-4 13 0 15,4-13 0-15,-8 6 0 0,4-1 0 0,4-5 0 16,-10 12 0-16,5-9 0 0,-3 3 0 15,-2 0 0-15,-1 4 0 0,-4-1 0 0,2 2 0 16,-2 2 0-16,-3-1 0 0,-7 4 0 0,6-3 0 16,-8 2 0-16,0 1 0 0,-3 0 0 15,-7 5 0-15,1-1 0 0,-3 0 0 0,-12 10 0 16,7-9 0-16,3-3 0 0,-16 8 0 16,7 0 0-16,-2 3 0 0,10-5 0 0,2-3 0 15,-10 5 0-15,6-3 0 0,4-2 0 0,0 0 0 16,5-1 0-16,-6 4 0 0,9-4 0 15,-8 2 0-15,7-1 0 0,-5 2 0 16,2-2 0-16,4 3 0 0,-7-4 0 0,9 3 0 16,-8 0 0-16,3-1 0 0,2 4 0 15,-2-2 0-15,1-2 0 0,-3 0 0 0,1 0 0 16,0 0 0-16,1 0 0 0,2-1 0 0,2-1 0 16,0-4 0-16,4 2 0 0,3-3 0 15,-5 1 0-15,6 0 0 0,0 1 0 0,-3-4 0 16,3 2 0-16,2 1 0 0,-2-3 0 0,0 2 0 15,-3 1 0-15,7-3 0 0,-7 0 0 16,3 4 0-16,2-4 0 0,-2 1 0 0,0 3 0 16,-3-4 0-16,3 1 0 0,0 2 0 15,1-3 0-15,1-2 0 0,-2 1 0 16,0 6 0-16,1-4 0 0,-1 1 0 0,1 3 0 16,4-4 0-16,-4 2 0 0,0 0 0 15,3-3 0-15,2 3 0 0,-5-3 0 0,3 8 0 16,-4-7 0-16,1 4 0 0,1-2 0 0,2 1 0 15,-3 2 0-15,5-4 0 0,-6 3 0 16,5-4 0-16,0 6 0 0,-1-4 0 0,2 3 0 16,-5 0 0-16,7-1 0 0,-6 0 0 0,3 3 0 15,-1 1 0-15,-2-1 0 0,-1 1 0 16,-1 0 0-16,1-1 0 0,-1-1 0 0,2 2 0 16,-2-5 0-16,5 1 0 0,0 1 0 15,5-5 0-15,-2-2 0 0,1-1 0 16,2-1 0-16,-1 0 0 0,7 0 0 0,-6-4 0 15,7 1 0-15,1-3 0 0,-2 3 0 16,-2 0 0-16,4-4 0 0,4-3 0 0,-9 3 0 16,9-3 0-16,0 0 0 0,0 0 0 0,-8-13 0 15,12 0 0-15,0-8-522 0,5-10-773 16,-1-14 137-16,15-22 123 0,0-25 81 0,8-9 46 16,0-10 149-16,1-12 32 0,8-44 124 0</inkml:trace>
        </inkml:traceGroup>
        <inkml:traceGroup>
          <inkml:annotationXML>
            <emma:emma xmlns:emma="http://www.w3.org/2003/04/emma" version="1.0">
              <emma:interpretation id="{9F57E3FA-A930-4C80-9F4F-DB1EFA8698AF}" emma:medium="tactile" emma:mode="ink">
                <msink:context xmlns:msink="http://schemas.microsoft.com/ink/2010/main" type="inkWord" rotatedBoundingBox="23698,4971 21779,6503 21016,5547 22935,4015"/>
              </emma:interpretation>
              <emma:one-of disjunction-type="recognition" id="oneOf1">
                <emma:interpretation id="interp1" emma:lang="" emma:confidence="0">
                  <emma:literal>zato</emma:literal>
                </emma:interpretation>
                <emma:interpretation id="interp2" emma:lang="" emma:confidence="0">
                  <emma:literal>dva</emma:literal>
                </emma:interpretation>
                <emma:interpretation id="interp3" emma:lang="" emma:confidence="0">
                  <emma:literal>dres</emma:literal>
                </emma:interpretation>
                <emma:interpretation id="interp4" emma:lang="" emma:confidence="0">
                  <emma:literal>des</emma:literal>
                </emma:interpretation>
                <emma:interpretation id="interp5" emma:lang="" emma:confidence="0">
                  <emma:literal>Doga</emma:literal>
                </emma:interpretation>
              </emma:one-of>
            </emma:emma>
          </inkml:annotationXML>
          <inkml:trace contextRef="#ctx0" brushRef="#br0" timeOffset="3598.3209">2614 842 361 0,'4'-8'569'0,"-4"8"23"0,4-5-89 0,-4 5-49 16,4-8-55-16,-4 8-12 0,1-7-45 15,-1 7-22-15,0 0-3 0,0 0-19 0,0 0-23 16,0-6-10-16,0 6-23 0,0 0-30 16,0 0-19-16,0 0 9 0,-27 2 2 0,27-2 27 15,-27 3-22-15,4 3-31 0,-12 1 16 0,0 1-30 16,-7 0 7-16,-7 2 8 15,-21 5-23-15,-2-2 12 0,-1 2-49 0,0-2 48 0,-2-3-47 16,0 0-120-16,-5-4 0 0,20-1 0 16,4-3 0-16,10-2 0 0,-3 0 0 15,8-4 0-15,2-2 0 0,2-3 0 0,6-2 0 16,4-2 0-16,6 0 0 0,11-4 0 16,2 1 0-16,3 3 0 0,10-5 0 0,3 0 0 15,6-4 0-15,7 1 0 0,-2 2 0 0,12-8 0 16,1 3 0-16,3 1 0 0,-3 1 0 15,7-1 0-15,-2-2 0 0,-2 2 0 0,-4 5 0 16,-8 0 0-16,0 5 0 0,-5 2 0 16,-5-2 0-16,1-1 0 0,-6 1 0 0,-3 5 0 15,-1 0 0-15,-4 0 0 0,-4-2 0 0,-1 0 0 16,-4 5 0-16,-9-3 0 0,-8-2 0 16,-5 3 0-16,-5 3 0 0,-13 1 0 15,-5-3 0-15,0 5 0 0,0-1 0 0,-3 4 0 16,12-1 0-16,4-1 0 0,1 2 0 15,9 2 0-15,4-3 0 0,8-1 0 0,2 3 0 16,4 0 0-16,12 1 0 0,1-4 0 16,0 0 0-16,0 0 0 0,40-4 0 0,-13 3 0 15,10-4 0-15,5 4 0 0,-4-6 0 0,2 5 0 16,-2 1 0-16,-9-3 0 0,-2 2 0 16,-8 4 0-16,-2 2 0 0,-3-1 0 0,-10 5 0 15,-8 3 0-15,-10 4 0 0,-9 9 0 0,-30 13 0 16,-18 8 0-16,-19 10 0 0,-8 5 0 15,-11 4 0-15,-2 1 0 0,7-1 0 16,-3-2 0-16,10-5 0 0,16-3 0 16,18-12 0-16,13-8 0 0,15-4 0 0,12-8 0 15,10-6 0-15,5-4 0 0,12-4 0 0,0-1 0 16,15-6 0-16,2-7 0 0,20 0 0 16,27-13 0-16,7-4 0 0,24-5 0 0,-2 2 0 15,-15 5 0-15,-3 0 0 0,-7 8 0 0,-18 0 0 16,-9 5 0-16,-14 8 0 0,-8 0 0 15,-9 9 0-15,-2 1 0 0,-16 6 0 0,-4 12 0 16,-24 18 0-16,-9 11 0 0,-22 20 0 16,-7 2 0-16,-7 3 0 0,1-5 0 15,4-1 0-15,5-3 0 0,4-7 0 0,19-17 0 16,3-6 0-16,16-9 0 0,10-6 0 16,2-6 0-16,8-6 0 0,5-6 0 0,5-3 0 15,9-7 0-15,8-10 0 0,36-13 0 0,5-9 0 16,31-18 0-16,3-4 0 0,2-7 0 15,5-3 0-15,-2 7 0 0,-8 2 0 0,-4 2 0 16,-11 11 0-16,-19 9 0 0,-19 10 0 16,-6 5 0-16,-12 5 0 0,-6 5 0 0,-4 4 0 15,-12 6 0-15,-1-2 0 0,-16 21 0 0,-18 9 0 16,-19 14 0-16,-24 20 0 0,-12 5 0 16,-6 6 0-16,-3 2 0 0,4-3 0 15,4-4 0-15,11-6 0 0,3-9 0 0,26-12 0 16,11-7 0-16,10-6 0 0,12-8 0 15,4-9 0-15,13-5 0 0,9-6 0 0,-9-2 0 16,44-21 0-16,10-15 0 0,32-25 0 0,7-9 0 16,27-34 0-16,-1-6 0 0,-2-3 0 15,2-10 0-15,1-4 0 0,-9 10 0 0,-30 27 0 16,-9 15 0-16,-14 13 0 0,-21 16 0 16,-12 18 0-16,-11 7 0 0,-14 11 0 0,-8 8 0 15,8 2 0-15,-50 25 0 0,-16 8 0 0,-24 22 0 16,-18 9 0-16,-33 23 0 0,-9 11 0 15,11-1 0-15,-7 1 0 0,10-5 0 16,38-21 0-16,4-7 0 0,14-6 0 0,26-16 0 16,6-8 0-16,15-6 0 0,7-10 0 15,7-7 0-15,11-6 0 0,3-8 0 0,5 2 0 16,19-32 0-16,20-16 0 0,29-19 0 0,13-12 0 16,35-23 0-16,5 0 0 0,6-3 0 15,-8 4 0-15,-26 24 0 0,-3 2 0 0,-9 8 0 16,-14 6 0-16,-22 22 0 0,-14 8 0 15,-13 10 0-15,-5 2 0 0,-13 13 0 0,0-1 0 16,0 7 0-16,-36 14 0 0,-17 15 0 0,-15 7 0 16,-21 15 0-16,-10 4 0 15,-8 9 0-15,-5 3 0 0,5 2 0 0,4 2 0 16,5-6 0-16,4-8 0 0,17-4 0 0,24-19 0 16,17-10 0-16,9-4 0 0,13-10 0 15,10-6 0-15,8-7 0 0,15-10 0 0,12-9 0 16,27-21 0-16,28-22 0 0,7-10 0 0,33-31 0 15,-6-1 0-15,-3-3 0 0,-10 4 0 16,-26 20 0-16,-11 11 0 0,-12 12 0 0,-17 17 0 16,-14 13 0-16,-8 3 0 0,-11 10 0 15,-3 6 0-15,-6 6 0 0,-11 4 0 0,-3 8 0 16,-20 7 0-16,-27 12 0 0,-24 19 0 0,-7 12 0 16,-15 7 0-16,1 6 0 15,-5 0 0-15,5 6 0 0,2-8 0 0,8-6 0 16,12 2 0-16,17-7 0 0,15-16 0 0,21-8 0 15,10-4 0-15,9-8 0 0,5-6 0 16,12-5 0-16,5-5 0 0,9-5 0 0,13-12 0 16,27-11 0-16,26-16 0 0,7-14 0 15,7-9 0-15,5-6 0 0,0-6 0 0,-10 0 0 16,1 0 0-16,-21 7 0 0,-3 5 0 0,-24 12 0 16,-7 12 0-16,-12 10 0 0,-6 7 0 15,-10 9 0-15,-7 0 0 0,-8 9 0 0,-6 4 0 16,-8 4 0-16,-13 9 0 0,-9 8 0 0,-27 11 0 15,-14 19 0-15,-8 0 0 16,4 12 0-16,-9 5 0 0,9 1 0 0,5 0 0 16,3-2 0-16,11-1 0 0,21-13 0 0,5-8 0 15,13-9 0-15,9-3 0 0,9-8 0 16,0-6 0-16,9-3 0 0,9-8 0 0,0-1 0 16,13-9 0-16,9-3 0 0,28-20 0 15,25-11 0-15,6-13 0 0,0-12 0 0,10-5 0 16,-8 1 0-16,-2-5 0 0,-11 13 0 0,-11 3 0 15,-18 15 0-15,-15 13 0 0,-8 5 0 16,-9 7 0-16,-5 9 0 0,-8 3 0 0,-5 4 0 16,0 0 0-16,-22 34 0 0,-15 7 0 15,-3 15 0-15,-17 11 0 0,-1 14 0 16,-2 4 0-16,-2 7 0 0,4-2 0 0,5-3 0 16,12 0 0-16,14-22 0 0,14-5 0 0,5-10 0 15,12-11 0-15,8-1 0 0,7-7 0 16,12-7 0-16,10-9 0 0,7-8 0 0,6-8 0 15,32-11 0-15,17-18 0 0,9-9 0 0,4-10 0 16,5-7 0-16,22-22 0 0,5-3 0 16,-36 16 0-16,-1-1 0 0,-12 6 0 0,-10-1 0 15,-13 14 0-15,-18 13 0 0,-22 7 0 0,-5 11 0 16,-9 1 0-16,-12 9 0 0,-6 6 0 16,-4 0 0-16,-18 19 0 0,-17 6 0 0,-37 22 0 15,-13 9 0-15,-8 7 0 0,-9 11 0 16,-8 0 0-16,8-2 0 0,-1 0 0 15,11-5 0-15,9-3 0 0,12-12 0 0,22-17 0 16,19-8 0-16,6-6 0 0,14-10 0 0,6-3 0 16,8-9 0-16,-4 1 0 0,31-24 0 15,14-14 0-15,9-8 0 0,26-16 0 0,1-8 0 16,8-5 0-16,2-1 0 0,-2 2 0 16,-9 6 0-16,-4 10 0 0,-26 15 0 0,-9 5 0 15,-14 10 0-15,-10 9 0 0,-9 7 0 0,-8 5 0 16,0 7 0-16,-31 9 0 0,-4 9 0 15,-28 11 0-15,-27 19 0 0,-13 3 0 16,-3 11 0-16,-38 21 0 0,1-1 0 0,5 1 0 16,33-16 0-16,7-1 0 0,4-5 0 15,23-11 0-15,22-10 0 0,12-15 0 0,12-3 0 16,11-4 0-16,9-13 0 0,7-2 0 0,-2-3 0 16,34-26 0-16,24-7 0 0,26-16 0 15,7-13 0-15,12-2 0 0,31-21 0 0,4-4 0 16,-7 6 0-16,-24 14 0 0,-8 8 0 0,-10 8 0 15,-27 15 0-15,-12 9 0 0,-19 9 0 16,-13 12 0-16,-18 8 0 0,0 0 0 0,-31 23 0 16,-23 11 0-16,-26 25 0 0,-15 7 0 15,-43 24 0-15,-15 9 0 0,-1 8 0 16,-10 2 0-16,9 1 0 0,9-9 0 0,13-6 0 16,36-22 0-16,11-13 0 0,28-16 0 0,10-6 0 15,20-12 0-15,11-6 0 0,11-12 0 16,11-6 0-16,-5-2 0 0,46-28 0 0,16-8 0 15,35-25 0-15,7-9 0 0,40-28 0 0,-2-2 0 16,1 0 0-16,5 5 0 0,-9 7 0 16,-28 22 0-16,-12 8 0 0,-14 8 0 0,-23 17 0 15,-21 9 0-15,-10 7 0 0,-17 10 0 0,-9 3 0 16,-5 4 0-16,0 0 0 0,-50 36 0 16,-8 2 0-16,-28 17 0 0,-16 9 0 15,-36 25 0-15,-6-3 0 0,8 2 0 0,-5-7 0 0,38-18 0 16,8-5 0-16,11-9 0 15,25-15 0-15,10-3 0 0,14-9 0 0,12-11 0 16,14-8 0-16,4-6 0 0,5 3 0 0,41-36 0 16,17-24 0-16,23-10 0 0,13-12 0 15,32-26 0-15,-6-5 0 0,4-4 0 0,-6 5 0 16,-3 3 0-16,-34 34 0 0,-13 17 0 0,-19 15 0 16,-18 12 0-16,-18 11 0 0,-9 12 0 15,-8 8 0-15,4 0 0 0,-51 29 0 0,-10 12 0 16,-32 16 0-16,-10 17 0 0,-36 16 0 0,-9 7 0 15,9 4 0-15,7-6 0 16,27-20-365-16,12-5-1002 0,11-5 146 0,12-13 160 16,20-19 82-16,15-14 145 0,12-13 30 0,9-2 96 15,5-9 64-15</inkml:trace>
        </inkml:traceGroup>
        <inkml:traceGroup>
          <inkml:annotationXML>
            <emma:emma xmlns:emma="http://www.w3.org/2003/04/emma" version="1.0">
              <emma:interpretation id="{3FB73ABB-E7BC-45B3-99AE-5B37E77CA1EA}" emma:medium="tactile" emma:mode="ink">
                <msink:context xmlns:msink="http://schemas.microsoft.com/ink/2010/main" type="inkWord" rotatedBoundingBox="22918,5113 21033,6618 20172,5539 22057,4035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644.0027">1025-79 223 0,'-19'5'510'0,"19"-5"-11"16,-9 3-34-16,1 4-44 0,0-3-19 15,-2 4-33-15,1 5-27 0,-1-2 1 16,-2 8 10-16,-2-4-6 0,1 6 21 0,-1 4-33 0,1 1 4 16,-5 8-33-16,1 2-16 15,-10 15 30-15,0 6-48 0,0-1-8 0,-5 5-22 16,1 6-26-16,-5 16 0 0,-3 2-26 0,2 5-4 15,0 0 15-15,-2 0-33 0,3 5-164 16,0-5-4-16,1 4 0 0,3-3 0 0,1-1 0 16,0 3 0-16,4-6 0 0,5-13 0 15,-1-5 0-15,1 1 0 0,3-1 0 0,-2-8 0 16,3 0 0-16,-1-4 0 0,6-5 0 0,0-10 0 16,0-3 0-16,3 2 0 0,-3 0 0 15,3-4 0-15,-2-4 0 0,3-2 0 0,3-1 0 16,-2-4 0-16,3-5 0 0,-3 1 0 15,4-5 0-15,-2-2 0 0,2-2 0 16,4-2 0-16,-4 3 0 0,4-8 0 0,-4 3 0 16,3-5 0-16,1-4 0 0,-4 6 0 15,4-6 0-15,0 0 0 0,-8 3 0 0,8-3 0 16,0 0 0-16,0 0 0 0,0 0-861 0,12-20-390 16,-7 12 105-16,7-6 126 0,-2 0 104 15,3-4 141-15,1-6 27 0,3-8 81 0,6-1-21 16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10.822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93D2C0F8-30E1-4D50-895B-9D68E0AED51F}" emma:medium="tactile" emma:mode="ink">
          <msink:context xmlns:msink="http://schemas.microsoft.com/ink/2010/main" type="inkDrawing" rotatedBoundingBox="19034,7633 27821,7971 27709,10871 18922,10533" semanticType="callout" shapeName="Other">
            <msink:sourceLink direction="with" ref="{6A5E3C13-9346-45C9-96AA-D55293A5FB51}"/>
            <msink:sourceLink direction="with" ref="{E59B4B69-BDC1-490F-8DE9-5E1D9836A771}"/>
          </msink:context>
        </emma:interpretation>
      </emma:emma>
    </inkml:annotationXML>
    <inkml:trace contextRef="#ctx0" brushRef="#br0">8789 2613 275 0,'0'0'633'16,"0"0"11"-16,4 5-26 0,-4-5-30 15,0 0-33-15,0 0-41 0,0 8 3 0,0-8-40 16,0 0 3-16,0 0-29 0,-4 8-27 16,4-8-3-16,0 0-41 0,-4 3-12 15,4-3-66-15,0 0-27 0,-10 9-6 0,6-7-269 16,4-2 0-16,-6 7 0 0,6-7 0 16,-15 5 0-16,5 0 0 0,1-2 0 0,-1 4 0 15,-2-2 0-15,-1 2 0 0,-5-3 0 0,4 3 0 16,-2-1 0-16,-4 3 0 0,2 2 0 15,-2-1 0-15,0 1 0 0,-2 1 0 0,-1-1 0 16,0 6 0-16,-3-4 0 0,3 0 0 0,2-2 0 16,2-2 0-16,-3 4 0 0,5-2 0 15,-2-1 0-15,1-1 0 0,-4-3 0 0,7 2 0 16,-6 0 0-16,3 0 0 0,5-2 0 16,-9 0 0-16,7-2 0 0,-2 2 0 15,-5-2 0-15,-1 3 0 0,1-2 0 0,3 1 0 16,-6-1 0-16,8 0 0 0,-3-1 0 15,-2-2 0-15,3 4 0 0,-2-3 0 0,3-1 0 16,3-2 0-16,-6 1 0 0,3 0 0 0,-1-1 0 16,-2 0 0-16,-1 0 0 0,3 0 0 15,-3 0 0-15,2 0 0 0,-4 0 0 0,1 0 0 16,-4-1 0-16,0 1 0 0,-1 0 0 0,3-1 0 16,2 1 0-16,-3 0 0 0,7 0 0 15,-3-2 0-15,4 0 0 0,-4 1 0 0,4-3 0 16,1 0 0-16,-2 2 0 0,1-3 0 15,1 1 0-15,-1-2 0 0,2 3 0 16,-5-2 0-16,4-2 0 0,-3 3 0 0,-5-5 0 16,6 2 0-16,-2-4 0 0,-1 5 0 15,-1-2 0-15,1-1 0 0,3-1 0 0,-2 4 0 16,2-2 0-16,1 0 0 0,-3-2 0 0,3 3 0 16,4 2 0-16,1-5 0 0,-1 6 0 15,1-5 0-15,-1 5 0 0,1-2 0 0,-1-2 0 16,5 6 0-16,-3-7 0 0,-2 4 0 0,5-3 0 15,-5 0 0-15,1 3 0 0,3-5 0 16,-2 1 0-16,-2 5 0 0,5-6 0 0,-5-1 0 16,5 4 0-16,-3-2 0 15,-2 2 0-15,5-2 0 0,-5 1 0 0,5 2 0 16,-3-4 0-16,2 1 0 0,3 0 0 0,-4-1 0 16,2 5 0-16,1-5 0 0,2 1 0 15,-2-1 0-15,-1-3 0 0,3 4 0 0,-2-2 0 16,2-1 0-16,-5 1 0 0,5 0 0 0,-6-1 0 15,7 1 0-15,-3-1 0 0,5 2 0 16,-8-1 0-16,8 0 0 0,-3-1 0 0,-2 1 0 16,2 1 0-16,-2-2 0 0,3 1 0 0,-4-4 0 15,7 2 0-15,-5 2 0 0,0-2 0 16,0-4 0-16,3 2 0 0,0-4 0 0,-1-3 0 16,1 1 0-16,0-2 0 0,-2 0 0 15,2 0 0-15,0 2 0 0,3-3 0 16,0 3 0-16,-6-1 0 0,7 2 0 0,-4 1 0 15,2 1 0-15,-6-2 0 0,8 2 0 16,-4 4 0-16,0-5 0 0,-1 5 0 0,1-4 0 16,0 3 0-16,-2-5 0 0,2 7 0 0,0-6 0 15,3 0 0-15,-3 5 0 0,4-6 0 16,-4 3 0-16,4-5 0 0,-4-3 0 0,4 6 0 16,4-7 0-16,-4 4 0 0,0 6 0 0,6-5 0 15,-4 0 0-15,-1 1 0 0,-1 0 0 16,4 3 0-16,0-2 0 0,-4 1 0 0,4 3 0 15,-4-4 0-15,2 4 0 0,-2-3 0 16,4 4 0-16,-4-5 0 0,0 3 0 16,0-1 0-16,0-2 0 0,0 3 0 0,-4-4 0 15,4 2 0-15,0 0 0 0,0 0 0 0,0-2 0 16,-2 4 0-16,2-4 0 0,0-1 0 16,2 0 0-16,-2 2 0 0,0 0 0 0,0 0 0 15,0-3 0-15,0 3 0 0,4-1 0 0,-4 2 0 16,0-2 0-16,0-1 0 0,4 1 0 15,-4 4 0-15,-4-2 0 0,4-2 0 0,0 1 0 16,-4-3 0-16,4 5 0 0,-6-5 0 16,6 3 0-16,-4-3 0 0,0-1 0 15,-1 2 0-15,1-2 0 0,-2 1 0 0,2 0 0 16,0 2 0-16,0-1 0 0,-1 2 0 16,1 4 0-16,0-5 0 0,-1 6 0 0,0-2 0 15,1 0 0-15,0 4 0 0,1-5 0 0,-8 2 0 16,6-1 0-16,-3 3 0 0,2 0 0 15,-2 0 0-15,3-2 0 0,-3 1 0 0,4 2 0 16,-6-3 0-16,5-2 0 0,-3 5 0 0,0 0 0 16,-2-5 0-16,5 4 0 0,-7 1 0 15,9 0 0-15,-8-1 0 0,8-2 0 0,-3 2 0 16,-3 2 0-16,4-1 0 0,1 1 0 0,-6-1 0 16,6 2 0-16,-1-1 0 15,1 3 0-15,-4-2 0 0,5 5 0 0,-4-5 0 16,3 5 0-16,-1-1 0 0,1-2 0 0,-4 1 0 15,6-2 0-15,-6 3 0 0,4 2 0 16,3-5 0-16,-7 5 0 0,4-5 0 0,2 2 0 16,2 7 0-16,-8-9 0 0,4 4 0 0,0 2 0 15,4 3 0-15,-5-10 0 0,5 10 0 16,-8-7 0-16,8 7 0 0,-10-4 0 0,10 4 0 16,-7-5 0-16,7 5 0 0,-11-4 0 15,11 4 0-15,-9-3 0 0,9 3 0 0,-14-6 0 16,14 6 0-16,-9-2 0 0,1 0 0 0,8 2 0 15,-14-7 0-15,5 6 0 16,-3 1 0-16,12 0 0 0,-19-7 0 0,9 6 0 16,-2-2 0-16,-1 3 0 0,-5-2 0 0,3 1 0 15,-1-5 0-15,-3 5 0 0,1 1 0 16,-3-3 0-16,2 3 0 0,-3 0 0 0,-1 3 0 16,1-3 0-16,-1 1 0 0,0 1 0 0,-2-2 0 15,2 4 0-15,1-3 0 0,-1 1 0 16,1-2 0-16,-1 1 0 0,6 1 0 0,-2-1 0 15,-3 3 0-15,5-3 0 0,-2 1 0 0,-3-1 0 16,4 1 0-16,0 3 0 0,0-3 0 16,-4-2 0-16,5 2 0 0,-6 6 0 15,1-5 0-15,-1 5 0 0,0-3 0 0,-3 1 0 16,7 3 0-16,-6-3 0 0,2 2 0 16,2 1 0-16,-3-5 0 0,5 5 0 0,-3-1 0 15,1-2 0-15,-2 0 0 0,1 3 0 0,3-4 0 16,2 2 0-16,-5-4 0 0,7 3 0 15,-7-2 0-15,5-2 0 0,-1 6 0 0,-1-5 0 16,2 0 0-16,-5 4 0 0,-1-6 0 16,1 7 0-16,4-3 0 0,-5 3 0 0,1-1 0 15,0-2 0-15,-1 3 0 0,0 1 0 0,-2-5 0 16,6 5 0-16,-3-5 0 0,4 2 0 16,5-2 0-16,-5 5 0 0,5-7 0 15,-1 4 0-15,-3-3 0 0,3 3 0 0,0-2 0 16,1-2 0-16,-1 6 0 0,-3-5 0 15,2 0 0-15,-3 4 0 0,-3-6 0 0,2 6 0 16,-3-6 0-16,5 2 0 0,-4 4 0 0,-3-4 0 16,6 0 0-16,-1 4 0 0,-2-7 0 15,3 3 0-15,3 3 0 0,-2-3 0 0,-1 0 0 16,5 2 0-16,2-3 0 0,-6 1 0 0,0 2 0 16,7-2 0-16,-3 4 0 0,-3-5 0 15,2 3 0-15,1 3 0 0,-1-6 0 0,1 5 0 16,-1-4 0-16,0 4 0 0,-3-4 0 0,3 4 0 15,-3-2 0-15,2 3 0 16,-3-5 0-16,1 4 0 0,-1-3 0 0,5 5 0 16,-5-6 0-16,0 4 0 0,5-4 0 0,-2 5 0 15,-1-3 0-15,-3 1 0 0,5-1 0 16,-3 2 0-16,-1 0 0 0,1-1 0 0,0 3 0 16,1 2 0-16,-2-8 0 0,1 5 0 15,3 0 0-15,1-2 0 0,-5 1 0 0,5 2 0 16,-1-6 0-16,1 5 0 0,-1-3 0 0,5 0 0 15,-4-2 0-15,0 3 0 0,3-2 0 16,-3 1 0-16,3 1 0 0,-2-1 0 0,-1 2 0 16,3-4 0-16,-3 3 0 0,3-1 0 15,-3 3 0-15,1-4 0 0,-2 2 0 16,0 3 0-16,1-5 0 0,3 5 0 0,-3-1 0 16,-1-3 0-16,2 5 0 0,-1-4 0 0,-1-1 0 15,5 3 0-15,-5 0 0 0,1-2 0 16,2 3 0-16,-4-2 0 0,1-2 0 0,1 3 0 15,-1-3 0-15,1 4 0 0,-1-2 0 0,-3 2 0 16,2-2 0-16,-1 2 0 0,1 2 0 16,-3-2 0-16,-4 0 0 0,5 1 0 0,-2 1 0 15,-3-5 0-15,5 7 0 0,-2-4 0 0,-3 1 0 16,3 1 0-16,-2-1 0 0,3 2 0 16,0-2 0-16,-1-2 0 0,2 2 0 15,-1-4 0-15,1 5 0 0,-1-2 0 0,5 2 0 16,-1-2 0-16,-1 0 0 0,-1-2 0 15,6 1 0-15,-3 3 0 0,-1-2 0 0,5-2 0 16,-3-1 0-16,-2 4 0 0,5-1 0 16,-1 0 0-16,2-5 0 0,-5 7 0 0,3-3 0 15,1-2 0-15,-4 2 0 0,4 2 0 0,-5 0 0 16,5-2 0-16,-5-2 0 0,2 4 0 16,-1 0 0-16,3 2 0 0,-7-3 0 0,3 3 0 15,1-1 0-15,-1 0 0 0,1-2 0 0,-1 4 0 16,-4-3 0-16,5 1 0 0,-1 1 0 15,-3-1 0-15,3 1 0 0,1-1 0 16,-5 1 0-16,5-1 0 0,-1-1 0 0,1 1 0 16,-5 4 0-16,4-3 0 0,1-1 0 15,3-1 0-15,-3-2 0 0,1 2 0 0,-2-1 0 16,5 1 0-16,-5 0 0 0,6 0 0 0,-5 0 0 16,3 1 0-16,-3-1 0 0,3-1 0 15,-2 5 0-15,-2-2 0 0,1-3 0 0,3 5 0 16,-3-3 0-16,-1 0 0 0,1 6 0 0,-5-4 0 15,5 1 0-15,-5-4 0 0,5 2 0 16,-5 1 0-16,0 3 0 0,5-4 0 0,-2-1 0 16,0 2 0-16,-1-3 0 0,2 1 0 15,1 1 0-15,-1-1 0 0,2 1 0 0,-1-2 0 16,-1 1 0-16,5-1 0 0,-5 3 0 16,0-2 0-16,1 1 0 0,1-2 0 0,2-2 0 15,-3 3 0-15,3-1 0 0,-2 0 0 16,-1 0 0-16,3-4 0 0,-3 4 0 0,3 0 0 15,-3 1 0-15,0-1 0 0,0 2 0 16,-1-1 0-16,5 0 0 0,-5 0 0 0,5 0 0 16,-3 0 0-16,-2-1 0 0,5 0 0 0,-1 1 0 15,-2-1 0-15,3 0 0 0,0-1 0 16,-4 0 0-16,3-2 0 0,1 2 0 0,1 3 0 16,-6-2 0-16,5 1 0 0,-5-2 0 15,1 0 0-15,-1 3 0 0,1 1 0 16,-5-2 0-16,1 1 0 0,3-1 0 0,-4 0 0 15,5-1 0-15,-5 2 0 0,1 0 0 0,2 1 0 16,-3 0 0-16,-3-2 0 0,3 1 0 16,3 1 0-16,-2-4 0 0,3 1 0 0,-4 0 0 15,5-2 0-15,-5 2 0 0,1 0 0 0,3-4 0 16,-5 0 0-16,3 1 0 0,-7-1 0 16,4 1 0-16,-7 0 0 0,-1-2 0 0,4 2 0 15,-2-3 0-15,2 3 0 0,-4-4 0 16,4 2 0-16,-3 0 0 0,3 2 0 15,-4-4 0-15,1-2 0 0,3 6 0 0,-4-4 0 16,5-1 0-16,-5 3 0 0,4-3 0 0,2-1 0 16,2 0 0-16,-3-1 0 0,0 0 0 15,3 0 0-15,2-1 0 0,-5-2 0 0,7-2 0 16,-6 3 0-16,7-1 0 0,-3-2 0 16,-1 3 0-16,3-1 0 0,-1-3 0 0,1 2 0 15,-3 1 0-15,5-2 0 0,1 2 0 0,-2-2 0 16,1 2 0-16,-1 1 0 0,5 1 0 15,0-5 0-15,9 6 0 0,-18-3 0 0,9 2 0 16,9 1 0-16,-9-3 0 0,-1-1 0 0,10 4 0 16,-8-2 0-16,8 2 0 15,-9-3 0-15,9 3 0 0,0 0 0 0,-14-1 0 16,14 1 0-16,-13-3 0 0,13 3 0 0,-14 0 0 16,14 0 0-16,-21 6 0 0,15-3 0 15,2 2-1322-15,4-5 63 0,-13 3 101 0,13-3 157 16,0 0 130-16,0 0 40 0,0 0 131 0,0 0 4 15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36.980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9756C5BD-BEE6-41BB-AAD5-6C2A099FD36B}" emma:medium="tactile" emma:mode="ink">
          <msink:context xmlns:msink="http://schemas.microsoft.com/ink/2010/main" type="writingRegion" rotatedBoundingBox="24278,9364 23809,11793 22788,11595 23257,9167"/>
        </emma:interpretation>
      </emma:emma>
    </inkml:annotationXML>
    <inkml:traceGroup>
      <inkml:annotationXML>
        <emma:emma xmlns:emma="http://www.w3.org/2003/04/emma" version="1.0">
          <emma:interpretation id="{9E921D0B-BFC6-40A3-87B2-EBFFD8B4108C}" emma:medium="tactile" emma:mode="ink">
            <msink:context xmlns:msink="http://schemas.microsoft.com/ink/2010/main" type="paragraph" rotatedBoundingBox="24278,9364 23809,11793 22788,11595 23257,9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75CEAE-382D-4F63-8E36-7C7EBAD339EA}" emma:medium="tactile" emma:mode="ink">
              <msink:context xmlns:msink="http://schemas.microsoft.com/ink/2010/main" type="line" rotatedBoundingBox="24278,9364 23809,11793 22788,11595 23257,9167"/>
            </emma:interpretation>
          </emma:emma>
        </inkml:annotationXML>
        <inkml:traceGroup>
          <inkml:annotationXML>
            <emma:emma xmlns:emma="http://www.w3.org/2003/04/emma" version="1.0">
              <emma:interpretation id="{F8F273C2-AFE2-49CE-838F-1C5BE370E364}" emma:medium="tactile" emma:mode="ink">
                <msink:context xmlns:msink="http://schemas.microsoft.com/ink/2010/main" type="inkWord" rotatedBoundingBox="24278,9364 23809,11793 22788,11595 23257,9167">
                  <msink:destinationLink direction="to" ref="{29C356D5-4A82-437C-BD2B-23A66C1C1711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440 1360 260 0,'0'6'897'0,"0"-6"-74"0,0 0-52 0,0 0-60 15,0 0-37-15,0 0-56 0,0 0-48 0,4-25-86 16,4 11 3-16,-3-8-44 0,9-5-55 15,0-6-9-15,3-2-47 0,10-15-46 0,0-2-218 16,8-7-68-16,-3 3 0 0,1-3 0 16,-3 5 0-16,1-5 0 0,8 3 0 15,-7 8 0-15,-4 0 0 0,-6 10 0 0,-5 7 0 16,2 5 0-16,-1-5 0 0,-5 3 0 16,1 5 0-16,-1 3 0 0,-5 4 0 0,2-3 0 15,-2 8 0-15,2-1 0 0,-2 0 0 0,-3 2 0 16,-1 1 0-16,2 3 0 0,2 0 0 15,-8 6 0-15,9 0 0 0,-9 0 0 0,14 10 0 16,-10 0 0-16,0 3 0 0,1 1 0 0,-5 8 0 16,4 7 0-16,-8 4 0 0,4 1 0 15,-9 14 0-15,3-2 0 0,-7 18 0 0,-5 1 0 16,1-3 0-16,-6 3 0 0,-3-1 0 16,-1 0 0-16,0-1 0 0,0-5 0 15,0-4 0-15,-4-1 0 0,3-7 0 0,3-7 0 16,9-12 0-16,-1-8 0 0,4-5 0 15,-5 1-619-15,5-11-624 0,-5 0 74 0,0-8 85 16,1-5 142-16,-6-4 105 0,-4-11 100 0,5-4 37 16,5 5 0-16</inkml:trace>
          <inkml:trace contextRef="#ctx0" brushRef="#br0" timeOffset="170.5233">426 1004 472 0,'14'-3'827'15,"-1"-3"63"-15,1 2-34 0,4-3-29 0,-1 5-60 16,1-2-60-16,2-1-119 0,0 4-37 0,7-4-70 15,-1 1-35-15,1 1-36 16,0 2-68-16,4-6-315 0,0 5-27 0,-2 0 0 16,2 2 0-16,0 0 0 0,-4 0-123 0,0 0-369 15,-1 4-200-15,-3 4-153 0,-6-1-351 16,1 4 102-16,-8 4 163 0,-2 2 45 0,-12 0 108 16,-5 5 70-16</inkml:trace>
          <inkml:trace contextRef="#ctx0" brushRef="#br0" timeOffset="-514.4493">698 0 156 0,'0'0'812'0,"6"0"-23"0,-6 0-33 0,0 0-42 15,0 0-58-15,0 0-12 0,12 11-48 0,-12-2 3 16,0-3-63-16,0 4-70 0,0-1-12 16,0 1-71-16,1-1-18 0,-1-1-100 0,0-2-265 15,4 2 0-15,0-3 0 0,0 3 0 16,-4-8 0-16,6 6 0 0,-6-6 0 0,0 0 0 15,0 0 0-15,17-15 0 0,-11 11 0 0,-2-5 0 16,-4 4 0-16,0-3 0 16,-4-1 0-16,-2-1 0 0,-2 4 0 0,3-4 0 15,-9 4 0-15,4 3 0 0,-7-3 0 0,-4 10 0 16,-6 1 0-16,-10 5 0 0,-21 11 0 16,-8 11 0-16,-10 13 0 0,-1 9 0 0,6 1 0 15,4 6 0-15,22-9 0 0,0 6 0 0,9-3 0 16,5 1 0-16,9-2 0 0,9-10 0 15,7-7 0-15,2 0 0 0,8-4 0 0,-3-1 0 16,12-4 0-16,-4 1 0 0,9-4 0 0,5-4 0 16,1-1 0-16,4-7 0 0,2-2 0 15,0-2 0-15,-2-6 0 0,-3 3 0 0,-6-4 0 16,2-2 0-16,-3 0 0 0,0-2 0 0,-5-4 0 16,-3 6 0-16,-1-2 0 15,-5 0 0-15,4-4 0 0,-8 6 0 0,6-3 0 16,-6 3-775-16,0 0-446 0,0 0 67 15,8-3 115-15,-8 3 201 0,0 0 41 0,0 0 49 16,0 0 37-16,0 0 89 0</inkml:trace>
          <inkml:trace contextRef="#ctx0" brushRef="#br0" timeOffset="1005.255">292 1545 402 0,'18'-10'722'16,"4"0"41"-16,-3 2-55 0,2-2-57 0,2 4 8 15,6 0-11-15,-1-4 0 0,5 6-53 16,6-5-14-16,-3 5-30 0,5-1-37 0,-1 2 0 15,-4 4-279-15,-1-1-235 0,-4 2 0 0,1 4 0 16,0 4 0-16,-8 2 0 0,-8 1 0 16,2 6 0-16,-9-1 0 0,-5 3 0 0,-4 6 0 15,-9 0 0-15,-1 3 0 0,-11 5 0 16,-10 8 0-16,-6 0 0 0,-2-2 0 16,2-10 0-16,6-6 0 0,-4-3 0 0,2-3 0 15,6-6 0-15,0-3 0 0,6-4 0 16,3 1 0-16,1-5 0 0,3-2 0 0,14 0 0 15,-18-6-30-15,13 1-1236 0,1 1 30 0,0-3 175 16,-2 1 70-16,2-2 183 0,4-1 8 16,-4-1 59-16,4 4 171 0,-2-1-92 0</inkml:trace>
          <inkml:trace contextRef="#ctx0" brushRef="#br0" timeOffset="712.3693">444 1571 160 0,'0'0'915'0,"4"-5"-92"0,-4 5-18 16,0 0-16-16,0 0 15 0,0 0-11 15,14 14 0-15,-10-5-11 0,-4 5 22 0,0 5-122 16,-4 4-641-16,-1 2-41 0,0 8 0 15,-7 11 0-15,-7 19 0 0,-3-5 0 16,3 3 0-16,-6-2 0 0,2 3 0 0,0-5 0 16,1-1 0-16,4-10 0 0,1-9 0 0,3-2 0 15,1-1 0-15,-1-6 0 0,9-6 0 16,-7-3 0-16,6-2 0 0,-2-8 0 0,4-2 0 16,3-7 0-16,1 0 0 0,0 0 0 0,-13-29-1199 15,8 8-71-15,1-3 97 0,-1-6 194 16,-4-1 15-16,0-1 93 0,1-1 85 0,-2-4 86 15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44.700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CC43B299-EF28-47E9-8B0D-99F0E84EEAD2}" emma:medium="tactile" emma:mode="ink">
          <msink:context xmlns:msink="http://schemas.microsoft.com/ink/2010/main" type="writingRegion" rotatedBoundingBox="30406,10826 32498,11528 31941,13186 29849,12483"/>
        </emma:interpretation>
      </emma:emma>
    </inkml:annotationXML>
    <inkml:traceGroup>
      <inkml:annotationXML>
        <emma:emma xmlns:emma="http://www.w3.org/2003/04/emma" version="1.0">
          <emma:interpretation id="{651A6882-BDE8-491E-9124-B724E2601939}" emma:medium="tactile" emma:mode="ink">
            <msink:context xmlns:msink="http://schemas.microsoft.com/ink/2010/main" type="paragraph" rotatedBoundingBox="30406,10826 32498,11528 32210,12386 30117,116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827112-3EA1-43EA-AD53-ADA82456B61B}" emma:medium="tactile" emma:mode="ink">
              <msink:context xmlns:msink="http://schemas.microsoft.com/ink/2010/main" type="line" rotatedBoundingBox="30406,10826 32498,11528 32210,12386 30117,11683"/>
            </emma:interpretation>
          </emma:emma>
        </inkml:annotationXML>
        <inkml:traceGroup>
          <inkml:annotationXML>
            <emma:emma xmlns:emma="http://www.w3.org/2003/04/emma" version="1.0">
              <emma:interpretation id="{67BAD258-79E6-4865-B04E-64BB5D167701}" emma:medium="tactile" emma:mode="ink">
                <msink:context xmlns:msink="http://schemas.microsoft.com/ink/2010/main" type="inkWord" rotatedBoundingBox="30406,10826 32498,11528 32210,12386 30117,11683">
                  <msink:destinationLink direction="with" ref="{C8B5F6FF-743B-492F-9A8F-D75BDF010203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7484 1843 338 0,'0'0'793'0,"0"-9"-3"0,0 9-72 0,0 0-22 0,0 0-22 16,0 0-3-16,0 0-16 15,-14 17-7-15,13-5-27 0,-7 2-51 0,0 6-75 16,-6 4 27-16,1 7-522 0,-4 2 0 0,-11 19 0 16,-1-5 0-16,0 4 0 0,0-4 0 15,0 3 0-15,6-10 0 0,1-6 0 0,3-1 0 16,1-7 0-16,5-6 0 0,-1 3 0 0,6-3 0 16,3-7 0-16,-3-6 0 0,5-4-1106 15,3-3-123-15,0 0 168 0,0 0 89 0,0 0 101 16,1-23 67-16,1 9 52 0,2-2 96 15,-4-1 53-15</inkml:trace>
          <inkml:trace contextRef="#ctx0" brushRef="#br0" timeOffset="229.0013">7187 1873 383 0,'23'-13'681'0,"3"1"-29"15,0-2-68-15,-2 7-36 0,7-3-42 16,3-1-48-16,-4 1 4 0,15-1-86 0,-4 2-41 16,-3-1-19-16,-1 1-51 0,2 4-31 15,-6-1-10-15,2 1-12 0,0-3-82 16,-8 4-141-16,-4-1-101 0,1 5-178 0,-3 0-198 16,-4-2 15-16,-3 4-417 0,-5 3-29 15,3-1 163-15,-6 5-7 0,1 2 78 0,-6-1 149 16</inkml:trace>
          <inkml:trace contextRef="#ctx0" brushRef="#br0" timeOffset="1132.3838">7979 2325 115 0,'23'-4'879'0,"-4"3"81"0,3-2-70 0,-1-2-30 16,-2 3-41-16,-1 1-104 0,3-2-30 15,-2-1-82-15,6 4-33 0,-5-2-49 16,7 2-85-16,-1 0-298 0,1-1-138 0,-4 0 0 16,0-1 0-16,5-2 0 0,-8 4 0 15,5 0-321-15,-9-1-408 0,6 1-500 0,-2 0 145 16,-5 0 120-16,0 0 48 0,-2 1 179 0,-1-2-71 15,-2 2 175-15,-10-1 23 0</inkml:trace>
          <inkml:trace contextRef="#ctx0" brushRef="#br0" timeOffset="948.9623">7854 2041 733 0,'-8'26'711'16,"3"-4"-52"-16,-5-1 4 0,-2-2-64 15,7 1-40-15,-5 1-60 0,-6-1 29 0,7 5-85 16,-5 2-70-16,1 0-23 0,-5-5-41 15,9 4-23-15,-9-3-44 0,8-6 15 16,-2 3-26-16,3-3-41 0,-5-4-22 0,8-2-1 16,-1 0-18-16,0-9-74 0,0 3-75 15,7-5 0-15,0 0 0 0,0 0 0 0,-17-20 0 16,17 9 0-16,4-5 0 0,0-2 0 0,-3-3 0 16,11-8 0-16,2 6 0 0,-1-6 0 15,5-3 0-15,5 3 0 0,0-2 0 0,7 1 0 16,-3 0 0-16,3 6 0 0,-2 4 0 0,-5-2 0 15,0 8 0-15,-1 0 0 0,-5-2 0 16,1 7 0-16,-3 3 0 0,0-1 0 0,-5 4 0 16,0 0 0-16,-1 3 0 0,-9 0 0 15,18 2 0-15,-18-2 0 0,11 6 0 16,-10 1 0-16,0-3 0 0,-1-4 0 0,-2 14 0 16,-5-8 0-16,3-1-112 0,4-5-257 15,-7 5-156-15,0-3-63 0,7-2-38 0,0 0 61 16,-13 5 58-16,13-5 23 0,0 0 86 0,0 0 29 15,0 0 42-15,-14 0-5 0,14 0 64 16,0 0 48-16,-4 4 53 0,4-4 85 0,-2 10 82 16,-1-2 86-16,-1-2 63 0,4 4 48 15,-4 0 49-15,4 2 66 0,0-1-29 0,0-1 45 16,0 1-45-16,0 1 26 0,0 3-67 0,4-8 11 16,0 3 4-16,0 2-19 15,-3-5-48-15,7 2 8 0,-2-5-5 0,5-3-10 16,-1-1-16-16,4 0 4 0,0-5-25 0,7-4-35 15,2-3 16-15,4 2-23 0,0-4-22 16,0-2 4-16,4 2-8 0,-3 0 15 0,-1-3-19 16,1 4-18-16,0 0 49 0,-1-2-9 15,-4 4-3-15,2 0-11 0,-9 5 15 0,-2 0 7 16,3 0-22-16,-3 1-44 0,-2 5-38 0,-3 0 0 16,-9 0 0-16,18 6 0 0,-13-1 0 15,6 5 0-15,-8 1 0 0,1 2 0 0,-4 4 0 16,0-1 0-16,-4 3 0 0,1 2 0 15,-8 8 0-15,-6-2 0 0,2 4 0 16,-11 2 0-16,3 0 0 0,-4-2 0 0,0 0 0 16,0-4 0-16,-3 5-175 0,-14 0-574 15,14-8-472-15,1-4 119 0,2-10 93 0,4-1 123 16,-1-6 67-16,0-3 52 0,1-3 108 0,0-6 44 16</inkml:trace>
          <inkml:trace contextRef="#ctx0" brushRef="#br0" timeOffset="1684.6096">8645 2245 454 0,'10'-8'607'0,"0"5"-19"15,3-4-4-15,0 4-6 0,-1-2-31 0,-1 1 8 16,2 3-34-16,1 1-15 0,-1 0-81 0,5 0-20 16,-5 1-2-16,5 4-1 0,-5-1-11 15,1-1-27-15,-1 3 9 0,-3-2-42 16,3 3-174-16,0-4-157 0,-8 5 0 16,-1 0 0-16,0-2 0 0,-2 4 0 0,-4-1 0 15,-6 2 0-15,4 2 0 0,-10-2 0 0,5 4 0 16,-9 0 0-16,5-2 0 0,-1 0 0 15,1-2 0-15,-1 3 0 0,1-7 0 0,5 2 0 16,-2 0 0-16,5-5 0 0,1 3 0 16,0-4-1330-16,4-3 42 0,0 0 115 0,0 0 131 15,0 0 156-15,0 0 22 0,27 0 119 0,-27 0 83 16</inkml:trace>
          <inkml:trace contextRef="#ctx0" brushRef="#br0" timeOffset="1394.5105">8762 2278 33 0,'14'-3'782'16,"-14"3"-60"-16,0 0-14 0,19 4-5 0,-19 2-51 16,4 0-12-16,3 3-25 0,-7 1-20 15,0 3-103-15,-3 4-75 0,-1-1 59 0,-3 4-70 16,-4 1-48-16,-2 2-46 0,-1 1-32 0,1 4-280 16,-5-3 0-16,0-3 0 0,5 1 0 15,-1 4 0-15,-3-6 0 0,3-5 0 0,1-3-30 16,-1 2-499-16,5-4-193 0,-13-5-82 15,13 4-388-15,2-10 135 0,-4 0 137 16,11 0 45-16,-18-6 145 0,9-4-3 0</inkml:trace>
          <inkml:trace contextRef="#ctx0" brushRef="#br0" timeOffset="1969.3228">8973 2418 446 0,'14'2'592'0,"-5"-2"60"16,0 1-4-16,0 5 37 0,-9-6 26 15,11 6-41-15,-10 2-41 0,1-1-18 0,-4-1-64 16,1 5-3-16,-6 5-42 0,3-3 8 16,-5 2-66-16,-2 6-444 0,-1-2 0 0,-2-1 0 15,-2 0 0-15,1 3 0 0,1 0 0 0,2-3 0 16,-1-2 0-16,3 0 0 0,2 1 0 16,-1 1 0-16,2-4 0 0,0-2 0 0,3 3 0 15,1-3 0-15,3-2 0 0,0-3 0 16,2 2 0-16,-1 0 0 0,7 1 0 15,2-5 0-15,-1 3 0 0,5-3 0 0,2 0 0 16,-3-3 0-16,1-1 0 0,-5 3 0 16,5-3 0-16,-5 1 0 0,5-1 0 0,-14-1 0 15,13 0 0-15,-13 0 0 0,14 0 0 0,-14 0 0 16,8-4-894-16,-8 4-316 0,0 0 78 16,0 0 86-16,0 0 104 0,-27-7 130 0,18 4 42 15,-4-4 118-15,4 5 45 0</inkml:trace>
          <inkml:trace contextRef="#ctx0" brushRef="#br0" timeOffset="2308.9415">8960 2510 301 0,'0'0'815'0,"9"-6"-22"0,5 0 19 0,-1 4-63 15,1-4 10-15,8 3-107 0,-1-2-38 0,2 0-48 0,0 4-52 16,3-2-60-16,-7 1-11 15,5 2-37-15,-3-4-93 0,-4 8-313 0,3-8 0 16,-5 10 0-16,2-3 0 0,-11-2 0 0,2 7-228 16,-6-3-520-16,-2 3-559 0,-10 4 190 15,1 5 19-15,-9-3 137 0,-3 4 112 0,-9 0 109 16,-8 3 54-16</inkml:trace>
          <inkml:trace contextRef="#ctx0" brushRef="#br0" timeOffset="2127.4503">8929 2714 89 0,'9'-2'718'0,"5"-1"20"0,2-2-20 0,-1 0-55 15,7-1-41-15,-1 1-64 0,2-2-74 16,0 6-41-16,2-6-41 0,-1 4-37 16,-1 0-93-16,1-3-37 0,-3 2-131 0,-4-2-104 15,1 3-108-15,-5 2-205 0,-3-2-212 0,-2-1-532 16,-8 4 29-16,4-3 82 0,-4 3 135 15,0 0 115-15,-30-12 3 0</inkml:trace>
        </inkml:traceGroup>
      </inkml:traceGroup>
    </inkml:traceGroup>
    <inkml:traceGroup>
      <inkml:annotationXML>
        <emma:emma xmlns:emma="http://www.w3.org/2003/04/emma" version="1.0">
          <emma:interpretation id="{8B88C548-9CE9-4AEC-9021-FFE49E5C53FC}" emma:medium="tactile" emma:mode="ink">
            <msink:context xmlns:msink="http://schemas.microsoft.com/ink/2010/main" type="paragraph" rotatedBoundingBox="30607,12725 30825,12137 31255,12297 31037,128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41FFA5D-D392-4EAE-943B-CC3466237EC7}" emma:medium="tactile" emma:mode="ink">
              <msink:context xmlns:msink="http://schemas.microsoft.com/ink/2010/main" type="line" rotatedBoundingBox="30607,12725 30825,12137 31255,12297 31037,12884"/>
            </emma:interpretation>
          </emma:emma>
        </inkml:annotationXML>
        <inkml:traceGroup>
          <inkml:annotationXML>
            <emma:emma xmlns:emma="http://www.w3.org/2003/04/emma" version="1.0">
              <emma:interpretation id="{C1AA7079-0A38-4D0F-B356-4A18A70EF94A}" emma:medium="tactile" emma:mode="ink">
                <msink:context xmlns:msink="http://schemas.microsoft.com/ink/2010/main" type="inkWord" rotatedBoundingBox="30607,12725 30825,12137 31255,12297 31037,1288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122.3188">7564 3268 245 0,'0'0'931'0,"9"-5"30"16,-9 5-105-16,14 0 15 0,-2-2-74 16,-3-1-56-16,-9 3-67 0,23-2-82 15,-5 2-64-15,2-3-70 0,0 0-33 0,6 3-313 16,-3 0-112-16,4-3 0 0,0-3 0 16,0 5 0-16,0-2 0 0,4 1-131 0,1-6-610 15,-5 5-517-15,-2-1 189 0,-2 2 38 0,-1 0 48 16,-3 0 156-16,-1 0 94 0,-5-2 78 15,7 3 74-15</inkml:trace>
          <inkml:trace contextRef="#ctx0" brushRef="#br0" timeOffset="2933.367">7845 2986 52 0,'-8'-1'778'0,"8"1"-19"0,-6-6-33 16,6 6-56-16,0 0-22 0,-12-1-56 0,12 1-48 15,0 0-27-15,-1-10-33 0,1 10-41 16,0 0-44-16,5-10 18 0,-5 10-41 0,10-4-52 15,1-2-11-15,-1 6-164 0,4-1-149 16,-1 1 0-16,5 1 0 0,2-1 0 0,-3 6 0 16,0-3 0-16,1-2 0 0,-5 4 0 0,1 0 0 15,-1 3 0-15,-3 2 0 16,-2 0 0-16,-1 0 0 0,-6 1 0 0,-1 1 0 0,-8 2 0 16,0 3 0-16,-2-1 0 0,-3 2 0 15,-5 4 0-15,1-5 0 0,0 3 0 16,-3 1 0-16,-2 1 0 0,-1-2 0 0,6 1 0 15,-3-5 0-15,-1 3 0 0,2-2 0 0,3-2 0 16,0-3 0-16,2 0 0 0,2 3 0 16,0-3 0-16,3-1 0 0,0 0 0 0,0 1 0 15,5-1 0-15,-2 0 0 0,2 3 0 16,0-3 0-16,8 0 0 0,-4 2 0 0,9-3 0 16,-4 2 0-16,3-1 0 0,4 4 0 0,-1-5 0 15,9 2 0-15,-5-2 0 0,0-3 0 16,3 3 0-16,-1-2 0 0,-3 0 0 0,-1-3 0 15,-2 1 0-15,-4-2 0 0,2-1 0 16,-5-3 0-16,-4 0 0 0,10 4-328 16,-10-4-893-16,0 0 29 0,0 0 120 0,0 0 111 15,-37-15 98-15,27 9 88 0,-11-9 49 0,1 2 75 16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38.977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EAA28E0E-D205-4BB2-913A-75B0E1869567}" emma:medium="tactile" emma:mode="ink">
          <msink:context xmlns:msink="http://schemas.microsoft.com/ink/2010/main" type="writingRegion" rotatedBoundingBox="19683,10617 21666,10822 21543,12013 19560,11808"/>
        </emma:interpretation>
      </emma:emma>
    </inkml:annotationXML>
    <inkml:traceGroup>
      <inkml:annotationXML>
        <emma:emma xmlns:emma="http://www.w3.org/2003/04/emma" version="1.0">
          <emma:interpretation id="{81ECC49E-EAFD-4ECE-9A64-6E7A81F1121D}" emma:medium="tactile" emma:mode="ink">
            <msink:context xmlns:msink="http://schemas.microsoft.com/ink/2010/main" type="paragraph" rotatedBoundingBox="19683,10617 21666,10822 21543,12013 19560,118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6B82B-A6A3-4B0A-A7B7-3FF0093B1A43}" emma:medium="tactile" emma:mode="ink">
              <msink:context xmlns:msink="http://schemas.microsoft.com/ink/2010/main" type="line" rotatedBoundingBox="19683,10617 21666,10822 21543,12013 19560,11808"/>
            </emma:interpretation>
          </emma:emma>
        </inkml:annotationXML>
        <inkml:traceGroup>
          <inkml:annotationXML>
            <emma:emma xmlns:emma="http://www.w3.org/2003/04/emma" version="1.0">
              <emma:interpretation id="{6A5E3C13-9346-45C9-96AA-D55293A5FB51}" emma:medium="tactile" emma:mode="ink">
                <msink:context xmlns:msink="http://schemas.microsoft.com/ink/2010/main" type="inkWord" rotatedBoundingBox="19683,10617 21666,10822 21543,12013 19560,11808">
                  <msink:destinationLink direction="with" ref="{93D2C0F8-30E1-4D50-895B-9D68E0AED51F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-2613 1430 260 0,'10'-2'823'16,"-2"4"7"-16,-8-2-11 0,9 11 0 0,-9 1 27 16,-4 4-42-16,3 7-41 0,-7 0-18 15,3 10-68-15,-13 2-36 0,4 8-477 0,-11 18-164 16,-2 0 0-16,-10 18 0 0,2-13 0 0,-10 5 0 16,-1 3 0-16,3-17 0 15,6 2 0-15,-3-5 0 0,5-6 0 0,4-4 0 0,4-6 0 16,4-10 0-16,5-8 0 0,-4-6 0 15,9-4-1177-15,-1-9-96 0,1-2 145 16,3-10 59-16,-7-2 123 0,-1-16 86 0,0-7 119 16,-5-16 138-16</inkml:trace>
          <inkml:trace contextRef="#ctx0" brushRef="#br0" timeOffset="182.6327">-3320 1864 78 0,'9'-3'800'0,"5"2"71"0,-1-3-18 0,5 8 44 16,-5-3-96-16,5 2-57 0,-4-1-70 15,7 3-67-15,2 1-67 0,0-2-71 16,4 2-37-16,-1 0-37 0,1-2-365 0,0 3-30 16,0-4 0-16,4-2 0 0,0 5 0 0,-4-3 0 15,5-3-34-15,0 1-551 0,-1-1-118 16,0 2-477-16,-4-2 111 0,-1 5 60 0,-3-1 123 16,-5 5 67-16,-5 1 85 0,-3 3 79 0</inkml:trace>
          <inkml:trace contextRef="#ctx0" brushRef="#br0" timeOffset="-227.8506">-3136 1525 316 0,'4'-5'920'15,"-4"5"-19"-15,9-4-23 0,-9 4-100 0,0 0-37 16,0 0-15-16,14 7 86 0,-10-2-60 16,-4 4 0-16,0 5-137 0,-4 5-615 0,-6 4 0 15,1 7 0-15,-9 6 0 0,1 2 0 0,-10 18 0 16,1 2 0-16,-2 4 0 0,-4-6 0 16,-3 7 0-16,4-4 0 0,-1-4 0 0,2-1 0 15,2-2 0-15,2-11 0 0,8-9 0 0,5-8 0 16,-5-1 0-16,9-5 0 0,-1-7 0 15,6-6 0-15,0 0 0 0,4-5 0 0,0 0 0 16,0 0 0-16,26-33-730 0,-7 12-625 16,6-7 163-16,-2-5 97 0,9-11 124 15,-5 7 88-15,-4 4 79 0,12-14 104 0</inkml:trace>
          <inkml:trace contextRef="#ctx0" brushRef="#br0" timeOffset="725.5025">-2738 2012 70 0,'13'0'912'0,"-13"0"-52"0,19 7 86 15,-5 0-4-15,3-3-59 0,-3 5-23 16,3-2-60-16,1-1-85 0,5 4-60 0,-1 1-107 16,1-4-548-16,4-2 0 0,-2 3 0 15,2-6 0-15,0 5 0 0,1-6 0 0,3 0 0 16,-4-3 0-16,4-5 0 0,4 4 0 0,-3-7 0 16,0 1 0-16,-1-2 0 0,-4 0 0 15,-2 1-254-15,-6-1-1112 0,-5 7 111 0,-6-3 108 16,2 3 124-16,-6-3 118 0,1 4 168 0,-5-5-1 15,4 3 61-15</inkml:trace>
          <inkml:trace contextRef="#ctx0" brushRef="#br0" timeOffset="519.9736">-2721 2399 491 0,'-4'9'663'0,"0"1"29"0,0-5-40 0,3 2-1 15,-3-4-59-15,4-3-89 0,0 0-4 16,0 0-82-16,0 0-19 0,4-28-40 16,1 0-53-16,13-7-11 0,1-26-44 0,6 0-16 15,10-4-37-15,7-11-29 0,3 2-1 16,-6 15-18-16,-2 2 4 0,-2 9 7 0,2-2 4 15,-10 14-130-15,-6 5-34 0,2 4 0 0,-5 7 0 16,-1 0 0-16,1 1 0 0,-4 8 0 16,-1 5 0-16,1 0 0 0,-1 6 0 0,-3 0 0 15,3 3 0-15,-1 5 0 0,-6 3 0 0,2 7 0 16,-3-2 0-16,-1 6 0 0,-4 4 0 16,0 1 0-16,-5 5 0 0,-7 7 0 15,2 0 0-15,-11 15 0 0,-2-2 0 0,0 1 0 16,-3-5 0-16,-5 2 0 0,4-13 0 15,4-4 0-15,0-2 0 0,1-10 0 0,5 0 0 16,-1-4 0-16,-1-5-1304 0,-3-6 124 16,5-5 11-16,1-4 134 0,-5-1 60 0,-2-6 122 15,-3-10 153-15,3 0 67 0</inkml:trace>
          <inkml:trace contextRef="#ctx0" brushRef="#br0" timeOffset="1163.2751">-2008 1897 160 0,'4'-8'856'0,"-4"8"-119"0,4-5-33 16,-4 5-1-16,0 0 9 0,0 0 43 0,0 0-40 16,0 0 4-16,0 0 37 0,-13 24-82 15,5-7 14-15,-2 0-676 0,-7 6-12 0,3 6 0 16,-9 5 0-16,-8 11 0 0,4-12 0 0,-4 15 0 15,4-12 0-15,4-4 0 0,1-2 0 16,5-4 0-16,-1-4 0 0,0-1 0 0,9-2 0 16,-5-5 0-16,9-4 0 0,-3-3 0 15,8-7 0-15,0 0 0 0,0 0 0 0,17-36 0 16,6 7 0-16,13-18 0 0,0 3 0 0,5 0 0 16,-2 6 0-16,2-2 0 0,-10 7 0 15,-8 12 0-15,-2 0 0 0,-7 6 0 16,-1 3 0-16,1-4 0 0,-5 10 0 0,-1 1 0 15,-2 3 0-15,-6 2 0 0,0 0 0 0,0 17 0 16,0-9 0-16,0 2 0 0,0 6 0 16,0-1 0-16,4-2 0 0,4 3 0 0,6 0 0 15,5-6 0-15,2 0 0 0,6 0 0 0,4-7 0 16,10 1 0-16,-6-4 0 0,6 0 0 16,-1 1 0-16,1-2 0 0,-6 1 0 0,-8 4 0 15,-4 3 0-15,-1 1 0 0,-13 9 0 16,-1 2 0-16,-2 6 0 0,-12 4 0 0,-2 5 0 15,-9 4 0-15,-6 16 0 0,0-4 0 16,5-5 0-16,0-8 0 0,5 4 0 16,3-9 0-16,6-2 0 0,0-6-1337 0,4-1 93 15,4-2 258-15,0 1 18 0,6-2 7 0,3-5 164 16,1 4 15-16,12-6 168 0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43.846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C8B5F6FF-743B-492F-9A8F-D75BDF010203}" emma:medium="tactile" emma:mode="ink">
          <msink:context xmlns:msink="http://schemas.microsoft.com/ink/2010/main" type="inkDrawing" rotatedBoundingBox="27450,12387 29759,11037 29776,11067 27467,12416" semanticType="callout" shapeName="Other">
            <msink:sourceLink direction="with" ref="{67BAD258-79E6-4865-B04E-64BB5D167701}"/>
            <msink:sourceLink direction="with" ref="{E59B4B69-BDC1-490F-8DE9-5E1D9836A771}"/>
          </msink:context>
        </emma:interpretation>
      </emma:emma>
    </inkml:annotationXML>
    <inkml:trace contextRef="#ctx0" brushRef="#br0">4373 3100 193 0,'0'0'294'0,"-9"1"0"16,9-1 8-16,0 0-15 0,0 0-4 0,-8 2-23 15,8-2-44-15,-3 7 26 0,3-7-41 16,0 0 8-16,0 0-23 0,-7 6 15 0,7-6 15 15,0 0-34-15,0 0 4 16,0 8-11-16,0-8-22 0,0 0 11 0,0 0-60 16,0 0-3-16,0 0-23 0,0 0 0 0,0 0 11 15,14 2-7-15,-14-2 23 0,17-13 10 16,2 4 8-16,7-4 15 0,6-8 14 0,25-10 16 16,7-4-38-16,21-11 19 0,8-6-37 0,2 0-15 15,5-7 25-15,0-5-36 0,6-1-23 16,-1-1-3-16,-6-1 3 0,8-3 8 0,-4 3-34 15,4 4 15-15,-4 4-37 0,-5-1 11 0,1 7 30 16,-4 3-26-16,-6-2 18 0,-2 7-14 16,-22 10-8-16,0-2 19 0,-7 8-34 15,-7 1 41-15,-10 6 15 0,-10 9 19 0,-8-4 51 16,-6 6-6-16,-3 1-27 0,0 4 30 16,-2-2-67-16,-7-1 22 0,-1 5-66 0,3-3-16 15,-7 7-67-15,3-2-36 0,-3 2-72 16,0 0-115-16,0 0-149 0,0 0-52 0,0 0-406 15,0 0-93-15,0 0 4 0,-27 12 134 0,23-9 67 16,-10 4 44-16,5-7 105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25:37.141"/>
    </inkml:context>
    <inkml:brush xml:id="br0">
      <inkml:brushProperty name="width" value="0.04667" units="cm"/>
      <inkml:brushProperty name="height" value="0.04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789A53AD-840B-4E51-A52C-3DD83DEFDC2F}" emma:medium="tactile" emma:mode="ink">
          <msink:context xmlns:msink="http://schemas.microsoft.com/ink/2010/main" type="inkDrawing" rotatedBoundingBox="18150,8092 18439,11218 18295,11231 18006,8105" semanticType="callout" shapeName="Other">
            <msink:sourceLink direction="with" ref="{51CA9B6D-2895-4FDA-8470-9281CABD2794}"/>
            <msink:sourceLink direction="with" ref="{071359BF-B8AB-4BB8-8876-65800A0229D3}"/>
          </msink:context>
        </emma:interpretation>
      </emma:emma>
    </inkml:annotationXML>
    <inkml:trace contextRef="#ctx0" brushRef="#br0">4 48 193 0,'0'0'354'0,"-4"-8"-19"0,4 8-4 16,0-8-25-16,0 8-42 0,0 0-18 0,0-10-8 16,0 10-41-16,0 0-37 0,-1-5-3 15,1 5 10-15,0 0-51 0,0 0 25 0,0-8-25 16,0 8-12-16,0 0 4 0,0 0-30 0,1-10 15 16,-1 10 19-16,0 0 7 0,0 0-4 15,0 0 8-15,0 0 7 0,0 0-10 0,0 0-1 16,0 0-26-16,0 0 63 15,0 0-44-15,-1 23 29 0,2-3 20 0,-1 5-24 16,0 14 8-16,0 9-3 0,0 35-15 0,0 25-19 16,4 21 3-16,1 7 16 0,0 14-19 15,3 44-19-15,2 2 0 0,3 0-18 0,-1-8 4 16,2-37 21-16,-1-4-32 0,1-3 21 16,5-4 16-16,-6-2-38 0,-1-15 1 0,6-7 17 15,-3-13 5-15,-2-5-23 0,4-17-33 0,-4-12 7 16,-3-4 4-16,3-14-18 0,-7-12 14 15,2-7 30-15,0-2-63 0,-7-8-53 0,3-7-66 16,0 0-79-16,0-8-70 0,-2-1-135 0,-2-6-125 16,0 0-42-16,8-20-149 15,-3 6-242-15,3-8 63 0,2-8 112 0,-6-2 45 16,5-9 119-16,0-1 26 0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49.890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29C356D5-4A82-437C-BD2B-23A66C1C1711}" emma:medium="tactile" emma:mode="ink">
          <msink:context xmlns:msink="http://schemas.microsoft.com/ink/2010/main" type="inkDrawing" rotatedBoundingBox="25290,11550 29849,7671 30129,8000 25570,11879" semanticType="callout" shapeName="Other">
            <msink:sourceLink direction="to" ref="{F8F273C2-AFE2-49CE-838F-1C5BE370E364}"/>
            <msink:sourceLink direction="to" ref="{F0C5E586-E7CF-49C3-9F73-5BDCE766AF9D}"/>
          </msink:context>
        </emma:interpretation>
      </emma:emma>
    </inkml:annotationXML>
    <inkml:trace contextRef="#ctx0" brushRef="#br0">71 3246 305 0,'0'0'670'0,"0"10"4"0,0-4-67 0,0-6-75 15,4 10-59-15,0-4-11 0,2-3 14 0,-6-3-111 16,17 2-19-16,-4-2-48 0,0-5-26 16,1-1-8-16,-1-4-33 0,3-1 0 15,-2-2-49-15,-3 2-51 0,2-1 21 0,-7-1-18 16,2-3 19-16,-8 6-37 0,0-3 40 15,-4 4-85-15,0-3 48 0,-2 6-60 0,-7-1 1 16,3 3 18-16,-3 0-18 0,-3 4 29 16,-3 4-52-16,1-3-11 0,0 4 26 0,1 0 8 15,1 0 29-15,-5 6-36 0,8-3 2 0,3 1-2 16,-2 2-53-16,3-1 0 0,5-2 0 16,1 3 0-16,0-3 0 0,3 4 0 0,6-4 0 15,-2-5 0-15,5-1 0 0,5 2 0 0,3-8 0 16,10-1 0-16,0-6 0 15,13-7 0-15,0 2 0 0,14-16 0 0,4 0 0 16,1-8 0-16,-1 3 0 0,0-4 0 0,0 0 0 16,14-8 0-16,-15 6 0 0,16-9 0 15,-2-2 0-15,4-3 0 0,-2 1 0 0,3-5 0 16,4 4 0-16,-3-1 0 0,7-3 0 16,1-5 0-16,0 2 0 0,0-1 0 0,1-1 0 15,3 1 0-15,4-2 0 0,2 0 0 0,4-2 0 16,-2-3 0-16,2-3 0 0,23-23 0 15,-21 21 0-15,-6-2 0 0,1-5 0 0,-8-4 0 16,1 2 0-16,-4 0 0 0,-1 3 0 16,-3 0 0-16,-1 2 0 0,-3 0 0 15,-1 4 0-15,-4 0 0 0,0 7 0 0,-1 1 0 16,0 2 0-16,-4 8 0 0,-3-3 0 16,-11 18 0-16,-3-5 0 0,-2 9 0 0,-3 1 0 15,-8 11 0-15,-8 0 0 0,-6 8 0 0,-1 6 0 16,-7-4 0-16,3 5 0 0,-5 0 0 15,-1 3 0-15,-2 1 0 0,-5 3 0 0,3-1 0 16,-5 6 0-16,-3 1 0 0,0 0-250 16,0 0-480-16,0 0-420 0,0 0 37 0,-16 18 174 15,12-13 105-15,-3 5-3 0,-4 0 92 0,2 1 56 16,-1 0 53-16</inkml:trace>
    <inkml:trace contextRef="#ctx0" brushRef="#br0" timeOffset="1187.7438">4018-41 242 0,'0'0'651'0,"0"0"-59"0,0 0-7 15,-5-5-46-15,5 5 5 0,0 0-19 0,0 0-63 16,0 0-8-16,0 0-71 0,-4-6-25 15,4 6 18-15,0 0-41 0,13-13-26 0,-3 2 0 16,2-1-26-16,3-6-41 0,-2-3-34 0,16-8 12 16,4-14-23-16,7-3-22 0,-4-2-37 15,5 1-74-15,-2-2-64 0,-2 5 0 0,-2 3 0 16,-8 5 0-16,-8 8 0 0,-2 2 0 0,-3 4 0 16,3 0 0-16,-7 4-71 0,-2 0-275 15,-3 3-332-15,-1-3-11 0,-4 7-446 0,0 1 126 16,-4-2 26-16,3 1 115 0,-3 0 105 15,-4 1 108-15,5-2 22 0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52.604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3FA27333-CE43-45CA-98EB-8F4C98325C64}" emma:medium="tactile" emma:mode="ink">
          <msink:context xmlns:msink="http://schemas.microsoft.com/ink/2010/main" type="writingRegion" rotatedBoundingBox="29878,5589 33305,6494 32784,8465 29358,7560"/>
        </emma:interpretation>
      </emma:emma>
    </inkml:annotationXML>
    <inkml:traceGroup>
      <inkml:annotationXML>
        <emma:emma xmlns:emma="http://www.w3.org/2003/04/emma" version="1.0">
          <emma:interpretation id="{512B8088-B4C0-4B5C-8FF0-BEBE879D77FD}" emma:medium="tactile" emma:mode="ink">
            <msink:context xmlns:msink="http://schemas.microsoft.com/ink/2010/main" type="paragraph" rotatedBoundingBox="29878,5589 33073,6433 32861,7236 29666,63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A72EFD-726D-4FD8-9F76-32DEB77FD786}" emma:medium="tactile" emma:mode="ink">
              <msink:context xmlns:msink="http://schemas.microsoft.com/ink/2010/main" type="line" rotatedBoundingBox="29878,5589 33073,6433 32861,7236 29666,6392"/>
            </emma:interpretation>
          </emma:emma>
        </inkml:annotationXML>
        <inkml:traceGroup>
          <inkml:annotationXML>
            <emma:emma xmlns:emma="http://www.w3.org/2003/04/emma" version="1.0">
              <emma:interpretation id="{677B86A7-793E-4036-8160-A50DE1173F62}" emma:medium="tactile" emma:mode="ink">
                <msink:context xmlns:msink="http://schemas.microsoft.com/ink/2010/main" type="inkWord" rotatedBoundingBox="29878,5589 32336,6238 32124,7041 29666,63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1025 328 498 0,'9'-6'879'0,"-9"6"-34"0,14 0-52 16,-14 0-41-16,17 6-85 0,-3-6-75 16,-1 1-56-16,5-1 0 0,0 0-97 0,3 2-51 15,-2-1-64-15,1-1-109 0,1 0-84 16,3 0-150-16,0 0-122 0,-1 2-247 15,4-7-293-15,-1 5-451 0,-3 2 71 0,-1-4 97 16,-3 1 115-16,5-5 156 0,-6 3 16 16,-2 3 59-16</inkml:trace>
          <inkml:trace contextRef="#ctx0" brushRef="#br0" timeOffset="200.6342">1924 231 271 0,'7'8'812'0,"-5"-1"7"0,-1 8-45 0,-2-1-14 15,-3 0-56-15,-5 6 18 0,-4 5-67 0,-1 1-74 16,-3 6-30-16,-2-3-85 16,-3 0-64-16,2 4-41 0,-4-1-48 0,1-2-313 15,5-5 0-15,0-2 0 0,1-2 0 16,2 0 0-16,1-3-533 0,1-11-182 0,-3 4-469 16,6-4 153-16,3-7 22 0,7 0 97 0,-13-9 104 15,6 5 71-15,3-11 141 0,3 0 56 16</inkml:trace>
          <inkml:trace contextRef="#ctx0" brushRef="#br0" timeOffset="456.2972">1763 242 409 0,'14'-8'592'0,"0"4"-4"0,7-5-40 16,-2 2-9-16,10 3-21 0,-5-5-27 15,3 6-44-15,0-4-33 0,0 4-27 16,0 3 11-16,-5 0-48 0,5 0 0 0,-4 2-19 15,-6 3 19-15,5-2-52 0,-8 2-19 16,-1 2 1-16,-3 3-1 0,-2-2-52 0,-6 0-111 16,-2 2-116-16,-6-1 0 0,2 3 0 0,-6 1 0 15,2 2 0-15,-6-2 0 0,1-2 0 16,-1-1 0-16,1 2 0 0,3-8 0 0,0 6-71 16,-1-5-707-16,1 0-529 0,5 3 108 15,-3-6 115-15,4 5 102 0,4-7 133 0,-10 3 74 16,10-3 79-16</inkml:trace>
          <inkml:trace contextRef="#ctx0" brushRef="#br0" timeOffset="869.3044">2219 530 554 0,'-4'10'771'0,"0"-3"-15"16,-1 3-30-16,-5 0-23 0,-2 3-10 0,-1 1-86 15,3 4-67-15,-7-2 41 0,3 4-64 16,-3 1-48-16,3-1-56 0,7-4-25 0,-4 2-23 15,2 1-257-15,1-5-108 0,6-1 0 16,-2 4 0-16,0-6 0 0,0 1 0 0,4-1 0 16,4-2 0-16,0-2 0 0,2 1 0 0,6 1 0 15,-3-1 0-15,5-5 0 0,4 2 0 16,-1 0 0-16,2-3 0 0,-5 1 0 0,3 1 0 16,1-1 0-16,-5-2 0 0,5 1 0 15,-9-2 0-15,4 1 0 0,-4 3 0 0,-9-4 0 16,16 0 0-16,-16 0-362 0,0 0-944 15,0 0 140-15,0-10 79 0,0 10 171 16,0 0 101-16,-13-20 37 0,2 9 78 0,6 1 119 16</inkml:trace>
          <inkml:trace contextRef="#ctx0" brushRef="#br0" timeOffset="-828.6789">94-22 59 0,'5'-7'793'0,"3"4"41"15,2-3-7-15,-6 3-53 0,5 2-40 0,4-1-68 16,0-3-74-16,3 2-56 0,1 3-15 0,0-3-55 15,5-2-49-15,5 2-67 0,0-2-49 16,0 0-141-16,4-3-89 0,4 2-71 16,-2 0-138-16,2 1-189 0,1-3-351 15,-8-3 4-15,7 9-446 0,0-6 73 0,-8 5 76 16,-4-4 137-16,1 5 74 0,-7 1 123 0,4 1 8 16</inkml:trace>
          <inkml:trace contextRef="#ctx0" brushRef="#br0" timeOffset="-1021.0398">322 0 733 0,'-17'18'789'0,"7"-1"-40"0,4-3 10 15,-9 13-130-15,-1 2-29 0,-5 3-23 0,0 6-82 16,-8 7-7-16,3-3-79 0,8-7-29 0,0-3-63 16,0 1-113-16,1-3-129 0,3-4-53 15,7-5-89-15,-3-1-208 0,0-4-232 0,1 2-606 16,-3-10 45-16,6-5 111 0,2-1 119 0,4-2 149 15,0 0-11-15,-18-20 82 16</inkml:trace>
          <inkml:trace contextRef="#ctx0" brushRef="#br0" timeOffset="-179.1888">908 93 174 0,'-10'29'622'0,"-4"2"4"16,0-7-34-16,0-1-4 0,-5 5-41 15,-3-2 12-15,4 0-105 0,2 0-52 0,0-4-33 16,-2-1-30-16,5-5-42 0,-1 1-77 0,1-4 44 16,-1-2-77-16,1-3-76 15,1-2-21-15,2-5-1 0,10-1 8 0,-18-7-26 16,16-2-8-16,-5-3-33 0,3-6 37 15,4 2-67-15,0-9-12 0,8-1-6 0,-3-4-8 16,6 5 22-16,0-8 0 0,3 1 19 0,3-2 30 16,2 2-15-16,3 3-4 0,1 2 22 15,3-1 19-15,-8 8 11 0,7 4 8 0,-9 3-8 16,6 2 23-16,-1 1-31 0,-6 0-14 16,3 5 49-16,-1 1-31 0,-7 4-14 0,3 0 29 15,1 4-3-15,-2 2-19 0,-6 3 3 0,4-3-18 16,-7 4 1-16,-3 3-24 0,-3 3-32 15,-3-2-50-15,-4 3-32 0,-2-2 3 0,-2 3-67 16,1-5-30-16,-1 0-48 0,1-1-48 16,3-4-157-16,1-3 4 0,1 0 122 15,-2-5 61-15,10 0-23 0,-13 1 55 0,13-1 5 16,-12 0 44-16,12 0 30 0,-10 7 71 16,10-7 70-16,-4 3 94 0,4-3 25 0,0 14 31 15,0-6 44-15,0 3 37 0,0 0 15 0,4 1-3 16,-4 2 51-16,8 2-37 0,-6-4 16 15,6 0-20-15,0 1-55 0,-3-2 0 0,5 4-34 16,1-8 4-16,-5 2-7 0,8-2-4 16,-1-4-164-16,5-3 0 0,5-8 0 15,-1-3 0-15,14-4 0 0,3-5 0 0,11-9 0 16,-1 1 0-16,-8 0 0 0,-6 11 0 16,-1-9 0-16,-5 4 0 0,1 7 0 0,-7 2 0 15,-2 2 0-15,-5-2 0 0,1 7 0 0,-3-3 0 16,-1 7 0-16,1 0 0 0,-6 2 0 15,2 4 0-15,-1 5 0 0,-5 0 0 0,0 4 0 16,3 1 0-16,-7 5 0 0,-7 3 0 16,3 7 0-16,-5-1 0 0,-5 11 0 0,-13 9 0 15,0 5 0-15,-4-7 0 0,-4 1 0 0,4 1 0 16,3-19 0-16,8 4-916 0,-4-9-388 16,5-2 113-16,-3-11 108 0,5-1 111 15,3-9 149-15,-3-2 45 0,-1-6 93 16</inkml:trace>
          <inkml:trace contextRef="#ctx0" brushRef="#br0" timeOffset="1220.6843">2269 416 830 0,'0'0'931'0,"0"0"66"0,0 0-73 0,0 0-31 0,36 2-33 16,-27 1-104-16,2 0-30 0,0-1-78 15,-2-1-82-15,5 4-506 0,-1 2-60 16,1-3 0-16,-1 3 0 0,1 2 0 0,1-5 0 16,-4 5 0-16,-6 0 0 0,7 3 0 0,-6 4 0 15,-2 1-753-15,-4-5-501 0,-4 7 88 16,-10-5 154-16,-3 6 51 0,-11 0 142 0,-3-4 74 15,-9 3 83-15,-18 4-31 0</inkml:trace>
          <inkml:trace contextRef="#ctx0" brushRef="#br0" timeOffset="1038.1429">2246 694 755 0,'10'-3'805'0,"2"3"-12"0,-12 0-86 0,19 1-37 16,-1 5-89-16,-5-3-19 0,7-3-37 15,-3 1-71-15,0 1-70 0,1-1-30 16,4 3-31-16,-3-2-40 0,-2-2-108 0,1 0-126 16,-5 0-139-16,1-6-189 0,3 5-339 0,-7-2-432 15,-1-6 41-15,-1-1 78 0,-8 0 71 16,0-1 119-16,-4-2 23 0,-1 0 81 0</inkml:trace>
        </inkml:traceGroup>
        <inkml:traceGroup>
          <inkml:annotationXML>
            <emma:emma xmlns:emma="http://www.w3.org/2003/04/emma" version="1.0">
              <emma:interpretation id="{9F6DD07A-7A1E-4640-9A22-B1D967A38846}" emma:medium="tactile" emma:mode="ink">
                <msink:context xmlns:msink="http://schemas.microsoft.com/ink/2010/main" type="inkWord" rotatedBoundingBox="32673,6691 32983,6773 32967,6835 32656,6753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=</emma:literal>
                </emma:interpretation>
                <emma:interpretation id="interp3" emma:lang="" emma:confidence="0">
                  <emma:literal>m</emma:literal>
                </emma:interpretation>
                <emma:interpretation id="interp4" emma:lang="" emma:confidence="0">
                  <emma:literal>n</emma:literal>
                </emma:interpretation>
                <emma:interpretation id="interp5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4505.0045">2958 817 7 0,'0'0'1050'0,"7"-4"-60"16,-7 4-52-16,0 0-59 0,20 0-71 15,-8 0-104-15,3 6-27 0,7-5-100 0,1 1-74 16,4 1-101-16,1 4-178 0,-1-4-239 15,5 12-402-15,-8-2-354 0,-5-3-413 16,-2 1 119-16,-3 0 120 0,-3-4 62 0,-8 6 165 16,-3-1-42-16,0-6 123 0</inkml:trace>
        </inkml:traceGroup>
      </inkml:traceGroup>
    </inkml:traceGroup>
    <inkml:traceGroup>
      <inkml:annotationXML>
        <emma:emma xmlns:emma="http://www.w3.org/2003/04/emma" version="1.0">
          <emma:interpretation id="{899C16FF-79A6-4AC1-BEE4-D52A02D3FF6F}" emma:medium="tactile" emma:mode="ink">
            <msink:context xmlns:msink="http://schemas.microsoft.com/ink/2010/main" type="paragraph" rotatedBoundingBox="30061,6889 32939,7941 32734,8503 29856,74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D2D35FF-1F09-4BB4-81D8-66CC5A2629B0}" emma:medium="tactile" emma:mode="ink">
              <msink:context xmlns:msink="http://schemas.microsoft.com/ink/2010/main" type="line" rotatedBoundingBox="30061,6889 32939,7941 32734,8503 29856,7451"/>
            </emma:interpretation>
          </emma:emma>
        </inkml:annotationXML>
        <inkml:traceGroup>
          <inkml:annotationXML>
            <emma:emma xmlns:emma="http://www.w3.org/2003/04/emma" version="1.0">
              <emma:interpretation id="{F0C5E586-E7CF-49C3-9F73-5BDCE766AF9D}" emma:medium="tactile" emma:mode="ink">
                <msink:context xmlns:msink="http://schemas.microsoft.com/ink/2010/main" type="inkWord" rotatedBoundingBox="30061,6889 32939,7941 32734,8503 29856,7451">
                  <msink:destinationLink direction="to" ref="{29C356D5-4A82-437C-BD2B-23A66C1C1711}"/>
                </msink:context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067.5896">316 1313 7 0,'0'0'882'0,"0"0"-3"16,0 0 63-16,6-9-89 0,-6 9-72 15,10-3-14-15,-10 3-89 0,18 2-41 16,-5-2-60-16,5 1-78 0,3-1-49 0,-2 4-211 16,8-2-239-16,2-1 0 0,-1-1 0 15,-1 3 0-15,0 2 0 0,0-2 0 0,4 2 0 16,1 0-507-16,-5-2-748 0,-4 4 120 0,4-4 89 16,-6 4 93-16,2-4 104 0,-5 0 37 15,0-1 86-15,-1 2 104 0</inkml:trace>
          <inkml:trace contextRef="#ctx0" brushRef="#br0" timeOffset="2357.4934">988 1376 357 0,'0'0'581'0,"6"5"44"0,-6-5 27 0,0 8 14 16,0-8-18-16,-6 13 30 15,-2-4-57-15,4 2-62 0,-1 6-4 0,-4-3 3 16,5-1-70-16,-1 7 22 0,-3 1-74 0,5-1-179 16,-4 1-257-16,3-3 0 0,4 0 0 15,0 1 0-15,0-5 0 0,0-1 0 0,4 0 0 16,3-5 0-16,0-1 0 0,1-5 0 15,-8-2 0-15,19-10 0 0,-5 1 0 0,-1-2 0 16,1-4 0-16,-2-4 0 0,-3 4 0 0,1-4 0 16,-2-1 0-16,-4 7 0 0,-3-4 0 15,3 4 0-15,-4 3 0 0,-4 0 0 16,3 6 0-16,-3-5 0 0,-4 6 0 0,8 3 0 16,-10-1 0-16,10 1 0 0,0 0 0 15,0 0 0-15,-17 10 0 0,17-10 0 0,0 6-630 16,0-6-650-16,0 0 125 0,25 8 195 15,-12-9 18-15,3 1 74 0,5-6 64 0,2 3 115 16,9 2 71-16</inkml:trace>
          <inkml:trace contextRef="#ctx0" brushRef="#br0" timeOffset="2515.1154">1414 1463 193 0,'18'2'626'0,"-4"8"47"0,-6-6 46 0,-7 6 44 16,-1 2 23-16,0-3-8 0,-5 8-33 0,-5-1-68 16,-6 5-10-16,1 2-105 0,-3 4-37 15,1-3-71-15,-1-2-431 0,1 0-23 0,3 1 0 16,1-1 0-16,3-3 0 15,2-6 0-15,5 0-257 0,-4-1-455 0,7-5-509 16,0-7 127-16,0 0 59 0,0 0 122 0,0 0 91 16,40-17 137-16,-25 4 66 0,2 0-2 15</inkml:trace>
          <inkml:trace contextRef="#ctx0" brushRef="#br0" timeOffset="2690.6327">1657 1609 484 0,'12'-2'793'15,"-12"2"-56"-15,0 0 22 0,17 3-29 0,-17-3 30 16,6 7 29-16,-2 1-52 0,-4-2-63 15,0 4-101-15,-8 2-48 0,5 3-7 0,-8 1-406 16,-2 4-112-16,-5 1 0 0,5 3 0 0,-4-1 0 16,0 5 0-16,-4-6 0 15,4 2 0-15,-2-3 0 0,4 0 0 0,-5 1 0 16,-2-9 0-16,9-2-1233 0,-1-1 16 0,9-10 66 16,-4 0 172-16,9 0 67 0,-13-10 111 15,8 0 79-15,-4-2 111 0</inkml:trace>
          <inkml:trace contextRef="#ctx0" brushRef="#br0" timeOffset="2896.9368">1585 1593 819 0,'17'-7'808'0,"1"5"-8"0,0-1-37 15,-5-1-14-15,1 4-64 0,3 4-23 0,-3-1-62 16,-1 0 14-16,1 4-52 0,-5 2-29 16,4-3-1-16,-8 5-468 0,2 4-64 15,-5-2 0-15,-3 0 0 0,-7 8 0 0,1 1 0 16,-9-1 0-16,-6 2 0 0,-1 3 0 15,2-5 0-15,-2-1 0 0,1 0 0 0,4-7 0 16,5-4-786-16,3-2-461 0,5-4 137 0,1-3 83 16,4 0 92-16,0 0 138 0,0 0 30 15,0 0 119-15,30-21 16 0</inkml:trace>
          <inkml:trace contextRef="#ctx0" brushRef="#br0" timeOffset="3149.0032">1906 1788 662 0,'12'0'715'0,"-12"0"-4"0,15 1 19 16,-15-1 33-16,9 2-26 0,-9 2-29 15,4 4-8-15,-4-8-8 0,-8 19-10 16,1-6-46-16,-5 0-181 0,0 6-455 0,-7 2 0 16,-3 1 0-16,5-1 0 0,-6 1 0 15,5 0 0-15,1-2 0 0,3-4 0 0,0 2 0 16,5-3 0-16,1 2 0 0,2-3 0 0,-2-2 0 16,8-1 0-16,0-1 0 0,0 0 0 15,8-2 0-15,2-3 0 0,-1 2 0 0,5-4 0 16,-2-2 0-16,2 4 0 0,-1-3 0 15,-3-1 0-15,3-1 0 0,-1 0 0 0,-12 0 0 16,19 0 0-16,-9-6 0 0,-2 4-492 16,-8 2-882-16,13-4 149 0,-9-3 164 15,1 2 86-15,-5-3 89 0,0-1 70 0,-2 0 86 16</inkml:trace>
          <inkml:trace contextRef="#ctx0" brushRef="#br0" timeOffset="3327.1144">1884 1908 930 0,'5'-5'894'15,"3"2"74"-15,-8 3-97 0,18-1 4 0,-9-5-138 16,5 5-52-16,4-3-48 0,-1 4-79 16,1-2 5-16,1-2-90 0,-2 1-473 0,4 3 0 15,-5-7 0-15,5 4 0 0,-3 1 0 16,-4-4 0-16,-1 1 0 0,5-2-108 0,-9 1-1248 16,1-2 90-16,-6-1 142 0,-4 5 122 0,0-6 87 15,-4 0 84-15,1 0 124 0,-8 0-4 16</inkml:trace>
          <inkml:trace contextRef="#ctx0" brushRef="#br0" timeOffset="1882.2246">405 1061 461 0,'-20'0'715'0,"20"0"-49"0,-18 0-29 0,18 0-19 16,-17 0-33-16,17 0-8 0,-10 0-82 15,10 0-44-15,0 0-27 0,-13 0-7 0,13 0-15 16,0 0-52-16,0 0-45 0,0 0 27 0,0 0-49 15,31 8-15-15,-15-6-63 16,0-1-205-16,10 2 0 0,1 4 0 0,0-4 0 0,4 5 0 16,-4 3 0-16,0 0 0 0,0 0 0 15,-2-1 0-15,-5 1 0 0,-2 1 0 16,2-1 0-16,-4 2 0 0,-1-1 0 0,-4-1 0 16,-6 0 0-16,6-1 0 0,-10 2 0 15,1-2 0-15,-5 0 0 0,-4-1 0 0,0 1 0 16,-6 0 0-16,-7 2 0 0,2-4 0 0,-5-2 0 15,1 4 0-15,2-2 0 0,-4 2 0 16,1 0 0-16,0-2 0 0,-3 0 0 0,6 2 0 16,-5 1 0-16,6-1 0 0,-2 2 0 15,7-2 0-15,-3 0 0 0,7-1 0 0,-1 1 0 16,1 1 0-16,4 0 0 0,2-4 0 0,4 2 0 16,0 0 0-16,7 1 0 15,-4-5 0-15,5 3 0 0,1 1 0 0,1-1 0 16,2-2 0-16,-3 1 0 0,1-2 0 0,2 2 0 15,-11-6-343-15,-1-1-953 0,18 0 105 16,-18 0 152-16,13-5 82 0,-13 5 120 0,4-10 111 16,-8 2 7-16,-1-5 60 0</inkml:trace>
          <inkml:trace contextRef="#ctx0" brushRef="#br0" timeOffset="3712.9783">2099 1715 804 0,'0'0'878'0,"0"0"-103"16,0 0-19-16,0 0-23 0,0 0-37 0,9-8-7 15,0 5-49-15,-9 3-18 0,20 0-86 0,-9-2-48 16,2-3-89-16,1 3-224 0,3 1-175 16,0 1 0-16,-3 0 0 0,0 0 0 0,2 1 0 15,-1-1 0-15,0 6 0 0,-1-3 0 16,2-2 0-16,-4 2 0 0,-5 3 0 0,2-5 0 15,-1 2-243-15,2 3-47 0,-2-5 29 16,-3 4 16-16,3 1 73 0,-2-2-10 16,-2 4 78-16,3-1 40 0,-5-3 57 0,7 6 67 15,-9 0 40-15,5-1 127 0,-5-2 12 0,0 8 3 16,0-3 119-16,0 2-22 0,0 4-339 16,-1 0 0-16,-3-2 0 0,-1 4 0 0,5-4 0 15,-4 4 0-15,4 0 0 0,4 1 0 16,1-3 0-16,-1 2 0 0,1-2 0 0,-1-5 0 15,3 1 0-15,0 0 0 0,2-6 0 0,3 0 0 16,2-1 0-16,-5-7 0 0,9-4 0 16,-1-1 0-16,2-4 0 0,-1-3 0 15,5-2 0-15,-5-3 0 0,-1 4 0 0,-3 0 0 16,3-3 0-16,-3 3 0 0,-5 4 0 16,-1 4 0-16,-2-1 0 0,-2 3-496 0,-4 3-870 15,8-2 141-15,-8 2 209 0,0 0 25 0,0 0 98 16,0 0 85-16,0 0 108 0,0 23 104 15</inkml:trace>
          <inkml:trace contextRef="#ctx0" brushRef="#br0" timeOffset="4172.6857">2677 2453 100 0,'-6'3'868'16,"6"-3"-90"-16,0 0-23 0,0 0 39 15,0 0-50-15,-10-12-18 0,10 12-74 0,1-10-68 16,-1 10-36-16,1-12-57 0,7 2-44 0,-2 2-41 16,2-1-108-16,-3-2-298 0,7 3 0 15,-2-7 0-15,3 0 0 0,1 6 0 0,0-6 0 16,-1 0 0-16,1 4 0 0,3-2 0 0,-3 2 0 16,-1-1 0-16,-1 3 0 0,1 0 0 15,-7 3 0-15,4-2 0 0,-2 1 0 0,0 1 0 16,-3 0 0-16,2 3 0 0,-7 3 0 15,7-8 0-15,-7 8 0 0,14 0 0 0,-14 0 0 16,0 0 0-16,0 0 0 0,13 7 0 16,-2-6 0-16,-11-1 0 0,15 0 0 15,-2 0 0-15,1-3 0 0,3-2 0 0,-2 2 0 16,3-4 0-16,4 2 0 0,-6 4 0 0,0-6 0 16,-2 5 0-16,2 1 0 0,-3-5 0 15,-3 6 0-15,-10 0 0 0,19 6 0 0,-11-2 0 16,-4 3 0-16,-1 5 0 0,-3-1 0 0,-7 0 0 15,-1 9 0-15,-2 0 0 0,-3-2 0 16,-5 4 0-16,1-3 0 0,3-1 0 0,-2-4 0 16,4 1 0-16,-5-7 0 0,15 1 0 15,-5-8-49-15,7-1-1291 0,0 0 182 16,0 0 141-16,-4-20 105 0,4 5 0 0,4-4 104 16,3-12 49-16,-1-12 129 0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47.991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35423622-3FCE-4666-AFE0-1A5CE1554F07}" emma:medium="tactile" emma:mode="ink">
          <msink:context xmlns:msink="http://schemas.microsoft.com/ink/2010/main" type="writingRegion" rotatedBoundingBox="31302,12445 32378,12688 32184,13546 31108,13302"/>
        </emma:interpretation>
      </emma:emma>
    </inkml:annotationXML>
    <inkml:traceGroup>
      <inkml:annotationXML>
        <emma:emma xmlns:emma="http://www.w3.org/2003/04/emma" version="1.0">
          <emma:interpretation id="{9AF12310-E3E8-41DF-BE7A-22E0CFA350CF}" emma:medium="tactile" emma:mode="ink">
            <msink:context xmlns:msink="http://schemas.microsoft.com/ink/2010/main" type="paragraph" rotatedBoundingBox="31302,12445 32378,12688 32184,13546 31108,133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81F6E9-2829-4332-8F09-6D095B096409}" emma:medium="tactile" emma:mode="ink">
              <msink:context xmlns:msink="http://schemas.microsoft.com/ink/2010/main" type="line" rotatedBoundingBox="31302,12445 32378,12688 32184,13546 31108,13302"/>
            </emma:interpretation>
          </emma:emma>
        </inkml:annotationXML>
        <inkml:traceGroup>
          <inkml:annotationXML>
            <emma:emma xmlns:emma="http://www.w3.org/2003/04/emma" version="1.0">
              <emma:interpretation id="{71DF9087-FA85-425E-AD29-E2A8EB5323EA}" emma:medium="tactile" emma:mode="ink">
                <msink:context xmlns:msink="http://schemas.microsoft.com/ink/2010/main" type="inkWord" rotatedBoundingBox="31302,12445 32378,12688 32184,13546 31108,13302"/>
              </emma:interpretation>
              <emma:one-of disjunction-type="recognition" id="oneOf0">
                <emma:interpretation id="interp0" emma:lang="" emma:confidence="0">
                  <emma:literal>Ivy</emma:literal>
                </emma:interpretation>
                <emma:interpretation id="interp1" emma:lang="" emma:confidence="0">
                  <emma:literal>vy</emma:literal>
                </emma:interpretation>
                <emma:interpretation id="interp2" emma:lang="" emma:confidence="0">
                  <emma:literal>kusy</emma:literal>
                </emma:interpretation>
                <emma:interpretation id="interp3" emma:lang="" emma:confidence="0">
                  <emma:literal>Ivy,</emma:literal>
                </emma:interpretation>
                <emma:interpretation id="interp4" emma:lang="" emma:confidence="0">
                  <emma:literal>kury</emma:literal>
                </emma:interpretation>
              </emma:one-of>
            </emma:emma>
          </inkml:annotationXML>
          <inkml:trace contextRef="#ctx0" brushRef="#br0">8224 3184 897 0,'0'0'666'0,"15"-1"-3"0,-15 1 48 15,13 1 45-15,-13-1 3 0,6 7 20 0,-2-1-35 16,-4 4-40-16,-4 0-23 16,0 3-48-16,-2 5-435 0,-3 2-198 0,-3-3 0 15,2 5 0-15,-3 0 0 0,-1 5 0 0,-4-4 0 16,5 0 0-16,6-3 0 0,-8-4 0 15,10 3 0-15,-3-7 0 0,6-1-942 0,2-1-343 16,0-3 205-16,0-7 45 0,0 0 86 16,0 0 141-16,0 0 86 0,30-17 171 0,-15 6-67 15</inkml:trace>
          <inkml:trace contextRef="#ctx0" brushRef="#br0" timeOffset="778.0955">8834 3641 618 0,'0'11'789'16,"0"1"-30"-16,0-3 8 0,0 1-37 15,-4 0-26-15,4-1-8 0,0-2-56 0,-4 3-36 16,0-1 14-16,4-5-105 0,0-4 1 16,-2 10-275-16,2-10-239 0,0 0 0 0,0 0 0 15,0 0 0-15,0 0 0 0,14-23 0 0,-5 6 0 16,5-7 0-16,0 0 0 0,3-7 0 16,5-1 0-16,-3 0 0 0,-2 7 0 15,4 3 0-15,-6 2 0 0,-2 4 0 0,-8 4 0 0,5-3 0 16,2 8 0-16,-6 0 0 0,2 3 0 15,-4 1 0-15,-4 3 0 0,0 0 0 16,0 0 0-16,-4 21 0 0,0-10 0 0,0-2 0 16,2 2 0-16,2 1 0 0,2-3 0 15,2 2 0-15,0 0 0 0,1-1 0 0,3-3 0 16,2-3 0-16,3-2 0 0,5-2 0 16,3-4 0-16,-2-2 0 0,6 3 0 0,-5-5 0 15,-2 6 0-15,-1-1 0 0,-7 1 0 0,-10 2 0 16,17 7 0-16,-13-1 0 0,-8 7 0 15,-4 2 0-15,-8 4 0 0,-10 13 0 0,-4-5 0 16,-16 14 0-16,-2 2 0 0,-1 4 0 0,-9-2 0 16,-10 3-302-16,6-5-1031 15,0-9 164-15,-24 7 123 0,15-9 89 0,-8-8 104 16,-5-4 79-16,0 0 44 0,-8-6 108 0</inkml:trace>
          <inkml:trace contextRef="#ctx0" brushRef="#br0" timeOffset="346.8238">8501 3278 536 0,'7'-4'677'0,"-7"4"-25"0,0 0-8 15,7-3-7-15,-7 3-8 0,0 0-22 0,0 0 7 16,0 0-70-16,0 0-31 0,0 0-29 16,0 0-18-16,0 0-38 0,-21 20 11 0,13-10-118 15,-5 4-321-15,3 0 0 0,1 6 0 0,-1 2 0 16,-2-1 0-16,3 3 0 0,5 2 0 15,-2-4 0-15,2 3 0 0,0-2 0 0,4-1 0 16,0 1 0-16,4-2 0 0,2-1 0 16,6-5 0-16,-3 1 0 0,12-6 0 15,-5-4 0-15,5-2 0 0,1-8 0 0,1 0 0 16,4-6 0-16,0-5 0 0,0-3 0 16,4-5 0-16,-6 4 0 0,-5-1 0 0,-2 2 0 15,-5 1 0-15,5 5 0 0,-13-1 0 0,3 4-589 16,-4 2-688-16,-2 3 116 0,-2-3 155 15,0 7 38-15,0 0 131 0,0 0 81 0,0 0 37 16,0 0 101-16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1:43.384"/>
    </inkml:context>
    <inkml:brush xml:id="br0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6498C83C-2021-46BC-8B07-9682C7A65514}" emma:medium="tactile" emma:mode="ink">
          <msink:context xmlns:msink="http://schemas.microsoft.com/ink/2010/main" type="writingRegion" rotatedBoundingBox="27491,12285 27569,12285 27569,12391 27491,12391"/>
        </emma:interpretation>
      </emma:emma>
    </inkml:annotationXML>
    <inkml:traceGroup>
      <inkml:annotationXML>
        <emma:emma xmlns:emma="http://www.w3.org/2003/04/emma" version="1.0">
          <emma:interpretation id="{D6D93BF1-8049-419A-803D-7B997A2051BC}" emma:medium="tactile" emma:mode="ink">
            <msink:context xmlns:msink="http://schemas.microsoft.com/ink/2010/main" type="paragraph" rotatedBoundingBox="27491,12285 27569,12285 27569,12391 27491,12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897B4C-8D42-41AF-A4C4-B8A327E88D31}" emma:medium="tactile" emma:mode="ink">
              <msink:context xmlns:msink="http://schemas.microsoft.com/ink/2010/main" type="line" rotatedBoundingBox="27491,12285 27569,12285 27569,12391 27491,12391"/>
            </emma:interpretation>
          </emma:emma>
        </inkml:annotationXML>
        <inkml:traceGroup>
          <inkml:annotationXML>
            <emma:emma xmlns:emma="http://www.w3.org/2003/04/emma" version="1.0">
              <emma:interpretation id="{E59B4B69-BDC1-490F-8DE9-5E1D9836A771}" emma:medium="tactile" emma:mode="ink">
                <msink:context xmlns:msink="http://schemas.microsoft.com/ink/2010/main" type="inkWord" rotatedBoundingBox="27491,12285 27569,12285 27569,12391 27491,12391">
                  <msink:destinationLink direction="with" ref="{93D2C0F8-30E1-4D50-895B-9D68E0AED51F}"/>
                  <msink:destinationLink direction="with" ref="{C8B5F6FF-743B-492F-9A8F-D75BDF010203}"/>
                </msink:context>
              </emma:interpretation>
            </emma:emma>
          </inkml:annotationXML>
          <inkml:trace contextRef="#ctx0" brushRef="#br0">4435 3060 18 0,'-8'-4'443'0,"8"4"-7"0,0 0-12 0,0 0-14 16,0 0-68-16,-5-5-10 0,5 5 6 0,0 0-55 15,0 0-29-15,0 0-35 0,0 0-29 16,0 0-11-16,0 0-4 0,0 0 0 0,0 0-15 15,-18 9-45-15,18-9 19 0,-8 9-22 16,8-9 4-16,-1 7-27 0,-3-3-7 16,4-4-26-16,-4 10 14 0,4-10-17 0,0 8-13 15,0-8 24-15,0 5-49 0,0-5 7 0,0 10 34 16,0-10-19-16,8 0 0 0,-8 0-7 16,9 3-8-16,-9-3 19 0,0 0-18 0,14-13 18 15,-5 10-12-15,-5-4-6 0,6-3 51 0,-6 4-51 16,0-2-20-16,0-1 1 0,-3 3 15 15,-1-2-4-15,4 0-4 0,-4-1 19 0,0 9-4 16,-4-7 3-16,4 7 16 0,-5-8-26 0,5 8-8 16,-8-4 30-16,8 4-23 15,0 0 12-15,-14 2-11 0,14-2-4 0,0 0-23 16,-15 6 19-16,11 1 4 0,0-4 4 0,4-3-12 16,-8 10-3-16,8-4 0 0,0-6 18 15,-5 4-18-15,5-4-8 0,0 11-3 0,0-11-12 16,4 7 30-16,-4-7-11 0,1 4-15 0,-1-4 38 15,0 0-27-15,0 0 30 0,0 10 0 16,0-10-11-16,0 0-4 0,0 0-37 0,0 0 0 16,0 7-82-16,0-7-52 0,0 0-82 15,0 0-63-15,0 0-90 0,0 0-26 0,0 0-63 16</inkml:trace>
          <inkml:trace contextRef="#ctx0" brushRef="#br0" timeOffset="26.5857">4396 3087 3239 0,'0'0'-778'0,"0"0"11"16,0 0 37-16,-1 7 104 15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04.542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1B7CB2D2-1DFE-466C-884F-26001406D9E8}" emma:medium="tactile" emma:mode="ink">
          <msink:context xmlns:msink="http://schemas.microsoft.com/ink/2010/main" type="inkDrawing" rotatedBoundingBox="28977,4433 30483,383 31993,944 30487,4995" hotPoints="29017,4199 30671,2307 30565,4380 30263,5005" semanticType="enclosure" shapeName="Quadrilateral">
            <msink:destinationLink direction="with" ref="{558C5FA7-CA3D-4452-A05A-CD7BCBA2CAAB}"/>
            <msink:destinationLink direction="with" ref="{BE181700-21CC-433E-A306-55DC1D2C33D2}"/>
            <msink:destinationLink direction="with" ref="{1E2C9C5D-4209-43EB-92B2-391FAE6B4FF3}"/>
          </msink:context>
        </emma:interpretation>
      </emma:emma>
    </inkml:annotationXML>
    <inkml:trace contextRef="#ctx0" brushRef="#br0">14 3273 119 0,'0'0'394'0,"0"0"-6"16,-12 0-27-16,12 0 30 0,0 0-41 0,0 0 7 15,0 0 15-15,0 0-59 0,0 0-23 0,0 0-10 16,-4-7-31-16,4 7-3 0,0 0-49 15,0 0-22-15,0-11 0 0,0 11-15 0,8-9-26 16,-4 3 4-16,2-2 0 0,-6 2 18 0,8-3-22 16,-4 2-3-16,1-4-31 0,2 3-7 15,-4-3-3-15,5-2-9 0,-3 2 5 0,4-1-8 16,-3-1-22-16,1 3 7 0,0-2-29 16,-4-4 11-16,9 2 3 0,-7 0-3 15,3 1-12-15,-2-4-7 0,6 3-3 0,-7-4-9 16,5 3 20-16,2-3 14 0,-7 4-18 15,3-3-26-15,-2 2-12 0,2 3 23 0,-3-5-15 16,6 2-7-16,-4 2 33 0,2-7-37 0,0 2-4 16,-4 2 45-16,7-4-49 0,-2 1 30 15,-1-3 12-15,3-2-31 0,-2 1 1 0,-1-5-12 16,5 4-14-16,-2-1 18 0,1-1 3 16,-3 1 24-16,-1 4-27 0,2 0-8 0,-4 5 12 15,2-6-26-15,0 6 37 0,0 0-22 0,-5-2 33 16,6 3 0-16,-6-6-33 0,4 5 3 15,-3-1-22-15,3-3 26 0,-2 2-15 16,2-3-3-16,1-1 7 0,-3-1-8 0,6-2-21 16,-7 0 32-16,7-3 1 0,-2 2-1 15,-1-2 1-15,1 2-15 0,-2-1 3 0,1 6 27 16,2-2 11-16,-8 6-15 0,5-5 22 16,-2 3-11-16,2-1-15 0,-3 0 19 0,3 3-16 15,-1-5 24-15,-4 1-35 0,5-2 16 0,-3-2-12 16,3 1 8-16,-2-2 26 0,2-4-11 15,1 0-4-15,-1 2-23 0,2-12 16 0,-1 4 7 16,-1 3 18-16,2 1-21 0,-1-1 6 0,0 0-6 16,0 1-20-16,-1 2 20 15,-2 0 18-15,2 3 18 0,1-3-40 0,-5 6 14 16,6-4 8-16,-6 0 7 0,5-1-3 16,2 3-4-16,-4-6-8 0,2 3-3 0,-5-2 7 15,4-2 15-15,2 0-15 0,-3 0 12 0,-1-1-27 16,1 1 8-16,0-1-12 0,2 3 1 15,-5 1 22-15,6 1-23 0,-2 0 8 0,-1 7 41 16,-4-2 4-16,5 1-38 0,-4-3 42 0,1 8 7 16,-1-7-27-16,2 3 5 0,-2 0 3 15,4-3-33-15,-3 3 22 0,-1-3 4 0,3-4-1 16,-4-1-17-16,5 2-12 0,-4-4 18 16,-3 1 12-16,7-1 7 0,-4 3-14 15,2 0-12-15,-2 2-11 0,-4 3 7 0,5 1-7 16,-1 2 15-16,0-1 22 0,0 4-18 15,1 0 44-15,-4-3-55 0,3 4-8 0,3 1 33 16,-6 1 4-16,0 1-14 0,3 1-1 0,-4 0 30 16,5 3-29-16,-3-1-16 0,0 1-7 15,-1 0-19-15,-1 1-25 0,0 0-94 0,0 3-212 16,0 6-194-16,0-10-85 0,0 10-413 16,0 0 74-16,0 0 163 0,0 0 38 0,0 0 64 15,-16 21 62-15</inkml:trace>
    <inkml:trace contextRef="#ctx0" brushRef="#br1" timeOffset="-22819.8164">1125 3246 93 0,'0'0'539'0,"0"-11"-14"16,0 11-3-16,0 0-12 0,-4-6 4 16,4 6-60-16,0 0-26 0,-9-6-11 15,9 6-26-15,-7-1-26 0,7 1-19 0,-15-2 8 16,15 2-34-16,-13-1-45 0,13 1-7 16,0 0-40-16,-17 0 36 0,17 0-37 0,0 0 11 15,-16 0-33-15,16 0-34 0,0 0-55 16,-12 1 25-16,12-1-14 0,-10 3-1 0,10-3-99 15,-5 6-27-15,5-6 0 0,-8 4 0 0,8-4 0 16,-4 10 0-16,3-3 0 0,-1-2 0 16,2 2 0-16,-3 4 0 0,-1-1 0 15,4-1 0-15,0 4 0 0,0-2 0 0,0 0 0 16,0 5 0-16,0 1 0 0,0-4 0 16,0 5 0-16,4-3 0 0,-4 2 0 0,0-2 0 15,0 5 0-15,0-4 0 0,0 2 0 16,-4 2 0-16,4-4 0 0,-4 4 0 0,0-1 0 15,3 1 0-15,-7-4 0 0,4 2 0 0,-2 4 0 16,-2-5 0-16,-1 3 0 0,3-2 0 16,-6 2 0-16,7-4 0 0,-7 4 0 0,2 0 0 15,3 1 0-15,-5-3 0 0,0 0 0 16,3 2 0-16,-1-4 0 0,-2 2 0 0,-2 2 0 16,5-6 0-16,-5 4 0 0,4-2 0 0,-7 1 0 15,4-2 0-15,-5 1 0 0,5-3 0 16,-5 0 0-16,5-1 0 0,-5-1 0 0,0 2 0 15,5-3 0-15,-5 0 0 0,5-2 0 16,-2 3 0-16,1-1 0 0,-2 0 0 16,0-4 0-16,-4 4 0 0,2-1 0 0,0 0 0 15,2-5 0-15,-4 5 0 0,2 0 0 16,1-6 0-16,2 5 0 0,-1-5 0 0,1 4 0 16,0-5 0-16,-1 1 0 0,-2-2 0 0,0 3 0 15,5-2 0-15,-5-2 0 0,1 0 0 16,0 1 0-16,-3-1 0 0,2-1 0 0,1 1 0 15,1 0 0-15,-5 0 0 0,4-6 0 16,-1 5 0-16,1 1 0 0,2-3 0 0,0 1 0 16,-1-3 0-16,-2 3 0 0,7-1 0 15,-5-4 0-15,2 3 0 0,-3-3 0 16,-1 2 0-16,5-1 0 0,-1-3 0 0,-7 3 0 16,7-5 0-16,-2 1 0 0,-5-2 0 0,4 2 0 15,-1-1 0-15,1 0 0 0,-2-1 0 16,1 2 0-16,1-1 0 0,-1 0 0 0,3 1 0 15,0-2 0-15,0 1 0 0,2 1 0 16,-1 0 0-16,5 0 0 0,-1 0 0 0,-2 0 0 16,3-1 0-16,-1 1 0 0,1-1 0 0,-3 1 0 15,2 2 0-15,2-1 0 0,-1-2 0 16,2 1 0-16,-4 2 0 0,1 0 0 0,6 2 0 16,-1 0 0-16,-3 0 0 0,4 2 0 15,-2-2 0-15,2 1 0 0,4 5 0 16,-5-8 0-16,1 3 0 0,4 5 0 0,-8-6 0 15,8 6 0-15,-3-8 0 0,3 8 0 16,-7-7 0-16,7 7 0 0,-4-6 0 0,4 6 0 16,0-10 0-16,0 10 0 0,-4-9 0 0,4 9 0 15,0-8 0-15,0 8 0 0,0-10 0 16,0 10 0-16,0 0 0 0,0-8 0 0,0 8 0 16,0-8 0-16,0 8 0 0,4-7 0 15,-4 7 0-15,0 0 0 0,0-6 0 0,0 6 0 16,8-7 0-16,-8 7 0 0,6-3 0 15,-2-4 0-15,-4 7 0 0,9-3 0 16,-5-3 0-16,4 2 0 0,-2 1 0 0,-6 3 0 16,12-8 0-16,-7 7 0 0,-5 1 0 0,9-6 0 15,-9 6 0-15,0 0 0 0,9-4 0 16,-9 4 0-16,0 0 0 0,0 0 0 0,5-2 0 16,-5 2 0-16,0 0 0 0,0 0 0 15,0 0 0-15,0 0 0 0,9 10 0 0,-9-10 0 16,5 5-529-16,-1 1-164 0,-4-6-48 0,11 2-379 15,-4-1 88-15,-7-1 180 0,13 0 55 16,-13 0 26-16,0 0 68 0,18-1 59 16</inkml:trace>
    <inkml:trace contextRef="#ctx0" brushRef="#br1" timeOffset="-21004.8112">1036 3250 174 0,'0'0'652'0,"0"0"-23"0,0-10 12 15,0 10-87-15,-4-5 35 0,4 5-98 16,-1-6-14-16,1 6-23 0,-4-9-15 0,4 9-40 16,-5-4-5-16,5 4-21 15,-4-10-42-15,3 3-15 0,1 7-25 0,-8-10 3 16,8 6-22-16,-4-1-19 0,4 5-85 0,-6-13-168 16,2 9 0-16,0-1 0 0,0-1 0 15,4 6 0-15,-5-10 0 0,1 3 0 0,0 3 0 16,2-3 0-16,-2 2 0 0,0-5 0 0,-1 3 0 15,-3 3 0-15,4-6 0 0,1 2 0 16,-4-1 0-16,3 3 0 0,0-1 0 0,-1 1 0 16,1-2 0-16,0-1 0 15,1 4 0-15,-4-1 0 0,3 3 0 0,1-5 0 0,-3 5 0 16,2-4 0-16,4 7 0 0,-6-5 0 16,6 5 0-16,-8-10 0 0,4 6 0 15,4 4 0-15,-10-4 0 0,10 4 0 0,-9-7 0 16,1 4 0-16,8 3 0 0,-14-3 0 15,9-2 0-15,-7 2 0 0,2 0 0 0,4 3 0 16,-5-6 0-16,1 4 0 0,-3 0 0 0,3 0 0 16,-2-3 0-16,3 3 0 0,-5 0 0 15,5 1 0-15,-4 1 0 0,13 0 0 0,-19-5 0 16,9 3 0-16,10 2 0 0,-25-1 0 0,16-1 0 16,-1 1 0-16,-2 1 0 0,-1 0 0 15,3-4 0-15,10 4 0 0,-21-3 0 0,11 1 0 16,-3 1 0-16,3 1 0 0,-2-5 0 15,2 2 0-15,-3 1 0 0,-1 1 0 16,5-2 0-16,-3 0 0 0,2 2 0 0,10 1 0 16,-20-3 0-16,9 1 0 0,2-2 0 15,9 4 0-15,-18-3 0 0,11 2 0 0,7 1 0 16,-20-2 0-16,13 1 0 0,7 1 0 0,-20-6 0 16,12 5 0-16,8 1 0 0,-19-3 0 15,8 3 0-15,0-2 0 0,-2-2 0 0,-1 3 0 16,5-1 0-16,-5 1 0 0,2-1 0 15,-2 2 0-15,5 0 0 0,9 0 0 0,-19-4 0 16,7 4 0-16,2-2 0 0,10 2 0 0,-21 0 0 16,11 2 0-16,10-2 0 15,-17 1 0-15,7-1 0 0,1 3 0 0,1-1 0 16,8-2 0-16,-19 3 0 0,6 2 0 0,4-3 0 16,-2 2 0-16,0 2 0 0,2-5 0 15,-1 1 0-15,-2 2 0 0,3 0 0 0,-1 1 0 16,-3-1 0-16,2 0 0 0,-4 5 0 15,6-7 0-15,-5 3 0 0,9-1 0 0,-8 0 0 16,4 3 0-16,0-2 0 0,-4 2 0 0,4-1 0 16,-1 1 0-16,0 1 0 0,-5-2 0 15,5 2 0-15,-3 2 0 0,-1-1 0 0,5 2 0 16,-3-1 0-16,-2-4 0 0,5 3 0 16,-5 2 0-16,7-1 0 0,-4-1 0 15,-2 2 0-15,6-3 0 0,-4 0 0 0,2 1 0 16,-1 0 0-16,2 1 0 0,-1 0 0 15,-1 1 0-15,-2-1 0 0,3 1 0 0,2 0 0 16,-8-2 0-16,6-1 0 0,2 2 0 0,-4 1 0 16,-3-1 0-16,5 0 0 0,-1 0 0 15,-2 1 0-15,3-2 0 0,3 2 0 0,-6-1 0 16,7-1 0-16,-3-1 0 0,-2 1 0 16,2-1 0-16,5 2 0 0,-3-4 0 0,0 2 0 15,-2-1 0-15,4-1 0 0,-5 1 0 0,5 3 0 16,-6-2 0-16,2-1 0 0,3 0 0 15,-4 4 0-15,0-3 0 0,1 0 0 16,-2 1 0-16,5 2 0 0,-3-2 0 0,2 0 0 16,-2 2 0-16,4-2 0 0,-1-2 0 15,-3 2 0-15,4 1 0 0,-2-2 0 0,2 3 0 16,0-1 0-16,3-4 0 0,-3 3 0 16,0 1 0-16,4-1 0 0,-4 0 0 0,4-2 0 15,-3 3 0-15,3-1 0 0,0 1 0 0,0-1 0 16,0 3 0-16,0-2 0 0,0 0 0 15,1-3 0-15,1 3 0 0,2 0 0 0,0 0 0 16,-4 0 0-16,5 0 0 0,-1 0 0 16,4 1 0-16,-2-1 0 0,2 1 0 15,-3 0 0-15,6-5 0 0,-4 3 0 0,2-1 0 16,-1 3 0-16,2-3 0 0,1-2 0 16,-5 2 0-16,8 2 0 0,-5-4 0 0,0 1 0 15,4 2 0-15,1 0 0 0,-1-2 0 0,1 1 0 16,-1 0 0-16,1 3 0 0,3-2 0 15,-3-4 0-15,3 5 0 0,-3-1 0 0,0-6 0 16,-1 6 0-16,1-2 0 0,-1-1 0 16,1 1 0-16,-1-4 0 0,2 4 0 0,-4-4 0 15,-2 1 0-15,1 1 0 0,2-5 0 0,-3 4 0 16,0-3 0-16,0 4 0 0,1-3 0 16,-1 1 0-16,3-2 0 0,-2 3 0 15,-1-2 0-15,2 1 0 0,-4 3 0 0,2-4 0 16,-1 1 0-16,2 5 0 0,1-7 0 15,-5 2 0-15,1 4 0 0,-7-7 0 0,11 3 0 16,-6-2 0-16,-5-1 0 0,8 5 0 16,-8-5 0-16,5 5 0 0,-5-5 0 0,0 0 0 15,-13 8 0-15,8 1 0 0,-5-5-905 0,-3 5-324 16,-3-6 49-16,2 0 201 0,-9 2 81 16,6-5 53-16,-4 0 142 0,-3 0-23 0,6-5 70 15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05.950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558C5FA7-CA3D-4452-A05A-CD7BCBA2CAAB}" emma:medium="tactile" emma:mode="ink">
          <msink:context xmlns:msink="http://schemas.microsoft.com/ink/2010/main" type="inkDrawing" rotatedBoundingBox="30315,3600 31577,274 31731,332 30469,3658" semanticType="callout" shapeName="Other">
            <msink:sourceLink direction="with" ref="{1B7CB2D2-1DFE-466C-884F-26001406D9E8}"/>
          </msink:context>
        </emma:interpretation>
      </emma:emma>
    </inkml:annotationXML>
    <inkml:trace contextRef="#ctx0" brushRef="#br0">19 3377 81 0,'-2'-5'529'0,"2"5"-78"0,-4-8-5 16,0-2-47-16,4 4-1 0,-4 1-40 16,0-5-38-16,4 0-34 0,0-1-17 0,0-1-5 15,0-4-56-15,0 0 1 0,4 0-34 0,-4-1-4 16,4-4-7-16,0-2-8 0,2-7-10 15,-2 6-16-15,3-5-15 0,-1-2 8 0,1 2-11 16,0-3-4-16,2-8-8 0,4 4 19 16,-4-3-44-16,1 2 18 0,3-3-26 0,-5 3-30 15,6-6 8-15,-5 5 22 0,5-1-30 0,-1 0 0 16,1 3-3-16,2-5 3 0,-1 5-15 16,-2-4 16-16,5 3-38 0,0-1 15 15,2 1-12-15,-4 3 23 0,0-6-14 0,3 4-20 16,-1-3 19-16,-1 1 8 0,1-1-30 15,-3 3 22-15,15-18 8 0,-11 11-8 0,-2 8-8 16,4-5-3-16,-5 6-18 0,1-1-1 16,1 3 15-16,2-5 8 0,-4 4 11 0,2 1-22 15,0 5 3-15,-5-6-7 0,9 1 3 0,-6 7 12 16,-1-8 22-16,0 5-11 0,0-2-4 16,-4 2-29-16,2-2 18 0,1 1 7 0,-5 0 15 15,9-3 4-15,-9 2-44 0,5 0 33 16,-1 3 3-16,2-3-25 0,-1 0-12 0,-4 2 4 15,8-5 4-15,-4 2 4 0,-1-4 48 16,-3 4-30-16,7-2-19 0,-7 2 23 16,3-5-22-16,1 4 3 0,-1-6-7 0,1 2 26 15,1 2 0-15,-5-4-12 0,0 4-10 0,3-4-8 16,-3 0 15-16,5 6-15 0,-8-5 23 16,6 2-1-16,-3 4-18 0,2-1 7 0,-7 0 27 15,7 7-5-15,-2-6-25 0,-5 3 25 16,3 5 20-16,-2 2 6 0,-2-1 8 0,0 1 12 15,1 4 18-15,-5 0 7 0,4 1 11 0,-4 1 12 16,4 0 30-16,-4 2-42 0,4 2 30 16,-1-1-29-16,-3-3 40 0,-3 3-36 15,-1-1-1-15,4 1 4 0,0 2-48 0,0-1-60 16,0-1 0-16,0 2 0 0,-4 2 0 16,4 2 0-16,0-3 0 0,0 1 0 0,0 8 0 15,0-11 0-15,-4 6 0 0,4 5 0 16,0-10 0-16,0 10 0 0,0-10 0 0,0 10 0 15,-1-7 0-15,1 7 0 0,0 0 0 0,0-6 0 16,0 6 0-16,0 0 0 0,-4-8 0 16,4 8 0-16,0 0 0 0,0 0 0 0,-4-5 0 15,4 5 0-15,0 0 0 0,0 0 0 16,0 0 0-16,0 0 0 0,0 0-45 0,-4-6-171 16,4 6-56-16,0 0-56 0,0 0-115 15,0 0-52-15,0 0 19 0,-10 16-250 16,10-10-343-16,-4 3 56 0,2-5 97 0,-5 3 97 15,3 3 101-15,1-3 74 0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07.59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19B9C2C0-073B-4FAE-8E09-F2F6457009FB}" emma:medium="tactile" emma:mode="ink">
          <msink:context xmlns:msink="http://schemas.microsoft.com/ink/2010/main" type="writingRegion" rotatedBoundingBox="1568,11260 5069,11260 5069,13986 1568,13986"/>
        </emma:interpretation>
      </emma:emma>
    </inkml:annotationXML>
    <inkml:traceGroup>
      <inkml:annotationXML>
        <emma:emma xmlns:emma="http://www.w3.org/2003/04/emma" version="1.0">
          <emma:interpretation id="{A98B8052-D68F-4EAE-9620-1F5FDF865E95}" emma:medium="tactile" emma:mode="ink">
            <msink:context xmlns:msink="http://schemas.microsoft.com/ink/2010/main" type="paragraph" rotatedBoundingBox="1568,11260 5069,11260 5069,13986 1568,139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50F013-2651-46BF-AA00-D5E975076475}" emma:medium="tactile" emma:mode="ink">
              <msink:context xmlns:msink="http://schemas.microsoft.com/ink/2010/main" type="line" rotatedBoundingBox="1568,11260 5069,11260 5069,13986 1568,13986"/>
            </emma:interpretation>
          </emma:emma>
        </inkml:annotationXML>
        <inkml:traceGroup>
          <inkml:annotationXML>
            <emma:emma xmlns:emma="http://www.w3.org/2003/04/emma" version="1.0">
              <emma:interpretation id="{50795291-B5C8-46A7-BA05-8610E8F1FA29}" emma:medium="tactile" emma:mode="ink">
                <msink:context xmlns:msink="http://schemas.microsoft.com/ink/2010/main" type="inkWord" rotatedBoundingBox="1568,11260 3529,11260 3529,12538 1568,1253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596 7 67 0,'-4'-5'826'15,"4"5"12"-15,0 0-79 0,-10-2-59 16,10 2-26-16,-13-1-41 0,13 1-33 0,0 0-57 16,-22 3-10-16,12 4-35 0,-3-4-62 15,-5 5-12-15,5 2-18 0,-9 1-152 16,3 4-254-16,-7 4 0 0,3 1 0 0,-8 3 0 16,4-1 0-16,-4 7 0 0,4-1 0 0,-13 10 0 15,8-4 0-15,-3 5 0 0,3 7 0 16,5 0 0-16,1-9 0 0,7 1 0 0,1-1 0 15,5 1 0-15,-1 1 0 0,1-1 0 16,5-5 0-16,2 3 0 0,2-2 0 0,4-1 0 16,0 1 0-16,4 6 0 0,2 1 0 0,3-2 0 15,3 2 0-15,6-4 0 0,5 2 0 16,0-6 0-16,12 8 0 0,6-3 0 0,7-7 0 16,7-3 0-16,-7-11 0 0,16 2 0 15,4-6 0-15,7-3 0 0,1 1 0 16,-4-9 0-16,12-2 0 0,1-2 0 0,0-1 0 15,4-5 0-15,-3 8 0 0,-1-9 0 0,-4 5 0 16,3-2 0-16,-16 5 0 0,-10-2 0 16,0 3 0-16,-4-2 0 0,-5 2 0 0,-9 2 0 15,1-2 0-15,-6 0 0 0,-4 0 0 0,-4 0 0 16,-5 0 0-16,1 0 0 0,-5 1 0 16,-1-2 0-16,-3-1 0 0,-1 2 0 0,-3-7 0 15,-5 6 0-15,3-4 0 0,-4 0 0 16,0-5-12-16,2 4-1295 0,-6-1 79 15,0-3 111-15,0 0 164 0,-4-1 59 0,0 5 94 16,2-1 74-16,-10-1 115 0</inkml:trace>
        </inkml:traceGroup>
        <inkml:traceGroup>
          <inkml:annotationXML>
            <emma:emma xmlns:emma="http://www.w3.org/2003/04/emma" version="1.0">
              <emma:interpretation id="{55373129-88AF-498D-82EE-58926DBB2E04}" emma:medium="tactile" emma:mode="ink">
                <msink:context xmlns:msink="http://schemas.microsoft.com/ink/2010/main" type="inkWord" rotatedBoundingBox="3471,13062 5069,13062 5069,13986 3471,13986"/>
              </emma:interpretation>
              <emma:one-of disjunction-type="recognition" id="oneOf1">
                <emma:interpretation id="interp1" emma:lang="" emma:confidence="0">
                  <emma:literal>Ť</emma:literal>
                </emma:interpretation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e</emma:literal>
                </emma:interpretation>
                <emma:interpretation id="interp5" emma:lang="" emma:confidence="0">
                  <emma:literal>ö</emma:literal>
                </emma:interpretation>
              </emma:one-of>
            </emma:emma>
          </inkml:annotationXML>
          <inkml:trace contextRef="#ctx0" brushRef="#br1" timeOffset="15556.6013">2783 2497 70 0,'0'0'205'0,"2"10"-78"16,2-7-98-16,-4-3 5 0,4 7 25 0,-4-7 38 16,4 4-56-16,-4-4-30 0,9 4 4 15,-9-4 26-15,6 5 23 0,-6-5-5 0,12 0 19 16,-12 0 12-16,10 5 47 0,-10-5 27 15,8 3 71-15,-8-3 59 0,5 3 75 0,-5-3-1 16,4 7 83-16,-4-7-1 0,4 5 8 0,-4-5-4 16,0 10-22-16,0-10 4 15,-8 10 11-15,4-3-12 0,-1-1-40 0,-5 2 0 16,2-1-5-16,-6-1-88 0,5 4 37 0,-9 0-119 16,1 0-220-16,-1-1 0 0,-5 1 0 15,2 0 0-15,-7-2 0 0,1 2 0 0,-4 0 0 16,-5-2 0-16,1 1 0 0,-6-3 0 15,2-1 0-15,-2-2 0 0,1-3 0 0,3 0 0 16,-6-2 0-16,6-1 0 0,1 0 0 0,-4-3 0 16,8-3 0-16,1 1 0 0,0-4 0 15,4-1 0-15,0 0 0 0,-3-5 0 0,11-2 0 16,-4 3 0-16,1-11 0 0,9 6 0 0,-1-4 0 16,5-2 0-16,5 3 0 15,0-5 0-15,4 5 0 0,8-7 0 0,1-1 0 16,9-1 0-16,9-16 0 0,5 1 0 15,12 5 0-15,0 2 0 0,2 2 0 0,7 3 0 16,5-1 0-16,0 4 0 0,5 8 0 0,0 0 0 16,-1-1 0-16,6 5 0 0,0 3 0 15,8-1 0-15,-6 7 0 0,-11 3 0 0,-2 1 0 16,-7 6 0-16,0-4 0 0,-5 6 0 0,-2 1 0 16,2 0 0-16,-8 1 0 0,3 2 0 15,-5 1 0-15,2-3 0 0,-10 4 0 0,4-2 0 16,-5 0 0-16,-3-1 0 0,0 3 0 15,-6-2 0-15,1-1 0 0,-5-2 0 16,1 5 0-16,-1-5 0 0,-4 3 0 0,0-1 0 16,-9-2 0-16,10 7 0 0,-10-7-112 15,0 3-1206-15,0-3 171 0,0 10 45 0,0-10 112 16,0 0 115-16,-19 1 78 0,19-1 78 0,-14-11 4 16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16.15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138D37A9-5276-4F94-B6D6-17531D0E5451}" emma:medium="tactile" emma:mode="ink">
          <msink:context xmlns:msink="http://schemas.microsoft.com/ink/2010/main" type="inkDrawing" rotatedBoundingBox="28972,5526 29707,4835 29789,4922 29054,5613" semanticType="callout" shapeName="Other">
            <msink:sourceLink direction="with" ref="{9C87F335-8278-4368-A029-41F4741918CE}"/>
          </msink:context>
        </emma:interpretation>
      </emma:emma>
    </inkml:annotationXML>
    <inkml:trace contextRef="#ctx0" brushRef="#br0">743 19 137 0,'0'0'309'16,"0"0"-7"-16,0 0 11 0,0 0-1 0,0 0-29 15,0 0 4-15,0 0 3 0,0-7 16 16,0 7-20-16,0 0-10 0,0 0-1 0,0 0 1 16,0 0-4-16,0 0 3 0,0-6-3 15,0 6-23-15,0 0-6 0,0 0-39 0,0 0 1 16,0 0 0-16,0 0-49 0,0 0-11 0,0 0-7 15,0 0 4-15,-8-7-46 0,8 7 24 16,0 0-39-16,0 0-13 0,0 0 25 0,0 0-19 16,0 0-14-16,0 0 14 0,0 0 4 15,0 0-33-15,0 0 44 0,0 0-51 16,0 0-1-16,-9 13 7 0,9-13 16 0,-10 8 11 16,6-1-19-16,-1-4 4 0,1 2-19 15,-5 3-15-15,4 1 23 0,-3 0-4 0,-2 1-22 16,2 3-12-16,-1-4 12 0,2-2-8 0,-4 7 4 15,-2-1 3-15,3-2-3 0,-1 2 4 16,-1 0-12-16,0 2 19 0,-1-2-7 0,-1-1 0 16,1 1 7-16,3 0-34 0,-3 2 31 15,-1-2-23-15,2 0 7 0,-2-2 0 0,5 1 12 16,-5 1-26-16,6-2 14 0,-1 0-3 0,-1 3-8 16,1-2 26-16,1 0-22 15,-2-2 26-15,-2 2-33 0,7-1 7 0,-4-2 37 16,0 2-26-16,4-3 30 0,-4 1-7 0,3-1 14 15,-1 1 8-15,-1-4-41 0,2 2 0 16,-2 1-8-16,3-5 38 0,-3 5-11 0,2-5-34 16,-2 6 0-16,-1-5 0 0,1 5 0 15,2-6 0-15,-3 4 0 0,1 3 0 0,-2-6 0 16,-2 4 0-16,3-4 0 0,-1 5 0 0,-1 1 0 16,-1 0 0-16,-4 0 0 0,2 2 0 15,1-4 0-15,3-2 0 0,-3 1 0 0,3 3 0 16,-2-4 0-16,-1 1 0 0,3 1 0 15,3-5 0-15,-4 5 0 0,2-6 0 0,1 3 0 16,-2 1 0-16,5-4 0 0,-3 5 0 16,8-7 0-16,-7 3 0 0,7-3 0 15,-11 0-228-15,11 0-457 0,0 0-59 0,0 0-422 16,0-20 146-16,4 12 71 0,3-4 37 16,0-4 130-16,0-5 59 0,-1-7 135 0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17.305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BE181700-21CC-433E-A306-55DC1D2C33D2}" emma:medium="tactile" emma:mode="ink">
          <msink:context xmlns:msink="http://schemas.microsoft.com/ink/2010/main" type="inkDrawing" rotatedBoundingBox="28388,4913 29163,4187 29254,4283 28478,5010" semanticType="callout" shapeName="Other">
            <msink:sourceLink direction="with" ref="{1B7CB2D2-1DFE-466C-884F-26001406D9E8}"/>
            <msink:sourceLink direction="with" ref="{9C87F335-8278-4368-A029-41F4741918CE}"/>
          </msink:context>
        </emma:interpretation>
      </emma:emma>
    </inkml:annotationXML>
    <inkml:trace contextRef="#ctx0" brushRef="#br0">866 0 439 0,'0'0'644'15,"0"0"-48"-15,0 0-42 0,0 0-44 0,0 0-55 16,0 0-38-16,0 0-41 0,0 0-19 16,-11-6-29-16,11 6-4 0,0 0-26 0,0 0-1 15,0 0-55-15,-18 1 41 0,18-1-63 16,0 0-26-16,-13 3-16 0,8 4-25 0,-4-6-19 16,0 4 30-16,1 0-41 0,-6 6 29 0,5-7-32 15,-5 4-16-15,5 2 34 0,-5-4-60 16,-3 8-4-16,3-3-10 0,-3 1-24 0,-1-1 9 15,4 1-27-15,1-1 42 0,-5 0-64 16,5 1 0-16,-1 1 0 0,-3 0 0 16,3-3 0-16,1 5 0 0,-1-2 0 0,1-2 0 15,-1 2 0-15,0 0 0 0,1 2 0 16,2-2 0-16,0-1 0 0,-2-1 0 0,-1 2 0 16,5-2 0-16,1 1 0 0,-6-1 0 15,5 0 0-15,-5 5 0 0,6-5 0 0,-6 1 0 16,5-1 0-16,0 1 0 0,-4-3 0 0,4 1 0 15,3-2 0-15,-2 0 0 0,2 1 0 16,-1 1 0-16,0-6 0 0,-4 3 0 0,7 1 0 16,-1-3 0-16,-3 2 0 0,5-3 0 15,-4 3 0-15,3-3 0 0,1 2 0 0,-3-1 0 16,0 3 0-16,-2-5 0 0,4 5 0 16,-1-4 0-16,-3 2 0 0,3 0 0 15,0 1 0-15,-3 2 0 0,3-5 0 0,0 3 0 16,0-4 0-16,-3 4 0 0,4-4 0 15,0 4 0-15,4-7 0 0,-6 7 0 0,2-1 0 16,0-3 0-16,4-3 0 0,-5 8 0 0,5-8 0 16,-4 5 0-16,4-5 0 0,-4 7 0 15,4-7 0-15,-3 3 0 0,3-3 0 0,-7 6 0 16,7-6 0-16,-4 5 0 0,4-5 0 16,0 0 0-16,-2 8 0 0,2-8 0 0,0 0 0 15,-7 7 0-15,7-7 0 0,0 0 0 16,-4 3 0-16,4-3 0 0,0 0 0 0,0 0 0 15,0 0 0-15,0 0 0 0,-4 9 0 16,4-9 0-16,0 0 0 0,0 0 0 16,0 0 0-16,0 0 0 0,0 0 0 0,0 0 0 15,0 0 0-15,0 0 0 0,-2 4 0 0,2-4 0 16,0 0 0-16,0 0 0 0,0 0 0 16,0 0 0-16,0 0 0 0,0 0 0 0,0 0 0 15,0 0 0-15,0 0 0 0,0 0 0 16,0 0 0-16,0 0 0 0,0 0 0 0,0 0 0 15,0 0 0-15,0 0 0 0,0 0 0 0,0 0 0 16,0 0 0-16,0 0 0 0,0 0 0 16,0 0 0-16,0 0 0 0,0 0 0 15,0 0 0-15,0 0 0 0,0 0 0 16,0 0 0-16,0 0 0 0,0 0 0 0,0 0-161 16,0 0-1239-16,-15-11 168 0,15 11 74 0,-13-13 160 15,1 5 161-15,-5-5 62 0,1 4 53 16,-4-2 141-16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1433.37708" units="1/cm"/>
          <inkml:channelProperty channel="Y" name="resolution" value="2150.0656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0-21T06:43:21.55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9C87F335-8278-4368-A029-41F4741918CE}" emma:medium="tactile" emma:mode="ink">
          <msink:context xmlns:msink="http://schemas.microsoft.com/ink/2010/main" type="inkDrawing" rotatedBoundingBox="28688,5231 29154,4395 29755,4730 29288,5567" shapeName="Other">
            <msink:destinationLink direction="with" ref="{BE181700-21CC-433E-A306-55DC1D2C33D2}"/>
            <msink:destinationLink direction="with" ref="{138D37A9-5276-4F94-B6D6-17531D0E5451}"/>
          </msink:context>
        </emma:interpretation>
      </emma:emma>
    </inkml:annotationXML>
    <inkml:trace contextRef="#ctx0" brushRef="#br0">523-4 115 0,'5'-2'536'0,"-5"2"-48"0,0 0-12 0,0 0-14 16,14 6 0-16,-6 0-23 0,-3-1-11 15,6 0-18-15,-4-1-45 0,6 3-60 0,1-1-11 16,-1 2-7-16,5 2-45 0,-5 0-34 0,5 3-7 15,0-3 38-15,-1 5-72 0,-2 0 1 16,3-1-64-16,-1 3 15 0,1-4-7 0,5 3-23 16,-6 1-3-16,5 2 11 0,-3-6-19 15,-1 1-8-15,-5 0 12 0,5-3-41 16,-5 4 4-16,-3-5-11 0,0-2 29 0,-3 0 4 0,3 1 11 16,-6-1-37-16,0-3-4 15,-4 2-11-15,0-7 8 0,0 0 3 0,-8 9-11 16,8-9 8-16,-15 0 7 0,15 0-19 0,-26-7 4 15,13 5-19-15,-1-7 12 0,-5 2 22 16,-3 1-30-16,1-4 38 0,2-1-35 0,-7-1-14 16,3-3-7-16,-4 2 11 0,5 1 25 15,-1-2-32-15,2 1 10 0,2 0 19 0,-3 0 49 16,5 1-27-16,3 2 4 0,-1 1-14 0,3 3-38 16,-1-3 0-16,3 7 0 0,1-7 0 15,-4 2 0-15,8 2 0 0,-3 4 0 0,-2-5 0 16,10 6 0-16,-9-2 0 0,9 2 0 15,0 0 0-15,0 0 0 0,-12 8 0 16,12-8 0-16,0 11 0 0,0-11 0 0,13 15 0 16,-1-7 0-16,-2 2 0 0,8 1 0 15,0-1 0-15,0 3 0 0,0-1 0 0,-1 1 0 16,2-1 0-16,-1 4 0 0,-1-5 0 0,1 2 0 16,-5-2 0-16,1 1 0 0,-5-4 0 15,4 2 0-15,-4-4 0 0,-2 1 0 0,-4-2 0 16,-3 0 0-16,0-5 0 0,0 0 0 15,-14 8 0-15,5-8 0 0,9 0 0 0,-36-5 0 16,19 2 0-16,-10-4 0 0,0 3 0 16,0-5 0-16,0 5 0 0,5-5 0 15,-5 4 0-15,4-1 0 0,1 1 0 0,5 0 0 16,-2 3 0-16,1-4 0 0,5 4 0 16,3 1 0-16,-2 1 0 0,12 0 0 0,0 0 0 15,-14 9 0-15,14-4 0 0,0-5 0 0,13 17 0 16,-4-7 0-16,5 1 0 0,6 1 0 15,-4-1 0-15,12 3 0 0,-3 3 0 0,-2-4 0 16,1 0 0-16,-3 1 0 0,0 0 0 16,-3-2 0-16,-3-1 0 0,-2-1 0 0,2-3 0 15,-8 2 0-15,0 1 0 0,-5-2 0 0,2-3 0 16,-4-5 0-16,-5 8 0 0,-3-5 0 16,8-3 0-16,-22 0 0 0,7-3 0 15,-2 1 0-15,-5-7 0 0,-1 6 0 0,1-6 0 16,-1 1 0-16,2 3 0 0,-2-3 0 15,1-2 0-15,3 7 0 0,2-4 0 0,3 4 0 16,0 2 0-16,4 1 0 0,10 0 0 16,-21 4 0-16,13 4 0 0,7 1 0 0,1-2 0 15,0 3 0-15,1 7 0 0,7-6 0 0,2 9 0 16,7-2 0-16,1 3 0 0,4 0 0 16,-3-1 0-16,2 2 0 0,2-1 0 0,-1 0 0 15,1-1 0-15,-3-3 0 0,-4 2 0 16,2-5 0-16,-4 1 0 0,-1-2 0 0,-1-1 0 15,-6-2 0-15,3-5 0 0,-9 1 0 16,4 1 0-16,-4-7 0 0,0 0 0 16,-19 4 0-16,6-4 0 0,-2-4 0 0,-5 2 0 15,2-1 0-15,-5 0 0 0,-3-3 0 0,3 3 0 16,2 2 0-16,2-5 0 0,1 3 0 16,0 2 0-16,5-1 0 0,-1-3 0 0,1 3 0 15,-1 2 0-15,14 0 0 0,-13 3 0 16,13-3 0-16,-4 9 0 0,4-9 0 0,8 11 0 15,1-2 0-15,5-1 0 0,8 2 0 0,1 3 0 16,4-2 0-16,4 1 0 16,0-1 0-16,-4 0 0 0,4 2 0 0,0-1 0 15,-4-1 0-15,-4-1 0 0,-1 0 0 16,-5-2 0-16,-3-3 0 0,-5 2 0 0,1-3 0 16,-2 2 0-16,-8-6 0 0,0 0 0 0,0 0 0 15,0 0 0-15,0 0 0 0,-53-10 0 16,26 1 0-16,-4-2 0 0,-1 1 0 0,-9-3 0 15,-4-1 0-15,1-3 0 0,-5 2 0 0,4-1 0 16,1 1 0-16,3 4 0 0,6-1 0 16,4 1 0-16,8 4 0 0,1 3 0 0,-1-5 0 15,10 8 0-15,-1-5 0 0,5 5 0 16,9 1 0-16,-13 0 0 0,13 0 0 0,0 0 0 16,0 0 0-16,0 0 0 0,36 7 0 15,-19-6 0-15,1 1 0 0,1-1 0 16,5 3 0-16,-4-2 0 0,5-1 0 0,-9-1 0 15,2 0 0-15,-1 2 0 0,-7-2 0 16,3 0 0-16,-13 0 0 0,14-2 0 0,-14 2 0 16,8-3 0-16,-8 3 0 0,0 0 0 0,-14-15 0 15,5 10 0-15,-5-2 0 0,-2 4 0 16,3-3 0-16,-4 3 0 0,1 1 0 0,-2 2 0 16,-3 2-1173-16,6 1-52 0,-7 3 82 15,-1-3 152-15,2 6 109 0,-6 1 93 0,-5-6 11 16,-3 7 130-16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54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34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8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4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80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58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72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93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9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00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B999F-4DDA-4C5F-A7D7-69D02EE0DB24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1B323-C899-45C6-BA4E-677EEE436F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7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customXml" Target="../ink/ink68.xml"/><Relationship Id="rId3" Type="http://schemas.openxmlformats.org/officeDocument/2006/relationships/customXml" Target="../ink/ink63.xml"/><Relationship Id="rId7" Type="http://schemas.openxmlformats.org/officeDocument/2006/relationships/customXml" Target="../ink/ink65.xml"/><Relationship Id="rId12" Type="http://schemas.openxmlformats.org/officeDocument/2006/relationships/image" Target="../media/image74.emf"/><Relationship Id="rId2" Type="http://schemas.openxmlformats.org/officeDocument/2006/relationships/image" Target="../media/image69.jpeg"/><Relationship Id="rId16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customXml" Target="../ink/ink67.xml"/><Relationship Id="rId5" Type="http://schemas.openxmlformats.org/officeDocument/2006/relationships/customXml" Target="../ink/ink64.xml"/><Relationship Id="rId15" Type="http://schemas.openxmlformats.org/officeDocument/2006/relationships/customXml" Target="../ink/ink69.xml"/><Relationship Id="rId10" Type="http://schemas.openxmlformats.org/officeDocument/2006/relationships/image" Target="../media/image73.emf"/><Relationship Id="rId4" Type="http://schemas.openxmlformats.org/officeDocument/2006/relationships/image" Target="../media/image70.emf"/><Relationship Id="rId9" Type="http://schemas.openxmlformats.org/officeDocument/2006/relationships/customXml" Target="../ink/ink66.xml"/><Relationship Id="rId14" Type="http://schemas.openxmlformats.org/officeDocument/2006/relationships/image" Target="../media/image7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customXml" Target="../ink/ink76.xml"/><Relationship Id="rId18" Type="http://schemas.openxmlformats.org/officeDocument/2006/relationships/image" Target="../media/image86.emf"/><Relationship Id="rId3" Type="http://schemas.openxmlformats.org/officeDocument/2006/relationships/customXml" Target="../ink/ink71.xml"/><Relationship Id="rId7" Type="http://schemas.openxmlformats.org/officeDocument/2006/relationships/customXml" Target="../ink/ink73.xml"/><Relationship Id="rId12" Type="http://schemas.openxmlformats.org/officeDocument/2006/relationships/image" Target="../media/image83.emf"/><Relationship Id="rId17" Type="http://schemas.openxmlformats.org/officeDocument/2006/relationships/customXml" Target="../ink/ink78.xml"/><Relationship Id="rId2" Type="http://schemas.openxmlformats.org/officeDocument/2006/relationships/image" Target="../media/image78.jpeg"/><Relationship Id="rId16" Type="http://schemas.openxmlformats.org/officeDocument/2006/relationships/image" Target="../media/image85.emf"/><Relationship Id="rId20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11" Type="http://schemas.openxmlformats.org/officeDocument/2006/relationships/customXml" Target="../ink/ink75.xml"/><Relationship Id="rId5" Type="http://schemas.openxmlformats.org/officeDocument/2006/relationships/customXml" Target="../ink/ink72.xml"/><Relationship Id="rId15" Type="http://schemas.openxmlformats.org/officeDocument/2006/relationships/customXml" Target="../ink/ink77.xml"/><Relationship Id="rId10" Type="http://schemas.openxmlformats.org/officeDocument/2006/relationships/image" Target="../media/image82.emf"/><Relationship Id="rId19" Type="http://schemas.openxmlformats.org/officeDocument/2006/relationships/customXml" Target="../ink/ink79.xml"/><Relationship Id="rId4" Type="http://schemas.openxmlformats.org/officeDocument/2006/relationships/image" Target="../media/image79.emf"/><Relationship Id="rId9" Type="http://schemas.openxmlformats.org/officeDocument/2006/relationships/customXml" Target="../ink/ink74.xml"/><Relationship Id="rId14" Type="http://schemas.openxmlformats.org/officeDocument/2006/relationships/image" Target="../media/image8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customXml" Target="../ink/ink80.xml"/><Relationship Id="rId7" Type="http://schemas.openxmlformats.org/officeDocument/2006/relationships/customXml" Target="../ink/ink82.xml"/><Relationship Id="rId12" Type="http://schemas.openxmlformats.org/officeDocument/2006/relationships/image" Target="../media/image93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customXml" Target="../ink/ink84.xml"/><Relationship Id="rId5" Type="http://schemas.openxmlformats.org/officeDocument/2006/relationships/customXml" Target="../ink/ink81.xml"/><Relationship Id="rId10" Type="http://schemas.openxmlformats.org/officeDocument/2006/relationships/image" Target="../media/image92.emf"/><Relationship Id="rId4" Type="http://schemas.openxmlformats.org/officeDocument/2006/relationships/image" Target="../media/image89.emf"/><Relationship Id="rId9" Type="http://schemas.openxmlformats.org/officeDocument/2006/relationships/customXml" Target="../ink/ink8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customXml" Target="../ink/ink90.xml"/><Relationship Id="rId18" Type="http://schemas.openxmlformats.org/officeDocument/2006/relationships/image" Target="../media/image101.emf"/><Relationship Id="rId3" Type="http://schemas.openxmlformats.org/officeDocument/2006/relationships/customXml" Target="../ink/ink85.xml"/><Relationship Id="rId7" Type="http://schemas.openxmlformats.org/officeDocument/2006/relationships/customXml" Target="../ink/ink87.xml"/><Relationship Id="rId12" Type="http://schemas.openxmlformats.org/officeDocument/2006/relationships/image" Target="../media/image98.emf"/><Relationship Id="rId17" Type="http://schemas.openxmlformats.org/officeDocument/2006/relationships/customXml" Target="../ink/ink92.xml"/><Relationship Id="rId2" Type="http://schemas.openxmlformats.org/officeDocument/2006/relationships/image" Target="../media/image88.jpeg"/><Relationship Id="rId16" Type="http://schemas.openxmlformats.org/officeDocument/2006/relationships/image" Target="../media/image100.emf"/><Relationship Id="rId20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openxmlformats.org/officeDocument/2006/relationships/customXml" Target="../ink/ink89.xml"/><Relationship Id="rId5" Type="http://schemas.openxmlformats.org/officeDocument/2006/relationships/customXml" Target="../ink/ink86.xml"/><Relationship Id="rId15" Type="http://schemas.openxmlformats.org/officeDocument/2006/relationships/customXml" Target="../ink/ink91.xml"/><Relationship Id="rId10" Type="http://schemas.openxmlformats.org/officeDocument/2006/relationships/image" Target="../media/image97.emf"/><Relationship Id="rId19" Type="http://schemas.openxmlformats.org/officeDocument/2006/relationships/customXml" Target="../ink/ink93.xml"/><Relationship Id="rId4" Type="http://schemas.openxmlformats.org/officeDocument/2006/relationships/image" Target="../media/image94.emf"/><Relationship Id="rId9" Type="http://schemas.openxmlformats.org/officeDocument/2006/relationships/customXml" Target="../ink/ink88.xml"/><Relationship Id="rId14" Type="http://schemas.openxmlformats.org/officeDocument/2006/relationships/image" Target="../media/image9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13" Type="http://schemas.openxmlformats.org/officeDocument/2006/relationships/customXml" Target="../ink/ink99.xml"/><Relationship Id="rId18" Type="http://schemas.openxmlformats.org/officeDocument/2006/relationships/image" Target="../media/image111.emf"/><Relationship Id="rId3" Type="http://schemas.openxmlformats.org/officeDocument/2006/relationships/customXml" Target="../ink/ink94.xml"/><Relationship Id="rId7" Type="http://schemas.openxmlformats.org/officeDocument/2006/relationships/customXml" Target="../ink/ink96.xml"/><Relationship Id="rId12" Type="http://schemas.openxmlformats.org/officeDocument/2006/relationships/image" Target="../media/image108.emf"/><Relationship Id="rId17" Type="http://schemas.openxmlformats.org/officeDocument/2006/relationships/customXml" Target="../ink/ink101.xml"/><Relationship Id="rId2" Type="http://schemas.openxmlformats.org/officeDocument/2006/relationships/image" Target="../media/image103.jpeg"/><Relationship Id="rId16" Type="http://schemas.openxmlformats.org/officeDocument/2006/relationships/image" Target="../media/image110.emf"/><Relationship Id="rId20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11" Type="http://schemas.openxmlformats.org/officeDocument/2006/relationships/customXml" Target="../ink/ink98.xml"/><Relationship Id="rId5" Type="http://schemas.openxmlformats.org/officeDocument/2006/relationships/customXml" Target="../ink/ink95.xml"/><Relationship Id="rId15" Type="http://schemas.openxmlformats.org/officeDocument/2006/relationships/customXml" Target="../ink/ink100.xml"/><Relationship Id="rId10" Type="http://schemas.openxmlformats.org/officeDocument/2006/relationships/image" Target="../media/image107.emf"/><Relationship Id="rId19" Type="http://schemas.openxmlformats.org/officeDocument/2006/relationships/customXml" Target="../ink/ink102.xml"/><Relationship Id="rId4" Type="http://schemas.openxmlformats.org/officeDocument/2006/relationships/image" Target="../media/image104.emf"/><Relationship Id="rId9" Type="http://schemas.openxmlformats.org/officeDocument/2006/relationships/customXml" Target="../ink/ink97.xml"/><Relationship Id="rId14" Type="http://schemas.openxmlformats.org/officeDocument/2006/relationships/image" Target="../media/image10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customXml" Target="../ink/ink108.xml"/><Relationship Id="rId3" Type="http://schemas.openxmlformats.org/officeDocument/2006/relationships/customXml" Target="../ink/ink103.xml"/><Relationship Id="rId7" Type="http://schemas.openxmlformats.org/officeDocument/2006/relationships/customXml" Target="../ink/ink105.xml"/><Relationship Id="rId12" Type="http://schemas.openxmlformats.org/officeDocument/2006/relationships/image" Target="../media/image117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customXml" Target="../ink/ink107.xml"/><Relationship Id="rId5" Type="http://schemas.openxmlformats.org/officeDocument/2006/relationships/customXml" Target="../ink/ink104.xml"/><Relationship Id="rId10" Type="http://schemas.openxmlformats.org/officeDocument/2006/relationships/image" Target="../media/image116.emf"/><Relationship Id="rId4" Type="http://schemas.openxmlformats.org/officeDocument/2006/relationships/image" Target="../media/image113.emf"/><Relationship Id="rId9" Type="http://schemas.openxmlformats.org/officeDocument/2006/relationships/customXml" Target="../ink/ink106.xml"/><Relationship Id="rId14" Type="http://schemas.openxmlformats.org/officeDocument/2006/relationships/image" Target="../media/image11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customXml" Target="../ink/ink109.xml"/><Relationship Id="rId7" Type="http://schemas.openxmlformats.org/officeDocument/2006/relationships/customXml" Target="../ink/ink111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customXml" Target="../ink/ink110.xml"/><Relationship Id="rId4" Type="http://schemas.openxmlformats.org/officeDocument/2006/relationships/image" Target="../media/image11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customXml" Target="../ink/ink112.xml"/><Relationship Id="rId7" Type="http://schemas.openxmlformats.org/officeDocument/2006/relationships/customXml" Target="../ink/ink114.xml"/><Relationship Id="rId12" Type="http://schemas.openxmlformats.org/officeDocument/2006/relationships/image" Target="../media/image126.e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11" Type="http://schemas.openxmlformats.org/officeDocument/2006/relationships/customXml" Target="../ink/ink116.xml"/><Relationship Id="rId5" Type="http://schemas.openxmlformats.org/officeDocument/2006/relationships/customXml" Target="../ink/ink113.xml"/><Relationship Id="rId10" Type="http://schemas.openxmlformats.org/officeDocument/2006/relationships/image" Target="../media/image125.emf"/><Relationship Id="rId4" Type="http://schemas.openxmlformats.org/officeDocument/2006/relationships/image" Target="../media/image122.emf"/><Relationship Id="rId9" Type="http://schemas.openxmlformats.org/officeDocument/2006/relationships/customXml" Target="../ink/ink1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9.xml"/><Relationship Id="rId13" Type="http://schemas.openxmlformats.org/officeDocument/2006/relationships/image" Target="../media/image132.emf"/><Relationship Id="rId18" Type="http://schemas.openxmlformats.org/officeDocument/2006/relationships/customXml" Target="../ink/ink124.xml"/><Relationship Id="rId26" Type="http://schemas.openxmlformats.org/officeDocument/2006/relationships/customXml" Target="../ink/ink128.xml"/><Relationship Id="rId39" Type="http://schemas.openxmlformats.org/officeDocument/2006/relationships/image" Target="../media/image145.emf"/><Relationship Id="rId3" Type="http://schemas.microsoft.com/office/2007/relationships/hdphoto" Target="../media/hdphoto1.wdp"/><Relationship Id="rId21" Type="http://schemas.openxmlformats.org/officeDocument/2006/relationships/image" Target="../media/image136.emf"/><Relationship Id="rId34" Type="http://schemas.openxmlformats.org/officeDocument/2006/relationships/customXml" Target="../ink/ink132.xml"/><Relationship Id="rId42" Type="http://schemas.openxmlformats.org/officeDocument/2006/relationships/customXml" Target="../ink/ink136.xml"/><Relationship Id="rId7" Type="http://schemas.openxmlformats.org/officeDocument/2006/relationships/image" Target="../media/image129.emf"/><Relationship Id="rId12" Type="http://schemas.openxmlformats.org/officeDocument/2006/relationships/customXml" Target="../ink/ink121.xml"/><Relationship Id="rId17" Type="http://schemas.openxmlformats.org/officeDocument/2006/relationships/image" Target="../media/image134.emf"/><Relationship Id="rId25" Type="http://schemas.openxmlformats.org/officeDocument/2006/relationships/image" Target="../media/image138.emf"/><Relationship Id="rId33" Type="http://schemas.openxmlformats.org/officeDocument/2006/relationships/image" Target="../media/image142.emf"/><Relationship Id="rId38" Type="http://schemas.openxmlformats.org/officeDocument/2006/relationships/customXml" Target="../ink/ink134.xml"/><Relationship Id="rId2" Type="http://schemas.openxmlformats.org/officeDocument/2006/relationships/image" Target="../media/image127.png"/><Relationship Id="rId16" Type="http://schemas.openxmlformats.org/officeDocument/2006/relationships/customXml" Target="../ink/ink123.xml"/><Relationship Id="rId20" Type="http://schemas.openxmlformats.org/officeDocument/2006/relationships/customXml" Target="../ink/ink125.xml"/><Relationship Id="rId29" Type="http://schemas.openxmlformats.org/officeDocument/2006/relationships/image" Target="../media/image140.emf"/><Relationship Id="rId41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8.xml"/><Relationship Id="rId11" Type="http://schemas.openxmlformats.org/officeDocument/2006/relationships/image" Target="../media/image131.emf"/><Relationship Id="rId24" Type="http://schemas.openxmlformats.org/officeDocument/2006/relationships/customXml" Target="../ink/ink127.xml"/><Relationship Id="rId32" Type="http://schemas.openxmlformats.org/officeDocument/2006/relationships/customXml" Target="../ink/ink131.xml"/><Relationship Id="rId37" Type="http://schemas.openxmlformats.org/officeDocument/2006/relationships/image" Target="../media/image144.emf"/><Relationship Id="rId40" Type="http://schemas.openxmlformats.org/officeDocument/2006/relationships/customXml" Target="../ink/ink135.xml"/><Relationship Id="rId45" Type="http://schemas.openxmlformats.org/officeDocument/2006/relationships/image" Target="../media/image148.emf"/><Relationship Id="rId5" Type="http://schemas.openxmlformats.org/officeDocument/2006/relationships/image" Target="../media/image128.emf"/><Relationship Id="rId15" Type="http://schemas.openxmlformats.org/officeDocument/2006/relationships/image" Target="../media/image133.emf"/><Relationship Id="rId23" Type="http://schemas.openxmlformats.org/officeDocument/2006/relationships/image" Target="../media/image137.emf"/><Relationship Id="rId28" Type="http://schemas.openxmlformats.org/officeDocument/2006/relationships/customXml" Target="../ink/ink129.xml"/><Relationship Id="rId36" Type="http://schemas.openxmlformats.org/officeDocument/2006/relationships/customXml" Target="../ink/ink133.xml"/><Relationship Id="rId10" Type="http://schemas.openxmlformats.org/officeDocument/2006/relationships/customXml" Target="../ink/ink120.xml"/><Relationship Id="rId19" Type="http://schemas.openxmlformats.org/officeDocument/2006/relationships/image" Target="../media/image135.emf"/><Relationship Id="rId31" Type="http://schemas.openxmlformats.org/officeDocument/2006/relationships/image" Target="../media/image141.emf"/><Relationship Id="rId44" Type="http://schemas.openxmlformats.org/officeDocument/2006/relationships/customXml" Target="../ink/ink137.xml"/><Relationship Id="rId4" Type="http://schemas.openxmlformats.org/officeDocument/2006/relationships/customXml" Target="../ink/ink117.xml"/><Relationship Id="rId9" Type="http://schemas.openxmlformats.org/officeDocument/2006/relationships/image" Target="../media/image130.emf"/><Relationship Id="rId14" Type="http://schemas.openxmlformats.org/officeDocument/2006/relationships/customXml" Target="../ink/ink122.xml"/><Relationship Id="rId22" Type="http://schemas.openxmlformats.org/officeDocument/2006/relationships/customXml" Target="../ink/ink126.xml"/><Relationship Id="rId27" Type="http://schemas.openxmlformats.org/officeDocument/2006/relationships/image" Target="../media/image139.emf"/><Relationship Id="rId30" Type="http://schemas.openxmlformats.org/officeDocument/2006/relationships/customXml" Target="../ink/ink130.xml"/><Relationship Id="rId35" Type="http://schemas.openxmlformats.org/officeDocument/2006/relationships/image" Target="../media/image143.emf"/><Relationship Id="rId43" Type="http://schemas.openxmlformats.org/officeDocument/2006/relationships/image" Target="../media/image1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0.xml"/><Relationship Id="rId13" Type="http://schemas.openxmlformats.org/officeDocument/2006/relationships/image" Target="../media/image154.emf"/><Relationship Id="rId18" Type="http://schemas.openxmlformats.org/officeDocument/2006/relationships/customXml" Target="../ink/ink145.xml"/><Relationship Id="rId26" Type="http://schemas.openxmlformats.org/officeDocument/2006/relationships/customXml" Target="../ink/ink149.xml"/><Relationship Id="rId3" Type="http://schemas.microsoft.com/office/2007/relationships/hdphoto" Target="../media/hdphoto2.wdp"/><Relationship Id="rId21" Type="http://schemas.openxmlformats.org/officeDocument/2006/relationships/image" Target="../media/image158.emf"/><Relationship Id="rId34" Type="http://schemas.openxmlformats.org/officeDocument/2006/relationships/customXml" Target="../ink/ink153.xml"/><Relationship Id="rId7" Type="http://schemas.openxmlformats.org/officeDocument/2006/relationships/image" Target="../media/image151.emf"/><Relationship Id="rId12" Type="http://schemas.openxmlformats.org/officeDocument/2006/relationships/customXml" Target="../ink/ink142.xml"/><Relationship Id="rId17" Type="http://schemas.openxmlformats.org/officeDocument/2006/relationships/image" Target="../media/image156.emf"/><Relationship Id="rId25" Type="http://schemas.openxmlformats.org/officeDocument/2006/relationships/image" Target="../media/image160.emf"/><Relationship Id="rId33" Type="http://schemas.openxmlformats.org/officeDocument/2006/relationships/image" Target="../media/image164.emf"/><Relationship Id="rId2" Type="http://schemas.openxmlformats.org/officeDocument/2006/relationships/image" Target="../media/image149.png"/><Relationship Id="rId16" Type="http://schemas.openxmlformats.org/officeDocument/2006/relationships/customXml" Target="../ink/ink144.xml"/><Relationship Id="rId20" Type="http://schemas.openxmlformats.org/officeDocument/2006/relationships/customXml" Target="../ink/ink146.xml"/><Relationship Id="rId29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9.xml"/><Relationship Id="rId11" Type="http://schemas.openxmlformats.org/officeDocument/2006/relationships/image" Target="../media/image153.emf"/><Relationship Id="rId24" Type="http://schemas.openxmlformats.org/officeDocument/2006/relationships/customXml" Target="../ink/ink148.xml"/><Relationship Id="rId32" Type="http://schemas.openxmlformats.org/officeDocument/2006/relationships/customXml" Target="../ink/ink152.xml"/><Relationship Id="rId5" Type="http://schemas.openxmlformats.org/officeDocument/2006/relationships/image" Target="../media/image150.emf"/><Relationship Id="rId15" Type="http://schemas.openxmlformats.org/officeDocument/2006/relationships/image" Target="../media/image155.emf"/><Relationship Id="rId23" Type="http://schemas.openxmlformats.org/officeDocument/2006/relationships/image" Target="../media/image159.emf"/><Relationship Id="rId28" Type="http://schemas.openxmlformats.org/officeDocument/2006/relationships/customXml" Target="../ink/ink150.xml"/><Relationship Id="rId10" Type="http://schemas.openxmlformats.org/officeDocument/2006/relationships/customXml" Target="../ink/ink141.xml"/><Relationship Id="rId19" Type="http://schemas.openxmlformats.org/officeDocument/2006/relationships/image" Target="../media/image157.emf"/><Relationship Id="rId31" Type="http://schemas.openxmlformats.org/officeDocument/2006/relationships/image" Target="../media/image163.emf"/><Relationship Id="rId4" Type="http://schemas.openxmlformats.org/officeDocument/2006/relationships/customXml" Target="../ink/ink138.xml"/><Relationship Id="rId9" Type="http://schemas.openxmlformats.org/officeDocument/2006/relationships/image" Target="../media/image152.emf"/><Relationship Id="rId14" Type="http://schemas.openxmlformats.org/officeDocument/2006/relationships/customXml" Target="../ink/ink143.xml"/><Relationship Id="rId22" Type="http://schemas.openxmlformats.org/officeDocument/2006/relationships/customXml" Target="../ink/ink147.xml"/><Relationship Id="rId27" Type="http://schemas.openxmlformats.org/officeDocument/2006/relationships/image" Target="../media/image161.emf"/><Relationship Id="rId30" Type="http://schemas.openxmlformats.org/officeDocument/2006/relationships/customXml" Target="../ink/ink151.xml"/><Relationship Id="rId35" Type="http://schemas.openxmlformats.org/officeDocument/2006/relationships/image" Target="../media/image16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6.xml"/><Relationship Id="rId13" Type="http://schemas.openxmlformats.org/officeDocument/2006/relationships/image" Target="../media/image171.emf"/><Relationship Id="rId3" Type="http://schemas.microsoft.com/office/2007/relationships/hdphoto" Target="../media/hdphoto3.wdp"/><Relationship Id="rId7" Type="http://schemas.openxmlformats.org/officeDocument/2006/relationships/image" Target="../media/image168.emf"/><Relationship Id="rId12" Type="http://schemas.openxmlformats.org/officeDocument/2006/relationships/customXml" Target="../ink/ink158.xml"/><Relationship Id="rId17" Type="http://schemas.openxmlformats.org/officeDocument/2006/relationships/image" Target="../media/image173.emf"/><Relationship Id="rId2" Type="http://schemas.openxmlformats.org/officeDocument/2006/relationships/image" Target="../media/image166.png"/><Relationship Id="rId16" Type="http://schemas.openxmlformats.org/officeDocument/2006/relationships/customXml" Target="../ink/ink16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5.xml"/><Relationship Id="rId11" Type="http://schemas.openxmlformats.org/officeDocument/2006/relationships/image" Target="../media/image170.emf"/><Relationship Id="rId5" Type="http://schemas.openxmlformats.org/officeDocument/2006/relationships/image" Target="../media/image167.emf"/><Relationship Id="rId15" Type="http://schemas.openxmlformats.org/officeDocument/2006/relationships/image" Target="../media/image172.emf"/><Relationship Id="rId10" Type="http://schemas.openxmlformats.org/officeDocument/2006/relationships/customXml" Target="../ink/ink157.xml"/><Relationship Id="rId4" Type="http://schemas.openxmlformats.org/officeDocument/2006/relationships/customXml" Target="../ink/ink154.xml"/><Relationship Id="rId9" Type="http://schemas.openxmlformats.org/officeDocument/2006/relationships/image" Target="../media/image169.emf"/><Relationship Id="rId14" Type="http://schemas.openxmlformats.org/officeDocument/2006/relationships/customXml" Target="../ink/ink1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1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emf"/><Relationship Id="rId5" Type="http://schemas.openxmlformats.org/officeDocument/2006/relationships/customXml" Target="../ink/ink162.xml"/><Relationship Id="rId4" Type="http://schemas.openxmlformats.org/officeDocument/2006/relationships/image" Target="../media/image17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customXml" Target="../ink/ink6.xml"/><Relationship Id="rId18" Type="http://schemas.openxmlformats.org/officeDocument/2006/relationships/image" Target="../media/image9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6.emf"/><Relationship Id="rId17" Type="http://schemas.openxmlformats.org/officeDocument/2006/relationships/customXml" Target="../ink/ink8.xml"/><Relationship Id="rId2" Type="http://schemas.openxmlformats.org/officeDocument/2006/relationships/image" Target="../media/image1.jpeg"/><Relationship Id="rId16" Type="http://schemas.openxmlformats.org/officeDocument/2006/relationships/image" Target="../media/image8.emf"/><Relationship Id="rId20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customXml" Target="../ink/ink5.xml"/><Relationship Id="rId24" Type="http://schemas.openxmlformats.org/officeDocument/2006/relationships/image" Target="../media/image12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5.emf"/><Relationship Id="rId19" Type="http://schemas.openxmlformats.org/officeDocument/2006/relationships/customXml" Target="../ink/ink9.xml"/><Relationship Id="rId4" Type="http://schemas.openxmlformats.org/officeDocument/2006/relationships/image" Target="../media/image2.emf"/><Relationship Id="rId9" Type="http://schemas.openxmlformats.org/officeDocument/2006/relationships/customXml" Target="../ink/ink4.xml"/><Relationship Id="rId14" Type="http://schemas.openxmlformats.org/officeDocument/2006/relationships/image" Target="../media/image7.emf"/><Relationship Id="rId2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customXml" Target="../ink/ink18.xml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image" Target="../media/image19.emf"/><Relationship Id="rId2" Type="http://schemas.openxmlformats.org/officeDocument/2006/relationships/image" Target="../media/image13.jpeg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10" Type="http://schemas.openxmlformats.org/officeDocument/2006/relationships/image" Target="../media/image18.emf"/><Relationship Id="rId4" Type="http://schemas.openxmlformats.org/officeDocument/2006/relationships/image" Target="../media/image15.emf"/><Relationship Id="rId9" Type="http://schemas.openxmlformats.org/officeDocument/2006/relationships/customXml" Target="../ink/ink16.xml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customXml" Target="../ink/ink25.xml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27.emf"/><Relationship Id="rId2" Type="http://schemas.openxmlformats.org/officeDocument/2006/relationships/image" Target="../media/image22.jpeg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customXml" Target="../ink/ink23.xml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customXml" Target="../ink/ink32.xml"/><Relationship Id="rId18" Type="http://schemas.openxmlformats.org/officeDocument/2006/relationships/image" Target="../media/image38.emf"/><Relationship Id="rId26" Type="http://schemas.openxmlformats.org/officeDocument/2006/relationships/image" Target="../media/image42.emf"/><Relationship Id="rId3" Type="http://schemas.openxmlformats.org/officeDocument/2006/relationships/customXml" Target="../ink/ink27.xml"/><Relationship Id="rId21" Type="http://schemas.openxmlformats.org/officeDocument/2006/relationships/customXml" Target="../ink/ink36.xml"/><Relationship Id="rId7" Type="http://schemas.openxmlformats.org/officeDocument/2006/relationships/customXml" Target="../ink/ink29.xml"/><Relationship Id="rId12" Type="http://schemas.openxmlformats.org/officeDocument/2006/relationships/image" Target="../media/image35.emf"/><Relationship Id="rId17" Type="http://schemas.openxmlformats.org/officeDocument/2006/relationships/customXml" Target="../ink/ink34.xml"/><Relationship Id="rId25" Type="http://schemas.openxmlformats.org/officeDocument/2006/relationships/customXml" Target="../ink/ink38.xml"/><Relationship Id="rId2" Type="http://schemas.openxmlformats.org/officeDocument/2006/relationships/image" Target="../media/image30.jpeg"/><Relationship Id="rId16" Type="http://schemas.openxmlformats.org/officeDocument/2006/relationships/image" Target="../media/image37.emf"/><Relationship Id="rId20" Type="http://schemas.openxmlformats.org/officeDocument/2006/relationships/image" Target="../media/image39.emf"/><Relationship Id="rId29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customXml" Target="../ink/ink31.xml"/><Relationship Id="rId24" Type="http://schemas.openxmlformats.org/officeDocument/2006/relationships/image" Target="../media/image41.emf"/><Relationship Id="rId32" Type="http://schemas.openxmlformats.org/officeDocument/2006/relationships/image" Target="../media/image45.emf"/><Relationship Id="rId5" Type="http://schemas.openxmlformats.org/officeDocument/2006/relationships/customXml" Target="../ink/ink28.xml"/><Relationship Id="rId15" Type="http://schemas.openxmlformats.org/officeDocument/2006/relationships/customXml" Target="../ink/ink33.xml"/><Relationship Id="rId23" Type="http://schemas.openxmlformats.org/officeDocument/2006/relationships/customXml" Target="../ink/ink37.xml"/><Relationship Id="rId28" Type="http://schemas.openxmlformats.org/officeDocument/2006/relationships/image" Target="../media/image43.emf"/><Relationship Id="rId10" Type="http://schemas.openxmlformats.org/officeDocument/2006/relationships/image" Target="../media/image34.emf"/><Relationship Id="rId19" Type="http://schemas.openxmlformats.org/officeDocument/2006/relationships/customXml" Target="../ink/ink35.xml"/><Relationship Id="rId31" Type="http://schemas.openxmlformats.org/officeDocument/2006/relationships/customXml" Target="../ink/ink41.xml"/><Relationship Id="rId4" Type="http://schemas.openxmlformats.org/officeDocument/2006/relationships/image" Target="../media/image31.emf"/><Relationship Id="rId9" Type="http://schemas.openxmlformats.org/officeDocument/2006/relationships/customXml" Target="../ink/ink30.xml"/><Relationship Id="rId14" Type="http://schemas.openxmlformats.org/officeDocument/2006/relationships/image" Target="../media/image36.emf"/><Relationship Id="rId22" Type="http://schemas.openxmlformats.org/officeDocument/2006/relationships/image" Target="../media/image40.emf"/><Relationship Id="rId27" Type="http://schemas.openxmlformats.org/officeDocument/2006/relationships/customXml" Target="../ink/ink39.xml"/><Relationship Id="rId30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customXml" Target="../ink/ink47.xml"/><Relationship Id="rId18" Type="http://schemas.openxmlformats.org/officeDocument/2006/relationships/image" Target="../media/image54.emf"/><Relationship Id="rId26" Type="http://schemas.openxmlformats.org/officeDocument/2006/relationships/image" Target="../media/image58.emf"/><Relationship Id="rId3" Type="http://schemas.openxmlformats.org/officeDocument/2006/relationships/customXml" Target="../ink/ink42.xml"/><Relationship Id="rId21" Type="http://schemas.openxmlformats.org/officeDocument/2006/relationships/customXml" Target="../ink/ink51.xml"/><Relationship Id="rId7" Type="http://schemas.openxmlformats.org/officeDocument/2006/relationships/customXml" Target="../ink/ink44.xml"/><Relationship Id="rId12" Type="http://schemas.openxmlformats.org/officeDocument/2006/relationships/image" Target="../media/image51.emf"/><Relationship Id="rId17" Type="http://schemas.openxmlformats.org/officeDocument/2006/relationships/customXml" Target="../ink/ink49.xml"/><Relationship Id="rId25" Type="http://schemas.openxmlformats.org/officeDocument/2006/relationships/customXml" Target="../ink/ink53.xml"/><Relationship Id="rId2" Type="http://schemas.openxmlformats.org/officeDocument/2006/relationships/image" Target="../media/image46.jpeg"/><Relationship Id="rId16" Type="http://schemas.openxmlformats.org/officeDocument/2006/relationships/image" Target="../media/image53.emf"/><Relationship Id="rId20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customXml" Target="../ink/ink46.xml"/><Relationship Id="rId24" Type="http://schemas.openxmlformats.org/officeDocument/2006/relationships/image" Target="../media/image57.emf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23" Type="http://schemas.openxmlformats.org/officeDocument/2006/relationships/customXml" Target="../ink/ink52.xml"/><Relationship Id="rId10" Type="http://schemas.openxmlformats.org/officeDocument/2006/relationships/image" Target="../media/image50.emf"/><Relationship Id="rId19" Type="http://schemas.openxmlformats.org/officeDocument/2006/relationships/customXml" Target="../ink/ink50.xml"/><Relationship Id="rId4" Type="http://schemas.openxmlformats.org/officeDocument/2006/relationships/image" Target="../media/image47.emf"/><Relationship Id="rId9" Type="http://schemas.openxmlformats.org/officeDocument/2006/relationships/customXml" Target="../ink/ink45.xml"/><Relationship Id="rId14" Type="http://schemas.openxmlformats.org/officeDocument/2006/relationships/image" Target="../media/image52.emf"/><Relationship Id="rId22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customXml" Target="../ink/ink59.xml"/><Relationship Id="rId18" Type="http://schemas.openxmlformats.org/officeDocument/2006/relationships/image" Target="../media/image67.emf"/><Relationship Id="rId3" Type="http://schemas.openxmlformats.org/officeDocument/2006/relationships/customXml" Target="../ink/ink54.xml"/><Relationship Id="rId7" Type="http://schemas.openxmlformats.org/officeDocument/2006/relationships/customXml" Target="../ink/ink56.xml"/><Relationship Id="rId12" Type="http://schemas.openxmlformats.org/officeDocument/2006/relationships/image" Target="../media/image64.emf"/><Relationship Id="rId17" Type="http://schemas.openxmlformats.org/officeDocument/2006/relationships/customXml" Target="../ink/ink61.xml"/><Relationship Id="rId2" Type="http://schemas.openxmlformats.org/officeDocument/2006/relationships/image" Target="../media/image59.jpeg"/><Relationship Id="rId16" Type="http://schemas.openxmlformats.org/officeDocument/2006/relationships/image" Target="../media/image66.emf"/><Relationship Id="rId20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11" Type="http://schemas.openxmlformats.org/officeDocument/2006/relationships/customXml" Target="../ink/ink58.xml"/><Relationship Id="rId5" Type="http://schemas.openxmlformats.org/officeDocument/2006/relationships/customXml" Target="../ink/ink55.xml"/><Relationship Id="rId15" Type="http://schemas.openxmlformats.org/officeDocument/2006/relationships/customXml" Target="../ink/ink60.xml"/><Relationship Id="rId10" Type="http://schemas.openxmlformats.org/officeDocument/2006/relationships/image" Target="../media/image63.emf"/><Relationship Id="rId19" Type="http://schemas.openxmlformats.org/officeDocument/2006/relationships/customXml" Target="../ink/ink62.xml"/><Relationship Id="rId4" Type="http://schemas.openxmlformats.org/officeDocument/2006/relationships/image" Target="../media/image60.emf"/><Relationship Id="rId9" Type="http://schemas.openxmlformats.org/officeDocument/2006/relationships/customXml" Target="../ink/ink57.xml"/><Relationship Id="rId14" Type="http://schemas.openxmlformats.org/officeDocument/2006/relationships/image" Target="../media/image6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4" y="109538"/>
            <a:ext cx="1180481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Klouby, vazy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953325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Klasifikace pohybů: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klasifikaci pohybů vycházíme z tzv. </a:t>
            </a: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základního anatomického postavení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Kromě základního postavení se užívá ještě pojem </a:t>
            </a: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střední postavení v kloubu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při kterém je kloubní pouzdro nejméně napjato a kloubní vazy jsou uvolněny.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základního postavení je možné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vykonat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tyto pohyby: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FLEXE (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ventrální flexe), tj. ohnutí (dopředu), opakem je pak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EXTENZE (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dorzální flexe) tj. natažen dozadu; oboje jsou pohyby kolem osy postavené horizontálně-frontálně.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ABDUKCE (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lateráloní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flexe) tj. odtažení stranou (od střední roviny) (např. UPAŽENÍ), opakem je pak 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ADDUKCE –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přitažení ke střední rovině (např. PŘEPAŽENÍ – RUKA PŘES BŘICHO); oboje jsou pohyby vodorovně-předozadní.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ROTACE, otáčení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tj. pohyb kolem osy jdou podélně tělem otáčející se kosti.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CIRKUMDUKCE, kroužení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které vzniká kombinací prvních čtyř pohybů.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PRONACE, rotace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předloktí, kterou se u končetiny visící podél těla otočí hřbet ruky dopředu a dlaň dozadu, tzn. palcem k tělu,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SUPINACE, rotace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předloktí, kterou se u končetiny visící podél těla otočí dlaň dopředu, tzn. malíkem k tělu. </a:t>
            </a:r>
          </a:p>
        </p:txBody>
      </p:sp>
    </p:spTree>
    <p:extLst>
      <p:ext uri="{BB962C8B-B14F-4D97-AF65-F5344CB8AC3E}">
        <p14:creationId xmlns:p14="http://schemas.microsoft.com/office/powerpoint/2010/main" val="32882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10216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MEMBRANA INTEROSSEA ANTEBRACHII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vazivová membrána (spojení) rozepjatá mezi 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margo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radii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margo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Membrana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sestava ze šikmých snopců, které jdou šikmo od radia distálně k ulně. V proximální části je několik snopců opačného směru a vytvářejí tak zesílený pruh, tzv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chorda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obliqua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815" r="-132" b="18420"/>
          <a:stretch/>
        </p:blipFill>
        <p:spPr>
          <a:xfrm>
            <a:off x="0" y="3056022"/>
            <a:ext cx="12192000" cy="38019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Rukopis 8"/>
              <p14:cNvContentPartPr/>
              <p14:nvPr/>
            </p14:nvContentPartPr>
            <p14:xfrm>
              <a:off x="3232833" y="4789211"/>
              <a:ext cx="1163520" cy="48960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9873" y="4774451"/>
                <a:ext cx="11905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Rukopis 9"/>
              <p14:cNvContentPartPr/>
              <p14:nvPr/>
            </p14:nvContentPartPr>
            <p14:xfrm>
              <a:off x="3504633" y="4733411"/>
              <a:ext cx="1300680" cy="626040"/>
            </p14:xfrm>
          </p:contentPart>
        </mc:Choice>
        <mc:Fallback>
          <p:pic>
            <p:nvPicPr>
              <p:cNvPr id="10" name="Rukopis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9953" y="4720091"/>
                <a:ext cx="1317600" cy="6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Rukopis 10"/>
              <p14:cNvContentPartPr/>
              <p14:nvPr/>
            </p14:nvContentPartPr>
            <p14:xfrm>
              <a:off x="4370073" y="4772291"/>
              <a:ext cx="30600" cy="1620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7553" y="4767971"/>
                <a:ext cx="3744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Rukopis 13"/>
              <p14:cNvContentPartPr/>
              <p14:nvPr/>
            </p14:nvContentPartPr>
            <p14:xfrm>
              <a:off x="4094673" y="4773011"/>
              <a:ext cx="1521000" cy="528840"/>
            </p14:xfrm>
          </p:contentPart>
        </mc:Choice>
        <mc:Fallback>
          <p:pic>
            <p:nvPicPr>
              <p:cNvPr id="14" name="Rukopis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6033" y="4758251"/>
                <a:ext cx="154404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Rukopis 22"/>
              <p14:cNvContentPartPr/>
              <p14:nvPr/>
            </p14:nvContentPartPr>
            <p14:xfrm>
              <a:off x="123153" y="-147829"/>
              <a:ext cx="4533840" cy="745560"/>
            </p14:xfrm>
          </p:contentPart>
        </mc:Choice>
        <mc:Fallback>
          <p:pic>
            <p:nvPicPr>
              <p:cNvPr id="23" name="Rukopis 2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8393" y="-162589"/>
                <a:ext cx="456336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7" name="Rukopis 26"/>
              <p14:cNvContentPartPr/>
              <p14:nvPr/>
            </p14:nvContentPartPr>
            <p14:xfrm>
              <a:off x="13713" y="1999113"/>
              <a:ext cx="2819520" cy="871200"/>
            </p14:xfrm>
          </p:contentPart>
        </mc:Choice>
        <mc:Fallback>
          <p:pic>
            <p:nvPicPr>
              <p:cNvPr id="27" name="Rukopis 2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833" y="1984353"/>
                <a:ext cx="2837160" cy="90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4" name="Rukopis 43"/>
              <p14:cNvContentPartPr/>
              <p14:nvPr/>
            </p14:nvContentPartPr>
            <p14:xfrm>
              <a:off x="4939953" y="4760411"/>
              <a:ext cx="3434760" cy="703342"/>
            </p14:xfrm>
          </p:contentPart>
        </mc:Choice>
        <mc:Fallback>
          <p:pic>
            <p:nvPicPr>
              <p:cNvPr id="44" name="Rukopis 4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3833" y="4745653"/>
                <a:ext cx="3455640" cy="7321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5221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08547" y="167949"/>
            <a:ext cx="118230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RADIOULNARIS DISTALIS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skloubení na distálním (dolním) konci radia a ulny.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plochy tvoří: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caput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circumferentia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incisura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radii.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pouzdro je volné. Dovoluje obíhání distálního konce radia kolem hlavice ulny.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Distální část radia obíhá ulnu.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Proximální část radia se pouze otáčí.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23860" r="-132" b="24254"/>
          <a:stretch/>
        </p:blipFill>
        <p:spPr>
          <a:xfrm>
            <a:off x="24063" y="4146883"/>
            <a:ext cx="12192000" cy="27111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430953" y="4391411"/>
              <a:ext cx="889560" cy="182844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713" y="4387451"/>
                <a:ext cx="916200" cy="18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545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44904" y="336884"/>
            <a:ext cx="575911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MANUS – klouby ruky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zahrnují několik za sebou následujících řad kloubů, které umožňují pohyblivost ruky a prstů.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Řadíme mezi ně: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radiocarpalis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připojující zápěstí k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radiu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mediocarpalis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mezi proximální a distální řadou karpálních kůstek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intercarpales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carpometacarpales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soubor kloubů mezi distální řadou karpálních kostí a kostmi metakarpálními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intermetacarpales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klouby mezi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bazemi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sousedních metakarpálních kostí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metacarpophalangeales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pět kloubů mezi hlavicemi metakarpů a proximálními články prstů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interphalangeales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klouby mezi články prstů.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514"/>
          <a:stretch/>
        </p:blipFill>
        <p:spPr>
          <a:xfrm rot="5400000">
            <a:off x="6487025" y="1140995"/>
            <a:ext cx="6845969" cy="45639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5120673" y="1288571"/>
              <a:ext cx="4886280" cy="122292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5913" y="1273811"/>
                <a:ext cx="4915800" cy="12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Rukopis 6"/>
              <p14:cNvContentPartPr/>
              <p14:nvPr/>
            </p14:nvContentPartPr>
            <p14:xfrm>
              <a:off x="6003753" y="1934051"/>
              <a:ext cx="4286880" cy="116532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1153" y="1919291"/>
                <a:ext cx="4314240" cy="11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Rukopis 8"/>
              <p14:cNvContentPartPr/>
              <p14:nvPr/>
            </p14:nvContentPartPr>
            <p14:xfrm>
              <a:off x="5386353" y="2598611"/>
              <a:ext cx="4866480" cy="126252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5913" y="2584211"/>
                <a:ext cx="4891320" cy="12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Rukopis 10"/>
              <p14:cNvContentPartPr/>
              <p14:nvPr/>
            </p14:nvContentPartPr>
            <p14:xfrm>
              <a:off x="5288433" y="2892371"/>
              <a:ext cx="4633560" cy="180756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8713" y="2880851"/>
                <a:ext cx="4653720" cy="18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Rukopis 12"/>
              <p14:cNvContentPartPr/>
              <p14:nvPr/>
            </p14:nvContentPartPr>
            <p14:xfrm>
              <a:off x="9809673" y="2731451"/>
              <a:ext cx="282240" cy="318240"/>
            </p14:xfrm>
          </p:contentPart>
        </mc:Choice>
        <mc:Fallback>
          <p:pic>
            <p:nvPicPr>
              <p:cNvPr id="13" name="Rukopis 1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98153" y="2722091"/>
                <a:ext cx="30312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Rukopis 14"/>
              <p14:cNvContentPartPr/>
              <p14:nvPr/>
            </p14:nvContentPartPr>
            <p14:xfrm>
              <a:off x="10191633" y="2742971"/>
              <a:ext cx="263880" cy="47124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6873" y="2740451"/>
                <a:ext cx="282960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Rukopis 16"/>
              <p14:cNvContentPartPr/>
              <p14:nvPr/>
            </p14:nvContentPartPr>
            <p14:xfrm>
              <a:off x="10649553" y="2793371"/>
              <a:ext cx="46440" cy="608040"/>
            </p14:xfrm>
          </p:contentPart>
        </mc:Choice>
        <mc:Fallback>
          <p:pic>
            <p:nvPicPr>
              <p:cNvPr id="17" name="Rukopis 1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37673" y="2786891"/>
                <a:ext cx="63000" cy="6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Rukopis 18"/>
              <p14:cNvContentPartPr/>
              <p14:nvPr/>
            </p14:nvContentPartPr>
            <p14:xfrm>
              <a:off x="5946513" y="3919091"/>
              <a:ext cx="3174480" cy="1369800"/>
            </p14:xfrm>
          </p:contentPart>
        </mc:Choice>
        <mc:Fallback>
          <p:pic>
            <p:nvPicPr>
              <p:cNvPr id="19" name="Rukopis 1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33553" y="3904331"/>
                <a:ext cx="3202200" cy="13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Rukopis 20"/>
              <p14:cNvContentPartPr/>
              <p14:nvPr/>
            </p14:nvContentPartPr>
            <p14:xfrm>
              <a:off x="5211393" y="5325971"/>
              <a:ext cx="3588120" cy="721440"/>
            </p14:xfrm>
          </p:contentPart>
        </mc:Choice>
        <mc:Fallback>
          <p:pic>
            <p:nvPicPr>
              <p:cNvPr id="21" name="Rukopis 2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00233" y="5311571"/>
                <a:ext cx="3613680" cy="74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14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4274" y="56147"/>
            <a:ext cx="657726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ARTICULATIO RADIOCARPALIS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Jamka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tvoří ji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facies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carpalis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ulnárně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ji vytváří: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vložený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RADIUS JE TEDY V PŘÍMÉM KONTAKTU S PROXIMÁLNÍ ŘADOU CARPÁLNÍCH KOSTÍ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ULNA JE ELIMINOVÁNA OD CARPÁLNÍCH KOSTÍ DISKEM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(proto se nejedná u ulno-</a:t>
            </a:r>
            <a:r>
              <a:rPr lang="cs-CZ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radio</a:t>
            </a: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cs-CZ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carpální</a:t>
            </a:r>
            <a:r>
              <a:rPr lang="cs-CZ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spojení)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hlavicí je proximální řada karpálních kostí vyjma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Skloubení je tedy sestaveno: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z 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scaphoideum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lunatum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triquetrum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jak vypadá kloubní pouzdro: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pouzdro je volné a umožňuje velký rozsah pohybů, jedná se o složený eliptický kloub.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cs-CZ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vazy: 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Vazy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společně s dalším skloubením!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8654" b="1458"/>
          <a:stretch/>
        </p:blipFill>
        <p:spPr>
          <a:xfrm>
            <a:off x="6633411" y="0"/>
            <a:ext cx="5558589" cy="6858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9" name="Rukopis 18"/>
              <p14:cNvContentPartPr/>
              <p14:nvPr/>
            </p14:nvContentPartPr>
            <p14:xfrm>
              <a:off x="366153" y="908051"/>
              <a:ext cx="848520" cy="931320"/>
            </p14:xfrm>
          </p:contentPart>
        </mc:Choice>
        <mc:Fallback>
          <p:pic>
            <p:nvPicPr>
              <p:cNvPr id="19" name="Rukopis 1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93" y="893291"/>
                <a:ext cx="875160" cy="9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1" name="Rukopis 20"/>
              <p14:cNvContentPartPr/>
              <p14:nvPr/>
            </p14:nvContentPartPr>
            <p14:xfrm>
              <a:off x="8122353" y="447251"/>
              <a:ext cx="2046960" cy="779040"/>
            </p14:xfrm>
          </p:contentPart>
        </mc:Choice>
        <mc:Fallback>
          <p:pic>
            <p:nvPicPr>
              <p:cNvPr id="21" name="Rukopis 2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07593" y="432491"/>
                <a:ext cx="2076480" cy="8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Rukopis 21"/>
              <p14:cNvContentPartPr/>
              <p14:nvPr/>
            </p14:nvContentPartPr>
            <p14:xfrm>
              <a:off x="9048633" y="1712651"/>
              <a:ext cx="1783800" cy="119448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8913" y="1702931"/>
                <a:ext cx="1808280" cy="12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0" name="Rukopis 29"/>
              <p14:cNvContentPartPr/>
              <p14:nvPr/>
            </p14:nvContentPartPr>
            <p14:xfrm>
              <a:off x="7894833" y="1658651"/>
              <a:ext cx="2924280" cy="1437480"/>
            </p14:xfrm>
          </p:contentPart>
        </mc:Choice>
        <mc:Fallback>
          <p:pic>
            <p:nvPicPr>
              <p:cNvPr id="30" name="Rukopis 2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87633" y="1647851"/>
                <a:ext cx="2946240" cy="14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Rukopis 30"/>
              <p14:cNvContentPartPr/>
              <p14:nvPr/>
            </p14:nvContentPartPr>
            <p14:xfrm>
              <a:off x="7572273" y="1456331"/>
              <a:ext cx="1110600" cy="1106640"/>
            </p14:xfrm>
          </p:contentPart>
        </mc:Choice>
        <mc:Fallback>
          <p:pic>
            <p:nvPicPr>
              <p:cNvPr id="31" name="Rukopis 3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57513" y="1453811"/>
                <a:ext cx="1140120" cy="11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22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2191" y="113528"/>
            <a:ext cx="45461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ARTICULATIO MEDIOCARPALIS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Složený kloub mezi: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proximální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distální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řadou zápěstních kostí.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Štěrbina kloubu probíhá ve tvaru písmene „S“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>
          <a:xfrm>
            <a:off x="5264015" y="0"/>
            <a:ext cx="692798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6815553" y="2826131"/>
              <a:ext cx="3162240" cy="107532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6553" y="2811371"/>
                <a:ext cx="3182760" cy="11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Rukopis 14"/>
              <p14:cNvContentPartPr/>
              <p14:nvPr/>
            </p14:nvContentPartPr>
            <p14:xfrm>
              <a:off x="8319993" y="3339131"/>
              <a:ext cx="373680" cy="87048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05233" y="3329411"/>
                <a:ext cx="403200" cy="89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Rukopis 25"/>
              <p14:cNvContentPartPr/>
              <p14:nvPr/>
            </p14:nvContentPartPr>
            <p14:xfrm>
              <a:off x="10887873" y="3959051"/>
              <a:ext cx="771120" cy="673920"/>
            </p14:xfrm>
          </p:contentPart>
        </mc:Choice>
        <mc:Fallback>
          <p:pic>
            <p:nvPicPr>
              <p:cNvPr id="26" name="Rukopis 2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74193" y="3947891"/>
                <a:ext cx="79848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8" name="Rukopis 47"/>
              <p14:cNvContentPartPr/>
              <p14:nvPr/>
            </p14:nvContentPartPr>
            <p14:xfrm>
              <a:off x="7047753" y="3856091"/>
              <a:ext cx="728280" cy="468720"/>
            </p14:xfrm>
          </p:contentPart>
        </mc:Choice>
        <mc:Fallback>
          <p:pic>
            <p:nvPicPr>
              <p:cNvPr id="48" name="Rukopis 4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32993" y="3850331"/>
                <a:ext cx="75780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9" name="Rukopis 48"/>
              <p14:cNvContentPartPr/>
              <p14:nvPr/>
            </p14:nvContentPartPr>
            <p14:xfrm>
              <a:off x="9885993" y="3978491"/>
              <a:ext cx="828720" cy="481320"/>
            </p14:xfrm>
          </p:contentPart>
        </mc:Choice>
        <mc:Fallback>
          <p:pic>
            <p:nvPicPr>
              <p:cNvPr id="49" name="Rukopis 4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76633" y="3964451"/>
                <a:ext cx="85212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3" name="Rukopis 52"/>
              <p14:cNvContentPartPr/>
              <p14:nvPr/>
            </p14:nvContentPartPr>
            <p14:xfrm>
              <a:off x="9138993" y="2761691"/>
              <a:ext cx="1613160" cy="1452600"/>
            </p14:xfrm>
          </p:contentPart>
        </mc:Choice>
        <mc:Fallback>
          <p:pic>
            <p:nvPicPr>
              <p:cNvPr id="53" name="Rukopis 5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24233" y="2759171"/>
                <a:ext cx="1640160" cy="14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0" name="Rukopis 59"/>
              <p14:cNvContentPartPr/>
              <p14:nvPr/>
            </p14:nvContentPartPr>
            <p14:xfrm>
              <a:off x="10694913" y="2074811"/>
              <a:ext cx="1173600" cy="932040"/>
            </p14:xfrm>
          </p:contentPart>
        </mc:Choice>
        <mc:Fallback>
          <p:pic>
            <p:nvPicPr>
              <p:cNvPr id="60" name="Rukopis 5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92033" y="2070131"/>
                <a:ext cx="1181160" cy="9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9" name="Rukopis 68"/>
              <p14:cNvContentPartPr/>
              <p14:nvPr/>
            </p14:nvContentPartPr>
            <p14:xfrm>
              <a:off x="11244633" y="4485731"/>
              <a:ext cx="402480" cy="325800"/>
            </p14:xfrm>
          </p:contentPart>
        </mc:Choice>
        <mc:Fallback>
          <p:pic>
            <p:nvPicPr>
              <p:cNvPr id="69" name="Rukopis 6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30593" y="4477091"/>
                <a:ext cx="43128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0" name="Rukopis 69"/>
              <p14:cNvContentPartPr/>
              <p14:nvPr/>
            </p14:nvContentPartPr>
            <p14:xfrm>
              <a:off x="9899313" y="4422731"/>
              <a:ext cx="25920" cy="37440"/>
            </p14:xfrm>
          </p:contentPart>
        </mc:Choice>
        <mc:Fallback>
          <p:pic>
            <p:nvPicPr>
              <p:cNvPr id="70" name="Rukopis 6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888873" y="4411211"/>
                <a:ext cx="47520" cy="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476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2716" y="28024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OSSIS PISIFORMIS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ossis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pisiformis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samostatný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tuhý kloub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triquetrum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tuhé, málo pohyblivé.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upíná šlacha: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m.flexor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pokračuje ve dvou vazivových pruzích: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lvl="2" indent="-2286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716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pisohamatum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lvl="2" indent="-2286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716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pisometacarpale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23669" r="12436" b="11552"/>
          <a:stretch/>
        </p:blipFill>
        <p:spPr>
          <a:xfrm>
            <a:off x="7975591" y="282"/>
            <a:ext cx="4216409" cy="68577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Rukopis 8"/>
              <p14:cNvContentPartPr/>
              <p14:nvPr/>
            </p14:nvContentPartPr>
            <p14:xfrm>
              <a:off x="10473153" y="197411"/>
              <a:ext cx="660960" cy="151668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8393" y="186971"/>
                <a:ext cx="681840" cy="15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Rukopis 10"/>
              <p14:cNvContentPartPr/>
              <p14:nvPr/>
            </p14:nvContentPartPr>
            <p14:xfrm>
              <a:off x="10960593" y="100931"/>
              <a:ext cx="419040" cy="121608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51953" y="86531"/>
                <a:ext cx="441720" cy="12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Rukopis 12"/>
              <p14:cNvContentPartPr/>
              <p14:nvPr/>
            </p14:nvContentPartPr>
            <p14:xfrm>
              <a:off x="564513" y="4054091"/>
              <a:ext cx="1260360" cy="982080"/>
            </p14:xfrm>
          </p:contentPart>
        </mc:Choice>
        <mc:Fallback>
          <p:pic>
            <p:nvPicPr>
              <p:cNvPr id="13" name="Rukopis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9753" y="4043291"/>
                <a:ext cx="1289880" cy="10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Rukopis 14"/>
              <p14:cNvContentPartPr/>
              <p14:nvPr/>
            </p14:nvContentPartPr>
            <p14:xfrm>
              <a:off x="10445073" y="1757651"/>
              <a:ext cx="266040" cy="24696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30673" y="1744691"/>
                <a:ext cx="29196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Rukopis 16"/>
              <p14:cNvContentPartPr/>
              <p14:nvPr/>
            </p14:nvContentPartPr>
            <p14:xfrm>
              <a:off x="10219713" y="1542371"/>
              <a:ext cx="312120" cy="249480"/>
            </p14:xfrm>
          </p:contentPart>
        </mc:Choice>
        <mc:Fallback>
          <p:pic>
            <p:nvPicPr>
              <p:cNvPr id="17" name="Rukopis 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17193" y="1530491"/>
                <a:ext cx="3232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9" name="Rukopis 18"/>
              <p14:cNvContentPartPr/>
              <p14:nvPr/>
            </p14:nvContentPartPr>
            <p14:xfrm>
              <a:off x="10327713" y="1597451"/>
              <a:ext cx="343440" cy="347760"/>
            </p14:xfrm>
          </p:contentPart>
        </mc:Choice>
        <mc:Fallback>
          <p:pic>
            <p:nvPicPr>
              <p:cNvPr id="19" name="Rukopis 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24833" y="1592051"/>
                <a:ext cx="3600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Rukopis 21"/>
              <p14:cNvContentPartPr/>
              <p14:nvPr/>
            </p14:nvContentPartPr>
            <p14:xfrm>
              <a:off x="10748193" y="1737851"/>
              <a:ext cx="76320" cy="39420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33793" y="1727051"/>
                <a:ext cx="9432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Rukopis 23"/>
              <p14:cNvContentPartPr/>
              <p14:nvPr/>
            </p14:nvContentPartPr>
            <p14:xfrm>
              <a:off x="10788513" y="1674131"/>
              <a:ext cx="256320" cy="488160"/>
            </p14:xfrm>
          </p:contentPart>
        </mc:Choice>
        <mc:Fallback>
          <p:pic>
            <p:nvPicPr>
              <p:cNvPr id="24" name="Rukopis 2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73753" y="1659371"/>
                <a:ext cx="285840" cy="5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6" name="Rukopis 25"/>
              <p14:cNvContentPartPr/>
              <p14:nvPr/>
            </p14:nvContentPartPr>
            <p14:xfrm>
              <a:off x="4543953" y="4934291"/>
              <a:ext cx="1055880" cy="434520"/>
            </p14:xfrm>
          </p:contentPart>
        </mc:Choice>
        <mc:Fallback>
          <p:pic>
            <p:nvPicPr>
              <p:cNvPr id="26" name="Rukopis 2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39633" y="4919531"/>
                <a:ext cx="1074960" cy="46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032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65221" y="264202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4) ARTICULATIONES CARPOMETACARPALES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distální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řadou karpálních (zápěstních) kostí s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bázemi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kostí metakarpálních.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štěrbina těchto málo pohyblivých kloubů zasahuje až mezi báze metakarpů.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Jsou doplněny pomocí: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5)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intermetacarpales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jsou pevná, tuhá a krátká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carpometacarpalia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dorsalia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8654" b="1458"/>
          <a:stretch/>
        </p:blipFill>
        <p:spPr>
          <a:xfrm>
            <a:off x="6633411" y="0"/>
            <a:ext cx="5558589" cy="6858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Rukopis 6"/>
              <p14:cNvContentPartPr/>
              <p14:nvPr/>
            </p14:nvContentPartPr>
            <p14:xfrm>
              <a:off x="7646793" y="3852491"/>
              <a:ext cx="3853800" cy="103140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2473" y="3839531"/>
                <a:ext cx="3872880" cy="10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Rukopis 8"/>
              <p14:cNvContentPartPr/>
              <p14:nvPr/>
            </p14:nvContentPartPr>
            <p14:xfrm>
              <a:off x="283353" y="80411"/>
              <a:ext cx="3268440" cy="58140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593" y="65651"/>
                <a:ext cx="3293640" cy="61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Rukopis 10"/>
              <p14:cNvContentPartPr/>
              <p14:nvPr/>
            </p14:nvContentPartPr>
            <p14:xfrm>
              <a:off x="334113" y="3157691"/>
              <a:ext cx="954000" cy="52308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353" y="3145091"/>
                <a:ext cx="978120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Rukopis 15"/>
              <p14:cNvContentPartPr/>
              <p14:nvPr/>
            </p14:nvContentPartPr>
            <p14:xfrm>
              <a:off x="9490713" y="3597251"/>
              <a:ext cx="73080" cy="612360"/>
            </p14:xfrm>
          </p:contentPart>
        </mc:Choice>
        <mc:Fallback>
          <p:pic>
            <p:nvPicPr>
              <p:cNvPr id="16" name="Rukopis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75953" y="3595091"/>
                <a:ext cx="9252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Rukopis 16"/>
              <p14:cNvContentPartPr/>
              <p14:nvPr/>
            </p14:nvContentPartPr>
            <p14:xfrm>
              <a:off x="10005873" y="3803171"/>
              <a:ext cx="188640" cy="694080"/>
            </p14:xfrm>
          </p:contentPart>
        </mc:Choice>
        <mc:Fallback>
          <p:pic>
            <p:nvPicPr>
              <p:cNvPr id="17" name="Rukopis 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01913" y="3799931"/>
                <a:ext cx="198720" cy="70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Rukopis 21"/>
              <p14:cNvContentPartPr/>
              <p14:nvPr/>
            </p14:nvContentPartPr>
            <p14:xfrm>
              <a:off x="8673513" y="3387731"/>
              <a:ext cx="386640" cy="72180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64513" y="3376571"/>
                <a:ext cx="398520" cy="74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319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3032" y="394679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CARPOMETACARPALIS POLLICIS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mezi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metacarpale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trapezium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jsou pevná, tuhá, krátká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Rozsah pohybů je vysoký (palmární a dorsální flexe, abdukci a addukci).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Díky této kombinaci je možné vykonat tzv.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„opozici“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proti ostatním prstům ruky (zpětný pohyb je repozice). Tento pohyb je typický pro lidskou ruku; bez tohoto pohybu by byla lidská ruka do značné míry disfunkční.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23669" r="12436" b="11552"/>
          <a:stretch/>
        </p:blipFill>
        <p:spPr>
          <a:xfrm>
            <a:off x="7975591" y="282"/>
            <a:ext cx="4216409" cy="68577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8327913" y="1085171"/>
              <a:ext cx="1547640" cy="103680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14593" y="1070411"/>
                <a:ext cx="1575720" cy="10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Rukopis 6"/>
              <p14:cNvContentPartPr/>
              <p14:nvPr/>
            </p14:nvContentPartPr>
            <p14:xfrm>
              <a:off x="3198633" y="1299011"/>
              <a:ext cx="5146560" cy="70596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3593" y="1284251"/>
                <a:ext cx="5166360" cy="72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Rukopis 8"/>
              <p14:cNvContentPartPr/>
              <p14:nvPr/>
            </p14:nvContentPartPr>
            <p14:xfrm>
              <a:off x="2510313" y="4430651"/>
              <a:ext cx="432720" cy="49068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02033" y="4422371"/>
                <a:ext cx="449280" cy="50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203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2716" y="34445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 startAt="6"/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metacarpophalangeales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pět kloubů mezi hlavicemi metakarpů a proximálními články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prstů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 startAt="6"/>
            </a:pP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 startAt="6"/>
            </a:pPr>
            <a:r>
              <a:rPr lang="cs-CZ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articulationes</a:t>
            </a:r>
            <a:r>
              <a:rPr lang="cs-CZ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interphalangeales</a:t>
            </a:r>
            <a:r>
              <a:rPr lang="cs-CZ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manus</a:t>
            </a:r>
            <a:r>
              <a:rPr lang="cs-CZ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klouby mezi články prstů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23669" r="12436" b="11552"/>
          <a:stretch/>
        </p:blipFill>
        <p:spPr>
          <a:xfrm>
            <a:off x="7975591" y="282"/>
            <a:ext cx="4216409" cy="68577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8126673" y="2841251"/>
              <a:ext cx="3518640" cy="96336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14073" y="2827211"/>
                <a:ext cx="3546000" cy="9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Rukopis 6"/>
              <p14:cNvContentPartPr/>
              <p14:nvPr/>
            </p14:nvContentPartPr>
            <p14:xfrm>
              <a:off x="291633" y="205331"/>
              <a:ext cx="1270800" cy="91296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873" y="192731"/>
                <a:ext cx="128808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Rukopis 8"/>
              <p14:cNvContentPartPr/>
              <p14:nvPr/>
            </p14:nvContentPartPr>
            <p14:xfrm>
              <a:off x="124593" y="1367051"/>
              <a:ext cx="1342800" cy="116064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833" y="1352291"/>
                <a:ext cx="1360800" cy="11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Rukopis 10"/>
              <p14:cNvContentPartPr/>
              <p14:nvPr/>
            </p14:nvContentPartPr>
            <p14:xfrm>
              <a:off x="8097873" y="3936371"/>
              <a:ext cx="383760" cy="7092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85633" y="3921611"/>
                <a:ext cx="41076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8" name="Rukopis 27"/>
              <p14:cNvContentPartPr/>
              <p14:nvPr/>
            </p14:nvContentPartPr>
            <p14:xfrm>
              <a:off x="9133953" y="4472411"/>
              <a:ext cx="2344320" cy="1983240"/>
            </p14:xfrm>
          </p:contentPart>
        </mc:Choice>
        <mc:Fallback>
          <p:pic>
            <p:nvPicPr>
              <p:cNvPr id="28" name="Rukopis 2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19193" y="4465931"/>
                <a:ext cx="2365560" cy="200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5171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0320" y="159383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Jednotlivé hlavní vazy dlaně: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radiocarpale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 na dlaňové straně zápěstí vyzařující: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lunatum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capitatum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ulnocarpale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vaz od dlaňové strany hlavice ulny. Převážně na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Často se spojuje s výběžky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radicarpale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palmární straně se rozbíhá z: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hlavice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capitatum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paprsčitě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všechny strany,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intercarpalia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skupina vazů na palmární straně karpu pod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mezi proximální a distální řadou kosti (mimo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capitatum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61" t="14569" r="20460"/>
          <a:stretch/>
        </p:blipFill>
        <p:spPr>
          <a:xfrm rot="5400000">
            <a:off x="5725318" y="391321"/>
            <a:ext cx="6825917" cy="61074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Rukopis 5"/>
              <p14:cNvContentPartPr/>
              <p14:nvPr/>
            </p14:nvContentPartPr>
            <p14:xfrm>
              <a:off x="7932273" y="201731"/>
              <a:ext cx="311040" cy="552240"/>
            </p14:xfrm>
          </p:contentPart>
        </mc:Choice>
        <mc:Fallback>
          <p:pic>
            <p:nvPicPr>
              <p:cNvPr id="6" name="Rukopis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7530" y="186971"/>
                <a:ext cx="340526" cy="5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Rukopis 9"/>
              <p14:cNvContentPartPr/>
              <p14:nvPr/>
            </p14:nvContentPartPr>
            <p14:xfrm>
              <a:off x="216393" y="689531"/>
              <a:ext cx="1339200" cy="389160"/>
            </p14:xfrm>
          </p:contentPart>
        </mc:Choice>
        <mc:Fallback>
          <p:pic>
            <p:nvPicPr>
              <p:cNvPr id="10" name="Rukopis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633" y="677291"/>
                <a:ext cx="13561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Rukopis 11"/>
              <p14:cNvContentPartPr/>
              <p14:nvPr/>
            </p14:nvContentPartPr>
            <p14:xfrm>
              <a:off x="9560553" y="199211"/>
              <a:ext cx="456840" cy="297000"/>
            </p14:xfrm>
          </p:contentPart>
        </mc:Choice>
        <mc:Fallback>
          <p:pic>
            <p:nvPicPr>
              <p:cNvPr id="12" name="Rukopis 1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45793" y="191291"/>
                <a:ext cx="48312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Rukopis 12"/>
              <p14:cNvContentPartPr/>
              <p14:nvPr/>
            </p14:nvContentPartPr>
            <p14:xfrm>
              <a:off x="8136393" y="2341571"/>
              <a:ext cx="795240" cy="585360"/>
            </p14:xfrm>
          </p:contentPart>
        </mc:Choice>
        <mc:Fallback>
          <p:pic>
            <p:nvPicPr>
              <p:cNvPr id="13" name="Rukopis 1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26313" y="2331491"/>
                <a:ext cx="82008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Rukopis 14"/>
              <p14:cNvContentPartPr/>
              <p14:nvPr/>
            </p14:nvContentPartPr>
            <p14:xfrm>
              <a:off x="7795113" y="2531651"/>
              <a:ext cx="1112400" cy="77292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92593" y="2523731"/>
                <a:ext cx="1119600" cy="7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Rukopis 24"/>
              <p14:cNvContentPartPr/>
              <p14:nvPr/>
            </p14:nvContentPartPr>
            <p14:xfrm>
              <a:off x="7999593" y="2343011"/>
              <a:ext cx="464400" cy="383760"/>
            </p14:xfrm>
          </p:contentPart>
        </mc:Choice>
        <mc:Fallback>
          <p:pic>
            <p:nvPicPr>
              <p:cNvPr id="25" name="Rukopis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93833" y="2337251"/>
                <a:ext cx="4824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7" name="Rukopis 26"/>
              <p14:cNvContentPartPr/>
              <p14:nvPr/>
            </p14:nvContentPartPr>
            <p14:xfrm>
              <a:off x="7849833" y="2372891"/>
              <a:ext cx="546480" cy="338400"/>
            </p14:xfrm>
          </p:contentPart>
        </mc:Choice>
        <mc:Fallback>
          <p:pic>
            <p:nvPicPr>
              <p:cNvPr id="27" name="Rukopis 2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46953" y="2370011"/>
                <a:ext cx="55188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9" name="Rukopis 28"/>
              <p14:cNvContentPartPr/>
              <p14:nvPr/>
            </p14:nvContentPartPr>
            <p14:xfrm>
              <a:off x="8178873" y="2352371"/>
              <a:ext cx="436320" cy="457200"/>
            </p14:xfrm>
          </p:contentPart>
        </mc:Choice>
        <mc:Fallback>
          <p:pic>
            <p:nvPicPr>
              <p:cNvPr id="29" name="Rukopis 2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74553" y="2348051"/>
                <a:ext cx="44676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1" name="Rukopis 30"/>
              <p14:cNvContentPartPr/>
              <p14:nvPr/>
            </p14:nvContentPartPr>
            <p14:xfrm>
              <a:off x="8309913" y="2488091"/>
              <a:ext cx="528840" cy="459360"/>
            </p14:xfrm>
          </p:contentPart>
        </mc:Choice>
        <mc:Fallback>
          <p:pic>
            <p:nvPicPr>
              <p:cNvPr id="31" name="Rukopis 3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05233" y="2483411"/>
                <a:ext cx="545760" cy="47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8" name="Rukopis 37"/>
              <p14:cNvContentPartPr/>
              <p14:nvPr/>
            </p14:nvContentPartPr>
            <p14:xfrm>
              <a:off x="9078873" y="1980131"/>
              <a:ext cx="481320" cy="1041120"/>
            </p14:xfrm>
          </p:contentPart>
        </mc:Choice>
        <mc:Fallback>
          <p:pic>
            <p:nvPicPr>
              <p:cNvPr id="38" name="Rukopis 3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65193" y="1975811"/>
                <a:ext cx="499320" cy="10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2" name="Rukopis 41"/>
              <p14:cNvContentPartPr/>
              <p14:nvPr/>
            </p14:nvContentPartPr>
            <p14:xfrm>
              <a:off x="9030633" y="1992371"/>
              <a:ext cx="393120" cy="1239840"/>
            </p14:xfrm>
          </p:contentPart>
        </mc:Choice>
        <mc:Fallback>
          <p:pic>
            <p:nvPicPr>
              <p:cNvPr id="42" name="Rukopis 4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19473" y="1990211"/>
                <a:ext cx="413280" cy="12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3" name="Rukopis 42"/>
              <p14:cNvContentPartPr/>
              <p14:nvPr/>
            </p14:nvContentPartPr>
            <p14:xfrm>
              <a:off x="9027753" y="3233291"/>
              <a:ext cx="360" cy="360"/>
            </p14:xfrm>
          </p:contentPart>
        </mc:Choice>
        <mc:Fallback>
          <p:pic>
            <p:nvPicPr>
              <p:cNvPr id="43" name="Rukopis 4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018753" y="3224291"/>
                <a:ext cx="1836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5" name="Rukopis 44"/>
              <p14:cNvContentPartPr/>
              <p14:nvPr/>
            </p14:nvContentPartPr>
            <p14:xfrm>
              <a:off x="9023433" y="1919291"/>
              <a:ext cx="548640" cy="1580400"/>
            </p14:xfrm>
          </p:contentPart>
        </mc:Choice>
        <mc:Fallback>
          <p:pic>
            <p:nvPicPr>
              <p:cNvPr id="45" name="Rukopis 4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08673" y="1917131"/>
                <a:ext cx="565560" cy="15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8" name="Rukopis 47"/>
              <p14:cNvContentPartPr/>
              <p14:nvPr/>
            </p14:nvContentPartPr>
            <p14:xfrm>
              <a:off x="9133953" y="1956371"/>
              <a:ext cx="473760" cy="1348560"/>
            </p14:xfrm>
          </p:contentPart>
        </mc:Choice>
        <mc:Fallback>
          <p:pic>
            <p:nvPicPr>
              <p:cNvPr id="48" name="Rukopis 4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131073" y="1953491"/>
                <a:ext cx="479520" cy="13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2" name="Rukopis 51"/>
              <p14:cNvContentPartPr/>
              <p14:nvPr/>
            </p14:nvContentPartPr>
            <p14:xfrm>
              <a:off x="8853153" y="1941611"/>
              <a:ext cx="624240" cy="1224000"/>
            </p14:xfrm>
          </p:contentPart>
        </mc:Choice>
        <mc:Fallback>
          <p:pic>
            <p:nvPicPr>
              <p:cNvPr id="52" name="Rukopis 5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38753" y="1939091"/>
                <a:ext cx="641160" cy="12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3" name="Rukopis 52"/>
              <p14:cNvContentPartPr/>
              <p14:nvPr/>
            </p14:nvContentPartPr>
            <p14:xfrm>
              <a:off x="8913633" y="1874651"/>
              <a:ext cx="641160" cy="1373400"/>
            </p14:xfrm>
          </p:contentPart>
        </mc:Choice>
        <mc:Fallback>
          <p:pic>
            <p:nvPicPr>
              <p:cNvPr id="53" name="Rukopis 5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900313" y="1871771"/>
                <a:ext cx="657360" cy="13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5" name="Rukopis 54"/>
              <p14:cNvContentPartPr/>
              <p14:nvPr/>
            </p14:nvContentPartPr>
            <p14:xfrm>
              <a:off x="8916153" y="3045731"/>
              <a:ext cx="70200" cy="83160"/>
            </p14:xfrm>
          </p:contentPart>
        </mc:Choice>
        <mc:Fallback>
          <p:pic>
            <p:nvPicPr>
              <p:cNvPr id="55" name="Rukopis 5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907153" y="3042851"/>
                <a:ext cx="820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6" name="Rukopis 55"/>
              <p14:cNvContentPartPr/>
              <p14:nvPr/>
            </p14:nvContentPartPr>
            <p14:xfrm>
              <a:off x="9227553" y="1846931"/>
              <a:ext cx="414000" cy="1344240"/>
            </p14:xfrm>
          </p:contentPart>
        </mc:Choice>
        <mc:Fallback>
          <p:pic>
            <p:nvPicPr>
              <p:cNvPr id="56" name="Rukopis 5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214593" y="1844771"/>
                <a:ext cx="429120" cy="13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8" name="Rukopis 57"/>
              <p14:cNvContentPartPr/>
              <p14:nvPr/>
            </p14:nvContentPartPr>
            <p14:xfrm>
              <a:off x="391353" y="2446331"/>
              <a:ext cx="975600" cy="668160"/>
            </p14:xfrm>
          </p:contentPart>
        </mc:Choice>
        <mc:Fallback>
          <p:pic>
            <p:nvPicPr>
              <p:cNvPr id="58" name="Rukopis 5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6593" y="2432291"/>
                <a:ext cx="10022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0" name="Rukopis 59"/>
              <p14:cNvContentPartPr/>
              <p14:nvPr/>
            </p14:nvContentPartPr>
            <p14:xfrm>
              <a:off x="337713" y="3653411"/>
              <a:ext cx="888120" cy="648360"/>
            </p14:xfrm>
          </p:contentPart>
        </mc:Choice>
        <mc:Fallback>
          <p:pic>
            <p:nvPicPr>
              <p:cNvPr id="60" name="Rukopis 5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22953" y="3638651"/>
                <a:ext cx="90540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4" name="Rukopis 73"/>
              <p14:cNvContentPartPr/>
              <p14:nvPr/>
            </p14:nvContentPartPr>
            <p14:xfrm>
              <a:off x="8393793" y="3100811"/>
              <a:ext cx="1081080" cy="1204920"/>
            </p14:xfrm>
          </p:contentPart>
        </mc:Choice>
        <mc:Fallback>
          <p:pic>
            <p:nvPicPr>
              <p:cNvPr id="74" name="Rukopis 7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81553" y="3095411"/>
                <a:ext cx="1108080" cy="12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28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8635" y="331955"/>
            <a:ext cx="118048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ARTICULATIONES CINGULI MEMBRI SUPERIORIS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spojení pletence horní končetiny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Pletenec horní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končetiny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k osové kostře připojen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dvěma klouby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KLOUB STERNOKLAVIKULÁRNÍ –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spojuje klíční kost (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claviculu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 kostí hrudní (se sternem)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KLOUB AKROMIOKLAVIKULÁRNÍ –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spojuje lopatku (konkrétně acromion) s </a:t>
            </a:r>
            <a:r>
              <a:rPr lang="cs-CZ" alt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claviculou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3349" y="95250"/>
            <a:ext cx="71151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Jednotlivé hlavní vazy hřbetu ruky: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ulnocarpale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dorsale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pruh táhnoucí se od ulny šikmo distálně přes střed karpu a protilehlý okraj.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radiocarpale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dorsale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vaz na hřbetní straně zápěstí vyzařující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triquetrum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intercarpalia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dorsalia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vazy na hřbetu karpu mezi proximální a distální řadou kostí – směřují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triquetrum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 INTERCAPALIA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interossea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vazy mezi karpálními kostmi jedné řady, uvnitř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interkarpálních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kloubů.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Postranní systém vazů: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zevní postranní vaz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styloideus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scaphoideum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indent="-220980"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	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vnitřní postranní vaz 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styloideus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triquetrum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pisiforme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jsou méně nápadná než na jiných kloubech a lemují okraje karpu.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9" b="6339"/>
          <a:stretch/>
        </p:blipFill>
        <p:spPr>
          <a:xfrm>
            <a:off x="7686675" y="10504"/>
            <a:ext cx="4505325" cy="68250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Rukopis 5"/>
              <p14:cNvContentPartPr/>
              <p14:nvPr/>
            </p14:nvContentPartPr>
            <p14:xfrm>
              <a:off x="9909033" y="1476491"/>
              <a:ext cx="1241640" cy="309240"/>
            </p14:xfrm>
          </p:contentPart>
        </mc:Choice>
        <mc:Fallback>
          <p:pic>
            <p:nvPicPr>
              <p:cNvPr id="6" name="Rukopis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6793" y="1461731"/>
                <a:ext cx="126864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Rukopis 6"/>
              <p14:cNvContentPartPr/>
              <p14:nvPr/>
            </p14:nvContentPartPr>
            <p14:xfrm>
              <a:off x="9937833" y="1399811"/>
              <a:ext cx="1033200" cy="28368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35673" y="1385051"/>
                <a:ext cx="104868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Rukopis 8"/>
              <p14:cNvContentPartPr/>
              <p14:nvPr/>
            </p14:nvContentPartPr>
            <p14:xfrm>
              <a:off x="10021353" y="1481531"/>
              <a:ext cx="1042920" cy="38520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19193" y="1466771"/>
                <a:ext cx="105984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Rukopis 12"/>
              <p14:cNvContentPartPr/>
              <p14:nvPr/>
            </p14:nvContentPartPr>
            <p14:xfrm>
              <a:off x="215673" y="1422491"/>
              <a:ext cx="650880" cy="488520"/>
            </p14:xfrm>
          </p:contentPart>
        </mc:Choice>
        <mc:Fallback>
          <p:pic>
            <p:nvPicPr>
              <p:cNvPr id="13" name="Rukopis 1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0913" y="1407731"/>
                <a:ext cx="67608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Rukopis 19"/>
              <p14:cNvContentPartPr/>
              <p14:nvPr/>
            </p14:nvContentPartPr>
            <p14:xfrm>
              <a:off x="9870873" y="1363451"/>
              <a:ext cx="1105560" cy="443880"/>
            </p14:xfrm>
          </p:contentPart>
        </mc:Choice>
        <mc:Fallback>
          <p:pic>
            <p:nvPicPr>
              <p:cNvPr id="20" name="Rukopis 1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58633" y="1350851"/>
                <a:ext cx="113040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Rukopis 29"/>
              <p14:cNvContentPartPr/>
              <p14:nvPr/>
            </p14:nvContentPartPr>
            <p14:xfrm>
              <a:off x="469473" y="2751611"/>
              <a:ext cx="685440" cy="607320"/>
            </p14:xfrm>
          </p:contentPart>
        </mc:Choice>
        <mc:Fallback>
          <p:pic>
            <p:nvPicPr>
              <p:cNvPr id="30" name="Rukopis 2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4713" y="2744411"/>
                <a:ext cx="703440" cy="62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Rukopis 30"/>
              <p14:cNvContentPartPr/>
              <p14:nvPr/>
            </p14:nvContentPartPr>
            <p14:xfrm>
              <a:off x="212073" y="4658531"/>
              <a:ext cx="810720" cy="589320"/>
            </p14:xfrm>
          </p:contentPart>
        </mc:Choice>
        <mc:Fallback>
          <p:pic>
            <p:nvPicPr>
              <p:cNvPr id="31" name="Rukopis 3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7313" y="4654931"/>
                <a:ext cx="82800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3" name="Rukopis 32"/>
              <p14:cNvContentPartPr/>
              <p14:nvPr/>
            </p14:nvContentPartPr>
            <p14:xfrm>
              <a:off x="9826593" y="2015411"/>
              <a:ext cx="128520" cy="52200"/>
            </p14:xfrm>
          </p:contentPart>
        </mc:Choice>
        <mc:Fallback>
          <p:pic>
            <p:nvPicPr>
              <p:cNvPr id="33" name="Rukopis 3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23713" y="2002091"/>
                <a:ext cx="1461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4" name="Rukopis 33"/>
              <p14:cNvContentPartPr/>
              <p14:nvPr/>
            </p14:nvContentPartPr>
            <p14:xfrm>
              <a:off x="10553433" y="2024411"/>
              <a:ext cx="109440" cy="54360"/>
            </p14:xfrm>
          </p:contentPart>
        </mc:Choice>
        <mc:Fallback>
          <p:pic>
            <p:nvPicPr>
              <p:cNvPr id="34" name="Rukopis 3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538673" y="2009651"/>
                <a:ext cx="1386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5" name="Rukopis 34"/>
              <p14:cNvContentPartPr/>
              <p14:nvPr/>
            </p14:nvContentPartPr>
            <p14:xfrm>
              <a:off x="10156713" y="2055371"/>
              <a:ext cx="171360" cy="43560"/>
            </p14:xfrm>
          </p:contentPart>
        </mc:Choice>
        <mc:Fallback>
          <p:pic>
            <p:nvPicPr>
              <p:cNvPr id="35" name="Rukopis 3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154553" y="2040611"/>
                <a:ext cx="18828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6" name="Rukopis 35"/>
              <p14:cNvContentPartPr/>
              <p14:nvPr/>
            </p14:nvContentPartPr>
            <p14:xfrm>
              <a:off x="9848913" y="2268491"/>
              <a:ext cx="243000" cy="35640"/>
            </p14:xfrm>
          </p:contentPart>
        </mc:Choice>
        <mc:Fallback>
          <p:pic>
            <p:nvPicPr>
              <p:cNvPr id="36" name="Rukopis 3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834153" y="2253731"/>
                <a:ext cx="2606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Rukopis 36"/>
              <p14:cNvContentPartPr/>
              <p14:nvPr/>
            </p14:nvContentPartPr>
            <p14:xfrm>
              <a:off x="10285953" y="2308091"/>
              <a:ext cx="167040" cy="15480"/>
            </p14:xfrm>
          </p:contentPart>
        </mc:Choice>
        <mc:Fallback>
          <p:pic>
            <p:nvPicPr>
              <p:cNvPr id="37" name="Rukopis 3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71193" y="2293331"/>
                <a:ext cx="18468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8" name="Rukopis 37"/>
              <p14:cNvContentPartPr/>
              <p14:nvPr/>
            </p14:nvContentPartPr>
            <p14:xfrm>
              <a:off x="10625793" y="2326451"/>
              <a:ext cx="153360" cy="27720"/>
            </p14:xfrm>
          </p:contentPart>
        </mc:Choice>
        <mc:Fallback>
          <p:pic>
            <p:nvPicPr>
              <p:cNvPr id="38" name="Rukopis 3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623273" y="2315291"/>
                <a:ext cx="1670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1" name="Rukopis 40"/>
              <p14:cNvContentPartPr/>
              <p14:nvPr/>
            </p14:nvContentPartPr>
            <p14:xfrm>
              <a:off x="385233" y="5399051"/>
              <a:ext cx="1262520" cy="550440"/>
            </p14:xfrm>
          </p:contentPart>
        </mc:Choice>
        <mc:Fallback>
          <p:pic>
            <p:nvPicPr>
              <p:cNvPr id="41" name="Rukopis 4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0473" y="5384291"/>
                <a:ext cx="129204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3" name="Rukopis 42"/>
              <p14:cNvContentPartPr/>
              <p14:nvPr/>
            </p14:nvContentPartPr>
            <p14:xfrm>
              <a:off x="10924953" y="2007851"/>
              <a:ext cx="490320" cy="537480"/>
            </p14:xfrm>
          </p:contentPart>
        </mc:Choice>
        <mc:Fallback>
          <p:pic>
            <p:nvPicPr>
              <p:cNvPr id="43" name="Rukopis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910193" y="1993091"/>
                <a:ext cx="519840" cy="5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4" name="Rukopis 43"/>
              <p14:cNvContentPartPr/>
              <p14:nvPr/>
            </p14:nvContentPartPr>
            <p14:xfrm>
              <a:off x="9449673" y="1521491"/>
              <a:ext cx="309600" cy="628200"/>
            </p14:xfrm>
          </p:contentPart>
        </mc:Choice>
        <mc:Fallback>
          <p:pic>
            <p:nvPicPr>
              <p:cNvPr id="44" name="Rukopis 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436713" y="1512131"/>
                <a:ext cx="337320" cy="65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583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4325" y="335340"/>
            <a:ext cx="5124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Corpus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ruky je držen v obloukovitém sestavení a mezi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eminentia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je rozepjat silný vaz: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retinaculum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flexorum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Tímto vzniká tzv.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carpalis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karpální tunel.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 tomto kanálu probíhají: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šlachy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ohybačů zápěstí a prstů,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medianus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cévy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dlaně.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6528"/>
          <a:stretch/>
        </p:blipFill>
        <p:spPr>
          <a:xfrm>
            <a:off x="7105650" y="0"/>
            <a:ext cx="5086350" cy="68135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Rukopis 14"/>
              <p14:cNvContentPartPr/>
              <p14:nvPr/>
            </p14:nvContentPartPr>
            <p14:xfrm>
              <a:off x="9587193" y="2298731"/>
              <a:ext cx="712440" cy="17100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81793" y="2295131"/>
                <a:ext cx="7293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Rukopis 15"/>
              <p14:cNvContentPartPr/>
              <p14:nvPr/>
            </p14:nvContentPartPr>
            <p14:xfrm>
              <a:off x="9357873" y="2505731"/>
              <a:ext cx="675000" cy="96120"/>
            </p14:xfrm>
          </p:contentPart>
        </mc:Choice>
        <mc:Fallback>
          <p:pic>
            <p:nvPicPr>
              <p:cNvPr id="16" name="Rukopis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55353" y="2503211"/>
                <a:ext cx="68796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Rukopis 16"/>
              <p14:cNvContentPartPr/>
              <p14:nvPr/>
            </p14:nvContentPartPr>
            <p14:xfrm>
              <a:off x="9519153" y="2466851"/>
              <a:ext cx="659160" cy="147240"/>
            </p14:xfrm>
          </p:contentPart>
        </mc:Choice>
        <mc:Fallback>
          <p:pic>
            <p:nvPicPr>
              <p:cNvPr id="17" name="Rukopis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06553" y="2454971"/>
                <a:ext cx="67788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Rukopis 17"/>
              <p14:cNvContentPartPr/>
              <p14:nvPr/>
            </p14:nvContentPartPr>
            <p14:xfrm>
              <a:off x="9559113" y="2592851"/>
              <a:ext cx="502560" cy="83520"/>
            </p14:xfrm>
          </p:contentPart>
        </mc:Choice>
        <mc:Fallback>
          <p:pic>
            <p:nvPicPr>
              <p:cNvPr id="18" name="Rukopis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56593" y="2590331"/>
                <a:ext cx="5166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Rukopis 18"/>
              <p14:cNvContentPartPr/>
              <p14:nvPr/>
            </p14:nvContentPartPr>
            <p14:xfrm>
              <a:off x="9502593" y="2711651"/>
              <a:ext cx="501120" cy="54720"/>
            </p14:xfrm>
          </p:contentPart>
        </mc:Choice>
        <mc:Fallback>
          <p:pic>
            <p:nvPicPr>
              <p:cNvPr id="19" name="Rukopis 1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96113" y="2699051"/>
                <a:ext cx="5202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Rukopis 19"/>
              <p14:cNvContentPartPr/>
              <p14:nvPr/>
            </p14:nvContentPartPr>
            <p14:xfrm>
              <a:off x="9562713" y="2614451"/>
              <a:ext cx="586080" cy="178920"/>
            </p14:xfrm>
          </p:contentPart>
        </mc:Choice>
        <mc:Fallback>
          <p:pic>
            <p:nvPicPr>
              <p:cNvPr id="20" name="Rukopis 1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57673" y="2611931"/>
                <a:ext cx="59760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Rukopis 21"/>
              <p14:cNvContentPartPr/>
              <p14:nvPr/>
            </p14:nvContentPartPr>
            <p14:xfrm>
              <a:off x="440313" y="978611"/>
              <a:ext cx="1263960" cy="58608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5553" y="963851"/>
                <a:ext cx="1293480" cy="6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5319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76275" y="279470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METACARPOPHALANGEALES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hlavice metakarpálních kostí,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proximální falangy prstů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volné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collateralia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palmaria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fibrocartilago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palmaris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metacarpale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transversum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profundum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flexe a extense (základní pohyby)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abdukce a addukce (pouze při nataženém prstu)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cirkumdukce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8514"/>
          <a:stretch/>
        </p:blipFill>
        <p:spPr>
          <a:xfrm rot="5400000">
            <a:off x="6487025" y="1140995"/>
            <a:ext cx="6845969" cy="45639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594753" y="127571"/>
              <a:ext cx="5747400" cy="69948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993" y="112811"/>
                <a:ext cx="5776920" cy="72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Rukopis 6"/>
              <p14:cNvContentPartPr/>
              <p14:nvPr/>
            </p14:nvContentPartPr>
            <p14:xfrm>
              <a:off x="8508993" y="3696611"/>
              <a:ext cx="2185560" cy="80424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6473" y="3694091"/>
                <a:ext cx="2202840" cy="82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800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1475" y="247293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ARTICULATIONES INTERPHALANGEALES MANUS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 kladkové klouby mezi jednotlivými články prstů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Volné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palmaria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fibrocartilago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palmaris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palmární straně ruky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collateralia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zesilující pouzdra kloubní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postraní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vazy)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flexe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4" b="6944"/>
          <a:stretch/>
        </p:blipFill>
        <p:spPr>
          <a:xfrm>
            <a:off x="7772401" y="-7217"/>
            <a:ext cx="4419600" cy="68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2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4275" y="59741"/>
            <a:ext cx="5903493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název:</a:t>
            </a: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ARTICULATIO STERNOCLAVICULARIS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mezi čím: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FACIES ARTICULARIS STERNALIS KLAVIKULY a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INCISURA CLAVICULARIS na </a:t>
            </a:r>
            <a:r>
              <a:rPr lang="cs-CZ" alt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manubriu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Mezi </a:t>
            </a: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tyto dvě kosti je vložen disk z vazivové chrupavky, který vyrovnává zakřivení.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jak vypadá kloubní pouzdro: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Pouzdro a vazy jsou velmi pevné, tuhé a krátké. </a:t>
            </a:r>
            <a:endParaRPr lang="cs-CZ" altLang="cs-CZ" sz="1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vazy: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STERNOCLAVICULARE ANTERIUS ET POSTERIUS jsou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přiloženy těsně k 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pouzdru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INTERCLAVICULARE –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spojuje obě klavikuly podél horního okraje sterna,</a:t>
            </a: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COSTOCLAVICULARE –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probíhá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laterálně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kloubu a spojuje klavikulu s prvním žebrem.</a:t>
            </a: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pohyby:</a:t>
            </a: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pomocí disku kloubního možné všemi směry, jako u kloubu kulovitého, ale pouze v malém rozsahu.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01D544-53CA-93A1-884C-29B4B8A1EB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9940" r="22811" b="10059"/>
          <a:stretch/>
        </p:blipFill>
        <p:spPr>
          <a:xfrm>
            <a:off x="5935579" y="1025933"/>
            <a:ext cx="6256421" cy="48079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5482113" y="1103171"/>
              <a:ext cx="4323960" cy="315360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8073" y="1088411"/>
                <a:ext cx="4352760" cy="31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Rukopis 6"/>
              <p14:cNvContentPartPr/>
              <p14:nvPr/>
            </p14:nvContentPartPr>
            <p14:xfrm>
              <a:off x="4942473" y="1642451"/>
              <a:ext cx="4396320" cy="276840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8793" y="1627691"/>
                <a:ext cx="4424760" cy="27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Rukopis 10"/>
              <p14:cNvContentPartPr/>
              <p14:nvPr/>
            </p14:nvContentPartPr>
            <p14:xfrm>
              <a:off x="166353" y="3671771"/>
              <a:ext cx="688320" cy="164088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1593" y="3657011"/>
                <a:ext cx="717840" cy="16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Rukopis 14"/>
              <p14:cNvContentPartPr/>
              <p14:nvPr/>
            </p14:nvContentPartPr>
            <p14:xfrm>
              <a:off x="7187433" y="3398891"/>
              <a:ext cx="377280" cy="116892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80593" y="3392771"/>
                <a:ext cx="387360" cy="11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Rukopis 15"/>
              <p14:cNvContentPartPr/>
              <p14:nvPr/>
            </p14:nvContentPartPr>
            <p14:xfrm>
              <a:off x="7362033" y="3417971"/>
              <a:ext cx="659520" cy="1117800"/>
            </p14:xfrm>
          </p:contentPart>
        </mc:Choice>
        <mc:Fallback>
          <p:pic>
            <p:nvPicPr>
              <p:cNvPr id="16" name="Rukopis 1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57353" y="3413291"/>
                <a:ext cx="678960" cy="11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Rukopis 17"/>
              <p14:cNvContentPartPr/>
              <p14:nvPr/>
            </p14:nvContentPartPr>
            <p14:xfrm>
              <a:off x="7782153" y="3217811"/>
              <a:ext cx="604440" cy="1221840"/>
            </p14:xfrm>
          </p:contentPart>
        </mc:Choice>
        <mc:Fallback>
          <p:pic>
            <p:nvPicPr>
              <p:cNvPr id="18" name="Rukopis 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79633" y="3214931"/>
                <a:ext cx="621720" cy="12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Rukopis 21"/>
              <p14:cNvContentPartPr/>
              <p14:nvPr/>
            </p14:nvContentPartPr>
            <p14:xfrm>
              <a:off x="8403513" y="3602291"/>
              <a:ext cx="612720" cy="25560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88753" y="3593651"/>
                <a:ext cx="64224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3" name="Rukopis 22"/>
              <p14:cNvContentPartPr/>
              <p14:nvPr/>
            </p14:nvContentPartPr>
            <p14:xfrm>
              <a:off x="9148713" y="3798491"/>
              <a:ext cx="333360" cy="81000"/>
            </p14:xfrm>
          </p:contentPart>
        </mc:Choice>
        <mc:Fallback>
          <p:pic>
            <p:nvPicPr>
              <p:cNvPr id="23" name="Rukopis 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46193" y="3783731"/>
                <a:ext cx="3506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Rukopis 28"/>
              <p14:cNvContentPartPr/>
              <p14:nvPr/>
            </p14:nvContentPartPr>
            <p14:xfrm>
              <a:off x="6512793" y="2915771"/>
              <a:ext cx="119520" cy="1125360"/>
            </p14:xfrm>
          </p:contentPart>
        </mc:Choice>
        <mc:Fallback>
          <p:pic>
            <p:nvPicPr>
              <p:cNvPr id="29" name="Rukopis 2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01993" y="2906051"/>
                <a:ext cx="132480" cy="11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0" name="Rukopis 29"/>
              <p14:cNvContentPartPr/>
              <p14:nvPr/>
            </p14:nvContentPartPr>
            <p14:xfrm>
              <a:off x="6660393" y="3174251"/>
              <a:ext cx="406800" cy="836280"/>
            </p14:xfrm>
          </p:contentPart>
        </mc:Choice>
        <mc:Fallback>
          <p:pic>
            <p:nvPicPr>
              <p:cNvPr id="30" name="Rukopis 2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56793" y="3171731"/>
                <a:ext cx="412920" cy="84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Rukopis 30"/>
              <p14:cNvContentPartPr/>
              <p14:nvPr/>
            </p14:nvContentPartPr>
            <p14:xfrm>
              <a:off x="7027233" y="3335531"/>
              <a:ext cx="92160" cy="577800"/>
            </p14:xfrm>
          </p:contentPart>
        </mc:Choice>
        <mc:Fallback>
          <p:pic>
            <p:nvPicPr>
              <p:cNvPr id="31" name="Rukopis 3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23993" y="3333371"/>
                <a:ext cx="107640" cy="59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898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2275" y="40106"/>
            <a:ext cx="4850567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ARTICULATIO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ACROMIOCLAVICULARIS</a:t>
            </a: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mezi čím</a:t>
            </a:r>
            <a:r>
              <a:rPr lang="cs-CZ" altLang="cs-CZ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Spojuje zevní konec klavikuly s akromiem. </a:t>
            </a:r>
            <a:endParaRPr lang="cs-CZ" alt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Styčné plochy: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FACIES ARTICULARIS ACROMII,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EXTRAMITAS ACROMIALIS CLAVICULAE</a:t>
            </a:r>
            <a:r>
              <a:rPr lang="cs-CZ" alt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kloubní pouzdro</a:t>
            </a:r>
            <a:r>
              <a:rPr lang="cs-CZ" altLang="cs-CZ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Tuhé,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krátké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kraniálně zesíleno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79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4591113" y="240971"/>
              <a:ext cx="2932200" cy="51984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9233" y="231971"/>
                <a:ext cx="2958840" cy="54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4410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2276" y="40106"/>
            <a:ext cx="5267662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vazy</a:t>
            </a:r>
            <a:r>
              <a:rPr lang="cs-CZ" altLang="cs-CZ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ACROMIOCLAVICULARE – zpevňuje horní stranu pouzdra.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CORACOCLAVICULARE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složený ze dvou částí: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TRAPEZOIDEUM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laterálně)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CONOIDEUM  </a:t>
            </a: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(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mediálně)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CORACOACROMIALE – spojuje 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coracoideus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akromionem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jako silný vaz rozepjatý nad ramenním kloubem (proto někdy též název </a:t>
            </a:r>
            <a:r>
              <a:rPr lang="cs-CZ" altLang="cs-CZ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fornix</a:t>
            </a:r>
            <a:r>
              <a:rPr lang="cs-CZ" altLang="cs-CZ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humeri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tj. klenba nad ramenním kloubem).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LIGAMENTUM TRANSVERSUM SCAPULAE (SUPERIUS); doplňuje </a:t>
            </a:r>
            <a:r>
              <a:rPr lang="cs-CZ" alt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incisuru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lopatky v otvor pro nerv. </a:t>
            </a:r>
            <a:endParaRPr lang="cs-CZ" altLang="cs-CZ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79" y="0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Rukopis 8"/>
              <p14:cNvContentPartPr/>
              <p14:nvPr/>
            </p14:nvContentPartPr>
            <p14:xfrm>
              <a:off x="7138473" y="626531"/>
              <a:ext cx="2424600" cy="99576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9473" y="613571"/>
                <a:ext cx="244836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Rukopis 10"/>
              <p14:cNvContentPartPr/>
              <p14:nvPr/>
            </p14:nvContentPartPr>
            <p14:xfrm>
              <a:off x="90393" y="558131"/>
              <a:ext cx="1180440" cy="52344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33" y="546611"/>
                <a:ext cx="120204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Rukopis 12"/>
              <p14:cNvContentPartPr/>
              <p14:nvPr/>
            </p14:nvContentPartPr>
            <p14:xfrm>
              <a:off x="963033" y="1979411"/>
              <a:ext cx="742680" cy="396360"/>
            </p14:xfrm>
          </p:contentPart>
        </mc:Choice>
        <mc:Fallback>
          <p:pic>
            <p:nvPicPr>
              <p:cNvPr id="13" name="Rukopis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8273" y="1964651"/>
                <a:ext cx="75996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Rukopis 19"/>
              <p14:cNvContentPartPr/>
              <p14:nvPr/>
            </p14:nvContentPartPr>
            <p14:xfrm>
              <a:off x="863673" y="2560811"/>
              <a:ext cx="697320" cy="576000"/>
            </p14:xfrm>
          </p:contentPart>
        </mc:Choice>
        <mc:Fallback>
          <p:pic>
            <p:nvPicPr>
              <p:cNvPr id="20" name="Rukopis 1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8913" y="2546051"/>
                <a:ext cx="720000" cy="60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3" name="Rukopis 32"/>
              <p14:cNvContentPartPr/>
              <p14:nvPr/>
            </p14:nvContentPartPr>
            <p14:xfrm>
              <a:off x="231153" y="3435611"/>
              <a:ext cx="1648440" cy="475920"/>
            </p14:xfrm>
          </p:contentPart>
        </mc:Choice>
        <mc:Fallback>
          <p:pic>
            <p:nvPicPr>
              <p:cNvPr id="33" name="Rukopis 3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6393" y="3420851"/>
                <a:ext cx="166608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8" name="Rukopis 37"/>
              <p14:cNvContentPartPr/>
              <p14:nvPr/>
            </p14:nvContentPartPr>
            <p14:xfrm>
              <a:off x="7184553" y="1009211"/>
              <a:ext cx="1309680" cy="837000"/>
            </p14:xfrm>
          </p:contentPart>
        </mc:Choice>
        <mc:Fallback>
          <p:pic>
            <p:nvPicPr>
              <p:cNvPr id="38" name="Rukopis 3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78793" y="994451"/>
                <a:ext cx="1324440" cy="86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4" name="Rukopis 53"/>
              <p14:cNvContentPartPr/>
              <p14:nvPr/>
            </p14:nvContentPartPr>
            <p14:xfrm>
              <a:off x="150513" y="4745651"/>
              <a:ext cx="1179720" cy="842400"/>
            </p14:xfrm>
          </p:contentPart>
        </mc:Choice>
        <mc:Fallback>
          <p:pic>
            <p:nvPicPr>
              <p:cNvPr id="54" name="Rukopis 5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753" y="4742411"/>
                <a:ext cx="1209240" cy="86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540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86188" y="92397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HUMERI (GLENOHUMERALIS) – kloub ramenní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mezi čím: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caput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hlavice,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cavitas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glenoidalis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SCAPULAE (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fossa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lopatky tvoří jamku. Jamka je rozšířena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labrum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glenoidale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okraj z vazivové chrupavky, který rozšiřuje jamku; přesto je hlavice humeru dvoutřetinová oproti jamce, a proto se jedná o nejpohyblivější kloub v těle.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jak vypadá kloubní pouzdro: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 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kulovitý volný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pouzdro začíná na obvodu jamky a upíná se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anatomicum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humeri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11930"/>
          <a:stretch/>
        </p:blipFill>
        <p:spPr>
          <a:xfrm>
            <a:off x="6360695" y="13889"/>
            <a:ext cx="5831305" cy="68441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Rukopis 2"/>
              <p14:cNvContentPartPr/>
              <p14:nvPr/>
            </p14:nvContentPartPr>
            <p14:xfrm>
              <a:off x="3345513" y="1222691"/>
              <a:ext cx="7482960" cy="449640"/>
            </p14:xfrm>
          </p:contentPart>
        </mc:Choice>
        <mc:Fallback>
          <p:pic>
            <p:nvPicPr>
              <p:cNvPr id="3" name="Rukopis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3353" y="1210451"/>
                <a:ext cx="74998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Rukopis 4"/>
              <p14:cNvContentPartPr/>
              <p14:nvPr/>
            </p14:nvContentPartPr>
            <p14:xfrm>
              <a:off x="5194833" y="1753331"/>
              <a:ext cx="4672080" cy="507240"/>
            </p14:xfrm>
          </p:contentPart>
        </mc:Choice>
        <mc:Fallback>
          <p:pic>
            <p:nvPicPr>
              <p:cNvPr id="5" name="Rukopis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0073" y="1738571"/>
                <a:ext cx="470160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Rukopis 8"/>
              <p14:cNvContentPartPr/>
              <p14:nvPr/>
            </p14:nvContentPartPr>
            <p14:xfrm>
              <a:off x="9909033" y="1276691"/>
              <a:ext cx="320760" cy="1223640"/>
            </p14:xfrm>
          </p:contentPart>
        </mc:Choice>
        <mc:Fallback>
          <p:pic>
            <p:nvPicPr>
              <p:cNvPr id="9" name="Rukopis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06873" y="1261931"/>
                <a:ext cx="337680" cy="12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Rukopis 10"/>
              <p14:cNvContentPartPr/>
              <p14:nvPr/>
            </p14:nvContentPartPr>
            <p14:xfrm>
              <a:off x="781953" y="2709851"/>
              <a:ext cx="1387440" cy="62172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7193" y="2704451"/>
                <a:ext cx="140472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Rukopis 16"/>
              <p14:cNvContentPartPr/>
              <p14:nvPr/>
            </p14:nvContentPartPr>
            <p14:xfrm>
              <a:off x="10379913" y="1316651"/>
              <a:ext cx="955080" cy="1340640"/>
            </p14:xfrm>
          </p:contentPart>
        </mc:Choice>
        <mc:Fallback>
          <p:pic>
            <p:nvPicPr>
              <p:cNvPr id="17" name="Rukopis 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66953" y="1314491"/>
                <a:ext cx="970200" cy="13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8" name="Rukopis 27"/>
              <p14:cNvContentPartPr/>
              <p14:nvPr/>
            </p14:nvContentPartPr>
            <p14:xfrm>
              <a:off x="10467393" y="1634891"/>
              <a:ext cx="667440" cy="944280"/>
            </p14:xfrm>
          </p:contentPart>
        </mc:Choice>
        <mc:Fallback>
          <p:pic>
            <p:nvPicPr>
              <p:cNvPr id="28" name="Rukopis 2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52633" y="1631651"/>
                <a:ext cx="685440" cy="9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0" name="Rukopis 29"/>
              <p14:cNvContentPartPr/>
              <p14:nvPr/>
            </p14:nvContentPartPr>
            <p14:xfrm>
              <a:off x="10203513" y="1255451"/>
              <a:ext cx="1082880" cy="1393200"/>
            </p14:xfrm>
          </p:contentPart>
        </mc:Choice>
        <mc:Fallback>
          <p:pic>
            <p:nvPicPr>
              <p:cNvPr id="30" name="Rukopis 2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200993" y="1240691"/>
                <a:ext cx="1099080" cy="141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938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60420" y="118186"/>
            <a:ext cx="6248401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Kvůli velikosti je pouzdro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zesíleno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šlachami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okolních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svalů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tento komplex se nazývá 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ROTÁTOROVÁ MANŽETA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Jedná se o: </a:t>
            </a:r>
          </a:p>
          <a:p>
            <a:pPr>
              <a:spcAft>
                <a:spcPts val="0"/>
              </a:spcAft>
            </a:pPr>
            <a:r>
              <a:rPr lang="cs-CZ" u="sng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vzadu: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supraspinatus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infraspinatus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teres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minor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u="sng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vpředu: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subscapularis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mezi ní a pouzdrem bývá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musculi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subscapularis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subtendinea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vazy: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coracohumerale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přední straně. Mezi: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tuberculum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majus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minus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(na humeru)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coracoideus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(na lopatce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glenohumeralia</a:t>
            </a:r>
            <a:r>
              <a:rPr lang="cs-CZ" cap="al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/horní, střední a dolní skupina/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od okrajů jamky v přední stěně pouzdra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coracoacromiale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(FORNIX HUMERI) – již výše zmíněný, je horizontálně rozepjato nad kloubem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pohyby: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Ramenní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 je ze všech kloubů nejpohyblivější.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r="27945" b="12632"/>
          <a:stretch/>
        </p:blipFill>
        <p:spPr>
          <a:xfrm>
            <a:off x="6383109" y="0"/>
            <a:ext cx="5808891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Rukopis 6"/>
              <p14:cNvContentPartPr/>
              <p14:nvPr/>
            </p14:nvContentPartPr>
            <p14:xfrm>
              <a:off x="324393" y="3515891"/>
              <a:ext cx="853920" cy="166500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633" y="3501131"/>
                <a:ext cx="874080" cy="16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Rukopis 9"/>
              <p14:cNvContentPartPr/>
              <p14:nvPr/>
            </p14:nvContentPartPr>
            <p14:xfrm>
              <a:off x="7949913" y="2764931"/>
              <a:ext cx="722160" cy="799200"/>
            </p14:xfrm>
          </p:contentPart>
        </mc:Choice>
        <mc:Fallback>
          <p:pic>
            <p:nvPicPr>
              <p:cNvPr id="10" name="Rukopis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46313" y="2761331"/>
                <a:ext cx="740520" cy="81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Rukopis 11"/>
              <p14:cNvContentPartPr/>
              <p14:nvPr/>
            </p14:nvContentPartPr>
            <p14:xfrm>
              <a:off x="7669473" y="2478011"/>
              <a:ext cx="799560" cy="559080"/>
            </p14:xfrm>
          </p:contentPart>
        </mc:Choice>
        <mc:Fallback>
          <p:pic>
            <p:nvPicPr>
              <p:cNvPr id="12" name="Rukopis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60113" y="2467571"/>
                <a:ext cx="811440" cy="5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Rukopis 13"/>
              <p14:cNvContentPartPr/>
              <p14:nvPr/>
            </p14:nvContentPartPr>
            <p14:xfrm>
              <a:off x="7483353" y="3128171"/>
              <a:ext cx="1112040" cy="730440"/>
            </p14:xfrm>
          </p:contentPart>
        </mc:Choice>
        <mc:Fallback>
          <p:pic>
            <p:nvPicPr>
              <p:cNvPr id="14" name="Rukopis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8593" y="3113411"/>
                <a:ext cx="1134360" cy="74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Rukopis 15"/>
              <p14:cNvContentPartPr/>
              <p14:nvPr/>
            </p14:nvContentPartPr>
            <p14:xfrm>
              <a:off x="7189953" y="2667371"/>
              <a:ext cx="1437480" cy="1064520"/>
            </p14:xfrm>
          </p:contentPart>
        </mc:Choice>
        <mc:Fallback>
          <p:pic>
            <p:nvPicPr>
              <p:cNvPr id="16" name="Rukopis 1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4913" y="2652611"/>
                <a:ext cx="1449360" cy="10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Rukopis 17"/>
              <p14:cNvContentPartPr/>
              <p14:nvPr/>
            </p14:nvContentPartPr>
            <p14:xfrm>
              <a:off x="7561113" y="2407091"/>
              <a:ext cx="1167120" cy="1242720"/>
            </p14:xfrm>
          </p:contentPart>
        </mc:Choice>
        <mc:Fallback>
          <p:pic>
            <p:nvPicPr>
              <p:cNvPr id="18" name="Rukopis 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58593" y="2404571"/>
                <a:ext cx="1172160" cy="12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0" name="Rukopis 19"/>
              <p14:cNvContentPartPr/>
              <p14:nvPr/>
            </p14:nvContentPartPr>
            <p14:xfrm>
              <a:off x="7364913" y="2296571"/>
              <a:ext cx="838080" cy="568080"/>
            </p14:xfrm>
          </p:contentPart>
        </mc:Choice>
        <mc:Fallback>
          <p:pic>
            <p:nvPicPr>
              <p:cNvPr id="20" name="Rukopis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62033" y="2283251"/>
                <a:ext cx="84384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Rukopis 21"/>
              <p14:cNvContentPartPr/>
              <p14:nvPr/>
            </p14:nvContentPartPr>
            <p14:xfrm>
              <a:off x="8233593" y="4841051"/>
              <a:ext cx="1749600" cy="73584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19193" y="4830251"/>
                <a:ext cx="1771920" cy="7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Rukopis 23"/>
              <p14:cNvContentPartPr/>
              <p14:nvPr/>
            </p14:nvContentPartPr>
            <p14:xfrm>
              <a:off x="8741913" y="4553051"/>
              <a:ext cx="1054440" cy="416160"/>
            </p14:xfrm>
          </p:contentPart>
        </mc:Choice>
        <mc:Fallback>
          <p:pic>
            <p:nvPicPr>
              <p:cNvPr id="24" name="Rukopis 2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732553" y="4550531"/>
                <a:ext cx="106632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7" name="Rukopis 26"/>
              <p14:cNvContentPartPr/>
              <p14:nvPr/>
            </p14:nvContentPartPr>
            <p14:xfrm>
              <a:off x="8405313" y="2431211"/>
              <a:ext cx="840240" cy="159480"/>
            </p14:xfrm>
          </p:contentPart>
        </mc:Choice>
        <mc:Fallback>
          <p:pic>
            <p:nvPicPr>
              <p:cNvPr id="27" name="Rukopis 26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98113" y="2427251"/>
                <a:ext cx="8514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8" name="Rukopis 27"/>
              <p14:cNvContentPartPr/>
              <p14:nvPr/>
            </p14:nvContentPartPr>
            <p14:xfrm>
              <a:off x="8181753" y="2814251"/>
              <a:ext cx="923400" cy="159840"/>
            </p14:xfrm>
          </p:contentPart>
        </mc:Choice>
        <mc:Fallback>
          <p:pic>
            <p:nvPicPr>
              <p:cNvPr id="28" name="Rukopis 2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74553" y="2811371"/>
                <a:ext cx="9334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" name="Rukopis 29"/>
              <p14:cNvContentPartPr/>
              <p14:nvPr/>
            </p14:nvContentPartPr>
            <p14:xfrm>
              <a:off x="9687273" y="1666571"/>
              <a:ext cx="248760" cy="1099440"/>
            </p14:xfrm>
          </p:contentPart>
        </mc:Choice>
        <mc:Fallback>
          <p:pic>
            <p:nvPicPr>
              <p:cNvPr id="30" name="Rukopis 2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20313" y="1558211"/>
                <a:ext cx="383400" cy="13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Rukopis 30"/>
              <p14:cNvContentPartPr/>
              <p14:nvPr/>
            </p14:nvContentPartPr>
            <p14:xfrm>
              <a:off x="9354273" y="1607891"/>
              <a:ext cx="743040" cy="1209960"/>
            </p14:xfrm>
          </p:contentPart>
        </mc:Choice>
        <mc:Fallback>
          <p:pic>
            <p:nvPicPr>
              <p:cNvPr id="31" name="Rukopis 30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270393" y="1439771"/>
                <a:ext cx="839880" cy="14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Rukopis 31"/>
              <p14:cNvContentPartPr/>
              <p14:nvPr/>
            </p14:nvContentPartPr>
            <p14:xfrm>
              <a:off x="9140073" y="1862771"/>
              <a:ext cx="523080" cy="1347840"/>
            </p14:xfrm>
          </p:contentPart>
        </mc:Choice>
        <mc:Fallback>
          <p:pic>
            <p:nvPicPr>
              <p:cNvPr id="32" name="Rukopis 31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055833" y="1694651"/>
                <a:ext cx="637920" cy="16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3" name="Rukopis 32"/>
              <p14:cNvContentPartPr/>
              <p14:nvPr/>
            </p14:nvContentPartPr>
            <p14:xfrm>
              <a:off x="8509713" y="1478291"/>
              <a:ext cx="1871280" cy="2148480"/>
            </p14:xfrm>
          </p:contentPart>
        </mc:Choice>
        <mc:Fallback>
          <p:pic>
            <p:nvPicPr>
              <p:cNvPr id="33" name="Rukopis 32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432313" y="1310171"/>
                <a:ext cx="2032920" cy="248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240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2505" y="109115"/>
            <a:ext cx="633663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ARTICULATIO CUBITI – kloub loketní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kloub složený, neboť se v něm stýkají tři kosti: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5636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humerus,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5636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ulna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35636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radius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Proto je možné hovořit o tom, že se zde setkávají tři klouby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humeroulnaris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humerem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humero-ulnální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spojení).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trochlea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humeru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incisura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trochlearis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ulně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humeroradialis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humerem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radiem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humero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-radiální spojení).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capitulum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humeru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fovea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radiu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articulatio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radioulnaris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proximální spojení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ulnou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radiem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(ulno-radiální spojení).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incisura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radialis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ulně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914400" algn="l"/>
              </a:tabLst>
            </a:pP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circumferentia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na radiu.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8967"/>
          <a:stretch/>
        </p:blipFill>
        <p:spPr>
          <a:xfrm rot="16200000">
            <a:off x="6264578" y="922000"/>
            <a:ext cx="6809602" cy="50452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Rukopis 10"/>
              <p14:cNvContentPartPr/>
              <p14:nvPr/>
            </p14:nvContentPartPr>
            <p14:xfrm>
              <a:off x="3916113" y="2426171"/>
              <a:ext cx="4481280" cy="60048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2513" y="2411411"/>
                <a:ext cx="4499640" cy="6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Rukopis 12"/>
              <p14:cNvContentPartPr/>
              <p14:nvPr/>
            </p14:nvContentPartPr>
            <p14:xfrm>
              <a:off x="4343793" y="3343451"/>
              <a:ext cx="4473000" cy="748440"/>
            </p14:xfrm>
          </p:contentPart>
        </mc:Choice>
        <mc:Fallback>
          <p:pic>
            <p:nvPicPr>
              <p:cNvPr id="13" name="Rukopis 1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433" y="3330131"/>
                <a:ext cx="4497120" cy="77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Rukopis 14"/>
              <p14:cNvContentPartPr/>
              <p14:nvPr/>
            </p14:nvContentPartPr>
            <p14:xfrm>
              <a:off x="1816953" y="4128251"/>
              <a:ext cx="1454040" cy="434880"/>
            </p14:xfrm>
          </p:contentPart>
        </mc:Choice>
        <mc:Fallback>
          <p:pic>
            <p:nvPicPr>
              <p:cNvPr id="15" name="Rukopis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4353" y="4113851"/>
                <a:ext cx="147960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Rukopis 16"/>
              <p14:cNvContentPartPr/>
              <p14:nvPr/>
            </p14:nvContentPartPr>
            <p14:xfrm>
              <a:off x="3086673" y="1261571"/>
              <a:ext cx="4876200" cy="2858040"/>
            </p14:xfrm>
          </p:contentPart>
        </mc:Choice>
        <mc:Fallback>
          <p:pic>
            <p:nvPicPr>
              <p:cNvPr id="17" name="Rukopis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78753" y="1248611"/>
                <a:ext cx="4896360" cy="28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Rukopis 18"/>
              <p14:cNvContentPartPr/>
              <p14:nvPr/>
            </p14:nvContentPartPr>
            <p14:xfrm>
              <a:off x="3720993" y="4703891"/>
              <a:ext cx="5315760" cy="779760"/>
            </p14:xfrm>
          </p:contentPart>
        </mc:Choice>
        <mc:Fallback>
          <p:pic>
            <p:nvPicPr>
              <p:cNvPr id="19" name="Rukopis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17753" y="4692731"/>
                <a:ext cx="5333400" cy="80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Rukopis 21"/>
              <p14:cNvContentPartPr/>
              <p14:nvPr/>
            </p14:nvContentPartPr>
            <p14:xfrm>
              <a:off x="9732993" y="486131"/>
              <a:ext cx="379080" cy="43200"/>
            </p14:xfrm>
          </p:contentPart>
        </mc:Choice>
        <mc:Fallback>
          <p:pic>
            <p:nvPicPr>
              <p:cNvPr id="22" name="Rukopis 2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22193" y="471371"/>
                <a:ext cx="40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Rukopis 22"/>
              <p14:cNvContentPartPr/>
              <p14:nvPr/>
            </p14:nvContentPartPr>
            <p14:xfrm>
              <a:off x="9887073" y="356531"/>
              <a:ext cx="217440" cy="308160"/>
            </p14:xfrm>
          </p:contentPart>
        </mc:Choice>
        <mc:Fallback>
          <p:pic>
            <p:nvPicPr>
              <p:cNvPr id="23" name="Rukopis 2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884193" y="345371"/>
                <a:ext cx="231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Rukopis 23"/>
              <p14:cNvContentPartPr/>
              <p14:nvPr/>
            </p14:nvContentPartPr>
            <p14:xfrm>
              <a:off x="9020913" y="5435411"/>
              <a:ext cx="86400" cy="109440"/>
            </p14:xfrm>
          </p:contentPart>
        </mc:Choice>
        <mc:Fallback>
          <p:pic>
            <p:nvPicPr>
              <p:cNvPr id="24" name="Rukopis 2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016953" y="5425331"/>
                <a:ext cx="1047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5" name="Rukopis 24"/>
              <p14:cNvContentPartPr/>
              <p14:nvPr/>
            </p14:nvContentPartPr>
            <p14:xfrm>
              <a:off x="4458273" y="6100691"/>
              <a:ext cx="4702680" cy="489600"/>
            </p14:xfrm>
          </p:contentPart>
        </mc:Choice>
        <mc:Fallback>
          <p:pic>
            <p:nvPicPr>
              <p:cNvPr id="25" name="Rukopis 2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56113" y="6090611"/>
                <a:ext cx="471960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7" name="Rukopis 26"/>
              <p14:cNvContentPartPr/>
              <p14:nvPr/>
            </p14:nvContentPartPr>
            <p14:xfrm>
              <a:off x="4099353" y="5035451"/>
              <a:ext cx="5622480" cy="801000"/>
            </p14:xfrm>
          </p:contentPart>
        </mc:Choice>
        <mc:Fallback>
          <p:pic>
            <p:nvPicPr>
              <p:cNvPr id="27" name="Rukopis 26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96833" y="5020691"/>
                <a:ext cx="5637960" cy="8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8" name="Rukopis 27"/>
              <p14:cNvContentPartPr/>
              <p14:nvPr/>
            </p14:nvContentPartPr>
            <p14:xfrm>
              <a:off x="11552433" y="5172611"/>
              <a:ext cx="309240" cy="272160"/>
            </p14:xfrm>
          </p:contentPart>
        </mc:Choice>
        <mc:Fallback>
          <p:pic>
            <p:nvPicPr>
              <p:cNvPr id="28" name="Rukopis 2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537673" y="5160731"/>
                <a:ext cx="33372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9" name="Rukopis 28"/>
              <p14:cNvContentPartPr/>
              <p14:nvPr/>
            </p14:nvContentPartPr>
            <p14:xfrm>
              <a:off x="11232753" y="6126251"/>
              <a:ext cx="285840" cy="318600"/>
            </p14:xfrm>
          </p:contentPart>
        </mc:Choice>
        <mc:Fallback>
          <p:pic>
            <p:nvPicPr>
              <p:cNvPr id="29" name="Rukopis 2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217993" y="6115451"/>
                <a:ext cx="303480" cy="34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448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34400" y="0"/>
            <a:ext cx="365760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0526" y="197346"/>
            <a:ext cx="754781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kloubní pouzdro: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Kloubní pouzdro začíná pod epikondyly 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(není okolo </a:t>
            </a:r>
            <a:r>
              <a:rPr lang="cs-CZ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epikondelů</a:t>
            </a: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humeru a obkružuje všechny tři jamky – všechny tři spojení – na ulně se upíná po okraj kloubních ploch, na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radius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sestupuje až na krček jako tzv.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recessus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sacciformis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D) vazy: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Dva postranní vazy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radiale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zevní (vnější) postranní vaz, vychází od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epicondylus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lateralis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lig.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anulare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tudy na ulnu.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collaterale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ulnare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vnitřní postranní vaz rozepjatý mezi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ulnou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humerem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Dále pak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ligamentum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anulare</a:t>
            </a:r>
            <a:r>
              <a:rPr lang="cs-CZ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prstencovitý vaz obkružující a podchycující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circumferentia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articularis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radii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Končí i začíná na ulně.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E) pohyby: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Jediné možné pohyby ve skloubení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humeroulnárním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humeroradiálním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jsou 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flexe a extenze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Rukopis 6"/>
              <p14:cNvContentPartPr/>
              <p14:nvPr/>
            </p14:nvContentPartPr>
            <p14:xfrm>
              <a:off x="8704833" y="2781491"/>
              <a:ext cx="322920" cy="1685520"/>
            </p14:xfrm>
          </p:contentPart>
        </mc:Choice>
        <mc:Fallback>
          <p:pic>
            <p:nvPicPr>
              <p:cNvPr id="7" name="Rukopis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90073" y="2767451"/>
                <a:ext cx="347040" cy="17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Rukopis 10"/>
              <p14:cNvContentPartPr/>
              <p14:nvPr/>
            </p14:nvContentPartPr>
            <p14:xfrm>
              <a:off x="11690673" y="2723171"/>
              <a:ext cx="255960" cy="1486440"/>
            </p14:xfrm>
          </p:contentPart>
        </mc:Choice>
        <mc:Fallback>
          <p:pic>
            <p:nvPicPr>
              <p:cNvPr id="11" name="Rukopis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88153" y="2713091"/>
                <a:ext cx="273240" cy="15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Rukopis 11"/>
              <p14:cNvContentPartPr/>
              <p14:nvPr/>
            </p14:nvContentPartPr>
            <p14:xfrm>
              <a:off x="11904153" y="2796611"/>
              <a:ext cx="2520" cy="5040"/>
            </p14:xfrm>
          </p:contentPart>
        </mc:Choice>
        <mc:Fallback>
          <p:pic>
            <p:nvPicPr>
              <p:cNvPr id="12" name="Rukopis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01993" y="2794451"/>
                <a:ext cx="684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Rukopis 13"/>
              <p14:cNvContentPartPr/>
              <p14:nvPr/>
            </p14:nvContentPartPr>
            <p14:xfrm>
              <a:off x="9624273" y="2732171"/>
              <a:ext cx="657360" cy="1661040"/>
            </p14:xfrm>
          </p:contentPart>
        </mc:Choice>
        <mc:Fallback>
          <p:pic>
            <p:nvPicPr>
              <p:cNvPr id="14" name="Rukopis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09513" y="2718491"/>
                <a:ext cx="686880" cy="16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Rukopis 15"/>
              <p14:cNvContentPartPr/>
              <p14:nvPr/>
            </p14:nvContentPartPr>
            <p14:xfrm>
              <a:off x="10542273" y="2566211"/>
              <a:ext cx="564840" cy="1721520"/>
            </p14:xfrm>
          </p:contentPart>
        </mc:Choice>
        <mc:Fallback>
          <p:pic>
            <p:nvPicPr>
              <p:cNvPr id="16" name="Rukopis 1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29313" y="2562971"/>
                <a:ext cx="592560" cy="173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Rukopis 17"/>
              <p14:cNvContentPartPr/>
              <p14:nvPr/>
            </p14:nvContentPartPr>
            <p14:xfrm>
              <a:off x="450393" y="3374051"/>
              <a:ext cx="658080" cy="703800"/>
            </p14:xfrm>
          </p:contentPart>
        </mc:Choice>
        <mc:Fallback>
          <p:pic>
            <p:nvPicPr>
              <p:cNvPr id="18" name="Rukopis 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5633" y="3367571"/>
                <a:ext cx="679680" cy="72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8" name="Rukopis 27"/>
              <p14:cNvContentPartPr/>
              <p14:nvPr/>
            </p14:nvContentPartPr>
            <p14:xfrm>
              <a:off x="8724633" y="3570971"/>
              <a:ext cx="692640" cy="469080"/>
            </p14:xfrm>
          </p:contentPart>
        </mc:Choice>
        <mc:Fallback>
          <p:pic>
            <p:nvPicPr>
              <p:cNvPr id="28" name="Rukopis 2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09873" y="3568451"/>
                <a:ext cx="72216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3" name="Rukopis 32"/>
              <p14:cNvContentPartPr/>
              <p14:nvPr/>
            </p14:nvContentPartPr>
            <p14:xfrm>
              <a:off x="181113" y="2352731"/>
              <a:ext cx="695880" cy="747360"/>
            </p14:xfrm>
          </p:contentPart>
        </mc:Choice>
        <mc:Fallback>
          <p:pic>
            <p:nvPicPr>
              <p:cNvPr id="33" name="Rukopis 3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6353" y="2337971"/>
                <a:ext cx="714240" cy="7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Rukopis 33"/>
              <p14:cNvContentPartPr/>
              <p14:nvPr/>
            </p14:nvContentPartPr>
            <p14:xfrm>
              <a:off x="518793" y="4539731"/>
              <a:ext cx="1116360" cy="659520"/>
            </p14:xfrm>
          </p:contentPart>
        </mc:Choice>
        <mc:Fallback>
          <p:pic>
            <p:nvPicPr>
              <p:cNvPr id="34" name="Rukopis 3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4033" y="4524971"/>
                <a:ext cx="1134000" cy="68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92635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2&quot; unique_id=&quot;54235&quot;&gt;&lt;object type=&quot;3&quot; unique_id=&quot;54236&quot;&gt;&lt;property id=&quot;20148&quot; value=&quot;5&quot;/&gt;&lt;property id=&quot;20300&quot; value=&quot;Slide 1&quot;/&gt;&lt;property id=&quot;20307&quot; value=&quot;256&quot;/&gt;&lt;/object&gt;&lt;object type=&quot;3&quot; unique_id=&quot;54237&quot;&gt;&lt;property id=&quot;20148&quot; value=&quot;5&quot;/&gt;&lt;property id=&quot;20300&quot; value=&quot;Slide 2&quot;/&gt;&lt;property id=&quot;20307&quot; value=&quot;257&quot;/&gt;&lt;/object&gt;&lt;object type=&quot;3&quot; unique_id=&quot;54238&quot;&gt;&lt;property id=&quot;20148&quot; value=&quot;5&quot;/&gt;&lt;property id=&quot;20300&quot; value=&quot;Slide 3&quot;/&gt;&lt;property id=&quot;20307&quot; value=&quot;258&quot;/&gt;&lt;/object&gt;&lt;object type=&quot;3&quot; unique_id=&quot;54259&quot;&gt;&lt;property id=&quot;20148&quot; value=&quot;5&quot;/&gt;&lt;property id=&quot;20300&quot; value=&quot;Slide 4&quot;/&gt;&lt;property id=&quot;20307&quot; value=&quot;259&quot;/&gt;&lt;/object&gt;&lt;object type=&quot;3&quot; unique_id=&quot;54323&quot;&gt;&lt;property id=&quot;20148&quot; value=&quot;5&quot;/&gt;&lt;property id=&quot;20300&quot; value=&quot;Slide 5&quot;/&gt;&lt;property id=&quot;20307&quot; value=&quot;261&quot;/&gt;&lt;/object&gt;&lt;object type=&quot;3&quot; unique_id=&quot;54382&quot;&gt;&lt;property id=&quot;20148&quot; value=&quot;5&quot;/&gt;&lt;property id=&quot;20300&quot; value=&quot;Slide 6&quot;/&gt;&lt;property id=&quot;20307&quot; value=&quot;262&quot;/&gt;&lt;/object&gt;&lt;object type=&quot;3&quot; unique_id=&quot;54383&quot;&gt;&lt;property id=&quot;20148&quot; value=&quot;5&quot;/&gt;&lt;property id=&quot;20300&quot; value=&quot;Slide 7&quot;/&gt;&lt;property id=&quot;20307&quot; value=&quot;263&quot;/&gt;&lt;/object&gt;&lt;object type=&quot;3&quot; unique_id=&quot;54384&quot;&gt;&lt;property id=&quot;20148&quot; value=&quot;5&quot;/&gt;&lt;property id=&quot;20300&quot; value=&quot;Slide 8&quot;/&gt;&lt;property id=&quot;20307&quot; value=&quot;266&quot;/&gt;&lt;/object&gt;&lt;object type=&quot;3&quot; unique_id=&quot;54385&quot;&gt;&lt;property id=&quot;20148&quot; value=&quot;5&quot;/&gt;&lt;property id=&quot;20300&quot; value=&quot;Slide 9&quot;/&gt;&lt;property id=&quot;20307&quot; value=&quot;264&quot;/&gt;&lt;/object&gt;&lt;object type=&quot;3&quot; unique_id=&quot;54386&quot;&gt;&lt;property id=&quot;20148&quot; value=&quot;5&quot;/&gt;&lt;property id=&quot;20300&quot; value=&quot;Slide 10&quot;/&gt;&lt;property id=&quot;20307&quot; value=&quot;265&quot;/&gt;&lt;/object&gt;&lt;object type=&quot;3&quot; unique_id=&quot;54423&quot;&gt;&lt;property id=&quot;20148&quot; value=&quot;5&quot;/&gt;&lt;property id=&quot;20300&quot; value=&quot;Slide 11&quot;/&gt;&lt;property id=&quot;20307&quot; value=&quot;267&quot;/&gt;&lt;/object&gt;&lt;object type=&quot;3&quot; unique_id=&quot;54658&quot;&gt;&lt;property id=&quot;20148&quot; value=&quot;5&quot;/&gt;&lt;property id=&quot;20300&quot; value=&quot;Slide 12&quot;/&gt;&lt;property id=&quot;20307&quot; value=&quot;268&quot;/&gt;&lt;/object&gt;&lt;object type=&quot;3&quot; unique_id=&quot;54659&quot;&gt;&lt;property id=&quot;20148&quot; value=&quot;5&quot;/&gt;&lt;property id=&quot;20300&quot; value=&quot;Slide 13&quot;/&gt;&lt;property id=&quot;20307&quot; value=&quot;269&quot;/&gt;&lt;/object&gt;&lt;object type=&quot;3&quot; unique_id=&quot;54660&quot;&gt;&lt;property id=&quot;20148&quot; value=&quot;5&quot;/&gt;&lt;property id=&quot;20300&quot; value=&quot;Slide 14&quot;/&gt;&lt;property id=&quot;20307&quot; value=&quot;270&quot;/&gt;&lt;/object&gt;&lt;object type=&quot;3&quot; unique_id=&quot;54661&quot;&gt;&lt;property id=&quot;20148&quot; value=&quot;5&quot;/&gt;&lt;property id=&quot;20300&quot; value=&quot;Slide 15&quot;/&gt;&lt;property id=&quot;20307&quot; value=&quot;271&quot;/&gt;&lt;/object&gt;&lt;object type=&quot;3&quot; unique_id=&quot;54662&quot;&gt;&lt;property id=&quot;20148&quot; value=&quot;5&quot;/&gt;&lt;property id=&quot;20300&quot; value=&quot;Slide 16&quot;/&gt;&lt;property id=&quot;20307&quot; value=&quot;272&quot;/&gt;&lt;/object&gt;&lt;object type=&quot;3&quot; unique_id=&quot;54663&quot;&gt;&lt;property id=&quot;20148&quot; value=&quot;5&quot;/&gt;&lt;property id=&quot;20300&quot; value=&quot;Slide 17&quot;/&gt;&lt;property id=&quot;20307&quot; value=&quot;273&quot;/&gt;&lt;/object&gt;&lt;object type=&quot;3&quot; unique_id=&quot;54664&quot;&gt;&lt;property id=&quot;20148&quot; value=&quot;5&quot;/&gt;&lt;property id=&quot;20300&quot; value=&quot;Slide 18&quot;/&gt;&lt;property id=&quot;20307&quot; value=&quot;274&quot;/&gt;&lt;/object&gt;&lt;object type=&quot;3&quot; unique_id=&quot;54665&quot;&gt;&lt;property id=&quot;20148&quot; value=&quot;5&quot;/&gt;&lt;property id=&quot;20300&quot; value=&quot;Slide 19&quot;/&gt;&lt;property id=&quot;20307&quot; value=&quot;275&quot;/&gt;&lt;/object&gt;&lt;object type=&quot;3&quot; unique_id=&quot;54666&quot;&gt;&lt;property id=&quot;20148&quot; value=&quot;5&quot;/&gt;&lt;property id=&quot;20300&quot; value=&quot;Slide 20&quot;/&gt;&lt;property id=&quot;20307&quot; value=&quot;276&quot;/&gt;&lt;/object&gt;&lt;object type=&quot;3&quot; unique_id=&quot;54667&quot;&gt;&lt;property id=&quot;20148&quot; value=&quot;5&quot;/&gt;&lt;property id=&quot;20300&quot; value=&quot;Slide 21&quot;/&gt;&lt;property id=&quot;20307&quot; value=&quot;278&quot;/&gt;&lt;/object&gt;&lt;object type=&quot;3&quot; unique_id=&quot;54668&quot;&gt;&lt;property id=&quot;20148&quot; value=&quot;5&quot;/&gt;&lt;property id=&quot;20300&quot; value=&quot;Slide 22&quot;/&gt;&lt;property id=&quot;20307&quot; value=&quot;277&quot;/&gt;&lt;/object&gt;&lt;object type=&quot;3&quot; unique_id=&quot;54669&quot;&gt;&lt;property id=&quot;20148&quot; value=&quot;5&quot;/&gt;&lt;property id=&quot;20300&quot; value=&quot;Slide 23&quot;/&gt;&lt;property id=&quot;20307&quot; value=&quot;279&quot;/&gt;&lt;/object&gt;&lt;/object&gt;&lt;object type=&quot;8&quot; unique_id=&quot;542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2037</Words>
  <Application>Microsoft Office PowerPoint</Application>
  <PresentationFormat>Širokoúhlá obrazovka</PresentationFormat>
  <Paragraphs>320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Petrášek Michal</dc:creator>
  <cp:lastModifiedBy>Petrášek Michal</cp:lastModifiedBy>
  <cp:revision>27</cp:revision>
  <cp:lastPrinted>2024-10-21T06:59:54Z</cp:lastPrinted>
  <dcterms:created xsi:type="dcterms:W3CDTF">2023-09-05T09:01:23Z</dcterms:created>
  <dcterms:modified xsi:type="dcterms:W3CDTF">2024-10-21T07:19:49Z</dcterms:modified>
</cp:coreProperties>
</file>