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5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notesSlides/notesSlide6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11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12.xml" ContentType="application/vnd.openxmlformats-officedocument.presentationml.notesSlide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notesSlides/notesSlide13.xml" ContentType="application/vnd.openxmlformats-officedocument.presentationml.notesSlide+xml"/>
  <Override PartName="/ppt/ink/ink75.xml" ContentType="application/inkml+xml"/>
  <Override PartName="/ppt/notesSlides/notesSlide14.xml" ContentType="application/vnd.openxmlformats-officedocument.presentationml.notesSlide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notesSlides/notesSlide15.xml" ContentType="application/vnd.openxmlformats-officedocument.presentationml.notesSlide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notesSlides/notesSlide16.xml" ContentType="application/vnd.openxmlformats-officedocument.presentationml.notesSlide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Slides/notesSlide17.xml" ContentType="application/vnd.openxmlformats-officedocument.presentationml.notesSlide+xml"/>
  <Override PartName="/ppt/ink/ink98.xml" ContentType="application/inkml+xml"/>
  <Override PartName="/ppt/ink/ink99.xml" ContentType="application/inkml+xml"/>
  <Override PartName="/ppt/notesSlides/notesSlide18.xml" ContentType="application/vnd.openxmlformats-officedocument.presentationml.notesSlide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notesSlides/notesSlide19.xml" ContentType="application/vnd.openxmlformats-officedocument.presentationml.notesSlide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notesSlides/notesSlide20.xml" ContentType="application/vnd.openxmlformats-officedocument.presentationml.notesSlide+xml"/>
  <Override PartName="/ppt/ink/ink140.xml" ContentType="application/inkml+xml"/>
  <Override PartName="/ppt/ink/ink141.xml" ContentType="application/inkml+xml"/>
  <Override PartName="/ppt/ink/ink142.xml" ContentType="application/inkml+xml"/>
  <Override PartName="/ppt/notesSlides/notesSlide21.xml" ContentType="application/vnd.openxmlformats-officedocument.presentationml.notesSlide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notesSlides/notesSlide22.xml" ContentType="application/vnd.openxmlformats-officedocument.presentationml.notesSlide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notesSlides/notesSlide28.xml" ContentType="application/vnd.openxmlformats-officedocument.presentationml.notesSlide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notesSlides/notesSlide29.xml" ContentType="application/vnd.openxmlformats-officedocument.presentationml.notesSlide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notesSlides/notesSlide32.xml" ContentType="application/vnd.openxmlformats-officedocument.presentationml.notesSlide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notesSlides/notesSlide33.xml" ContentType="application/vnd.openxmlformats-officedocument.presentationml.notesSlide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notesSlides/notesSlide34.xml" ContentType="application/vnd.openxmlformats-officedocument.presentationml.notesSlide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notesSlides/notesSlide35.xml" ContentType="application/vnd.openxmlformats-officedocument.presentationml.notesSlide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notesSlides/notesSlide36.xml" ContentType="application/vnd.openxmlformats-officedocument.presentationml.notesSlide+xml"/>
  <Override PartName="/ppt/ink/ink271.xml" ContentType="application/inkml+xml"/>
  <Override PartName="/ppt/ink/ink272.xml" ContentType="application/inkml+xml"/>
  <Override PartName="/ppt/notesSlides/notesSlide37.xml" ContentType="application/vnd.openxmlformats-officedocument.presentationml.notesSlide+xml"/>
  <Override PartName="/ppt/ink/ink273.xml" ContentType="application/inkml+xml"/>
  <Override PartName="/ppt/notesSlides/notesSlide38.xml" ContentType="application/vnd.openxmlformats-officedocument.presentationml.notesSlide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notesSlides/notesSlide39.xml" ContentType="application/vnd.openxmlformats-officedocument.presentationml.notesSlide+xml"/>
  <Override PartName="/ppt/ink/ink279.xml" ContentType="application/inkml+xml"/>
  <Override PartName="/ppt/ink/ink280.xml" ContentType="application/inkml+xml"/>
  <Override PartName="/ppt/notesSlides/notesSlide40.xml" ContentType="application/vnd.openxmlformats-officedocument.presentationml.notesSlide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notesSlides/notesSlide41.xml" ContentType="application/vnd.openxmlformats-officedocument.presentationml.notesSlide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notesSlides/notesSlide42.xml" ContentType="application/vnd.openxmlformats-officedocument.presentationml.notesSlide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notesSlides/notesSlide43.xml" ContentType="application/vnd.openxmlformats-officedocument.presentationml.notesSlide+xml"/>
  <Override PartName="/ppt/ink/ink299.xml" ContentType="application/inkml+xml"/>
  <Override PartName="/ppt/ink/ink300.xml" ContentType="application/inkml+xml"/>
  <Override PartName="/ppt/notesSlides/notesSlide44.xml" ContentType="application/vnd.openxmlformats-officedocument.presentationml.notesSlide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98" r:id="rId3"/>
    <p:sldId id="258" r:id="rId4"/>
    <p:sldId id="300" r:id="rId5"/>
    <p:sldId id="259" r:id="rId6"/>
    <p:sldId id="303" r:id="rId7"/>
    <p:sldId id="260" r:id="rId8"/>
    <p:sldId id="262" r:id="rId9"/>
    <p:sldId id="305" r:id="rId10"/>
    <p:sldId id="306" r:id="rId11"/>
    <p:sldId id="307" r:id="rId12"/>
    <p:sldId id="265" r:id="rId13"/>
    <p:sldId id="309" r:id="rId14"/>
    <p:sldId id="266" r:id="rId15"/>
    <p:sldId id="312" r:id="rId16"/>
    <p:sldId id="311" r:id="rId17"/>
    <p:sldId id="269" r:id="rId18"/>
    <p:sldId id="270" r:id="rId19"/>
    <p:sldId id="271" r:id="rId20"/>
    <p:sldId id="314" r:id="rId21"/>
    <p:sldId id="272" r:id="rId22"/>
    <p:sldId id="317" r:id="rId23"/>
    <p:sldId id="318" r:id="rId24"/>
    <p:sldId id="319" r:id="rId25"/>
    <p:sldId id="276" r:id="rId26"/>
    <p:sldId id="277" r:id="rId27"/>
    <p:sldId id="278" r:id="rId28"/>
    <p:sldId id="322" r:id="rId29"/>
    <p:sldId id="323" r:id="rId30"/>
    <p:sldId id="280" r:id="rId31"/>
    <p:sldId id="331" r:id="rId32"/>
    <p:sldId id="282" r:id="rId33"/>
    <p:sldId id="325" r:id="rId34"/>
    <p:sldId id="326" r:id="rId35"/>
    <p:sldId id="332" r:id="rId36"/>
    <p:sldId id="285" r:id="rId37"/>
    <p:sldId id="333" r:id="rId38"/>
    <p:sldId id="334" r:id="rId39"/>
    <p:sldId id="330" r:id="rId40"/>
    <p:sldId id="338" r:id="rId41"/>
    <p:sldId id="336" r:id="rId42"/>
    <p:sldId id="288" r:id="rId43"/>
    <p:sldId id="340" r:id="rId44"/>
    <p:sldId id="341" r:id="rId45"/>
    <p:sldId id="290" r:id="rId46"/>
    <p:sldId id="291" r:id="rId47"/>
  </p:sldIdLst>
  <p:sldSz cx="12192000" cy="6858000"/>
  <p:notesSz cx="6797675" cy="9926638"/>
  <p:custDataLst>
    <p:tags r:id="rId5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74C1B-13EE-4AF0-8A80-C81632943C19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C171E-D136-4B84-92D5-BF391EC328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984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0:02.9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1566 1450 24575,'0'-56'0,"4"-7"0,6-15 0,11 0 0,7 7 0,3 8 0,-1 8 0,-6 8 0,-6 6 0,-8 6 0,-4 3 0,-4 7 0,-2 2 0,0-1 0,4 0 0,2-7 0,1-3 0,-2-3 0,-3-1 0,-2 4 0,0 2 0,0 4 0,0 1 0,-1-1 0,-5-3 0,-4-1 0,-4-1 0,-2 0 0,0 3 0,2 0 0,0 3 0,3 1 0,-1 0 0,-1 3 0,-1 0 0,-3 1 0,-3 3 0,1 1 0,-1 2 0,0 1 0,-2 1 0,-4 3 0,-5 2 0,-2 4 0,-2 4 0,-5 0 0,-2 1 0,-3 1 0,-5 9 0,-1 12 0,-1 14 0,2 10 0,6 1 0,7-1 0,6-2 0,5 0 0,1 1 0,2 0 0,0-2 0,-2-3 0,-1-3 0,0-2 0,-1 1 0,0 0 0,-1 3 0,2 3 0,-2 0 0,-2 3 0,-5 3 0,-5 2 0,-4 2 0,1-2 0,3-2 0,2-2 0,5-5 0,4-3 0,3-4 0,3-4 0,3 0 0,1-2 0,1 1 0,-2 3 0,-1 4 0,0 4 0,-2 2 0,2 0 0,2 1 0,2-1 0,4 2 0,2 1 0,1 2 0,1-1 0,2-9 0,2-9 0,3-10 0,2-7 0,0-2 0,0 0 0,0 8 0,4 11 0,5 9 0,5 8 0,3 3 0,0 3 0,-1 4 0,-3 3 0,-3 4 0,-4 4 0,-2 4 0,-3 3 0,-1 2 0,0-1 0,0-1 0,0-7 0,0-6 0,0-11 0,2-8 0,2-2 0,5-1 0,4 5 0,7 5 0,6 2 0,5 0 0,2-5 0,-2-10 0,-1-9 0,4-7 0,10-4 0,13 0 0,16 3 0,14 5 0,4 9 0,0 5 0,-10 1 0,-14-5 0,-7-3 0,-4-5 0,3 1 0,5 2 0,10 1 0,4-1 0,2-6 0,-3-5 0,-6-6 0,-7 1 0,-2 2 0,-2 5 0,4 4 0,7-2 0,6-6 0,3-7 0,-4-7 0,-6-1 0,-7 0 0,-4 0 0,0-1 0,3-5 0,3-5 0,2-7 0,2-5 0,0-5 0,-5-2 0,-2-2 0,-3 0 0,-3 1 0,-2-3 0,-9 0 0,-5-2 0,-5 2 0,-3 4 0,-4 6 0,-3 3 0,-3-1 0,-1-2 0,0-3 0,1-2 0,-2 2 0,-3 2 0,-5 3 0,-5-2 0,-5-4 0,-9-9 0,-15-8 0,-12-5 0,-18-4 0,-14-5 0,25 27 0,-2-1 0,-8-4 0,-3 0 0,-4-1 0,-2 1 0,0 1 0,0 2 0,3 4 0,0 2 0,4 3 0,2 3 0,-42-14 0,4 7 0,1 2 0,-4 2 0,43 12 0,0 1 0,-49-10 0,6 1 0,10 2 0,11-1 0,10-1 0,11-1 0,8 0 0,9-3 0,2-4 0,0-9 0,-4-12 0,-4-13 0,-2-8 0,3-4 0,7 4 0,6 3 0,5-2 0,1-7 0,3-4 0,3 4 0,4 11 0,5 20 0,2 15 0,1 9 0,1 1 0,0-3 0,3-4 0,3 1 0,5 7 0,0 6 0,-2 6 0,-2 3 0,0-2 0,4-2 0,1-1 0,0-1 0,-2 3 0,-1 1 0,0 0 0,0 0 0,0 0 0,-3 3 0,-3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08.3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1088 0 24575,'-22'18'0,"-17"23"0,-23 31 0,19-20 0,-3 2 0,1-1 0,-1 0 0,-6 2 0,-2 0 0,-1-5 0,1-2 0,2-5 0,0 0 0,-2 1 0,2-1 0,11-9 0,3-1 0,-26 28 0,18-14 0,16-12 0,12-9 0,7-11 0,5-2 0,-2 5 0,-6 13 0,-6 16 0,-5 5 0,6-5 0,6-18 0,8-16 0,4-9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3:41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2603 24575,'18'-45'0,"10"-10"0,16-12 0,14-9 0,-7 12 0,6-2 0,-25 28 0,1-1 0,2-1 0,0-3 0,9-7 0,1-1 0,-1 0 0,1 0 0,-2 1 0,0 0 0,1 0 0,-1 1 0,-4 4 0,-1 0 0,-3 4 0,0 0 0,31-33 0,0 0 0,-32 37 0,2 0 0,1 1 0,2 1 0,3-3 0,1 2 0,2 1 0,0 1 0,2 3 0,0 2 0,-1 1 0,1 1 0,-3 2 0,0 2 0,43-24 0,-3 2 0,-2 1 0,-3 2 0,-4 1 0,-4 1 0,3-1 0,7-1 0,8-1 0,-42 22 0,1 1 0,-1 2 0,0 0 0,46-14 0,-6 2 0,-4 1 0,-5 0 0,-7 4 0,-7 3 0,-6 3 0,-6 5 0,-5 3 0,-3 2 0,-4 1 0,-1-3 0,-1-5 0,1-5 0,2-6 0,5-2 0,5 0 0,1 4 0,-6 5 0,-12 7 0,-13 4 0,-12 5 0,-4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3:43.5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2381 24575,'21'-52'0,"20"-23"0,-12 26 0,2-2 0,6-4 0,1-1 0,-6 8 0,-1 1 0,0 5 0,0 0 0,2 2 0,2 1 0,2-1 0,3 1 0,7-6 0,3 1 0,-2 3 0,1 2 0,1 0 0,1 1 0,-1-1 0,0 1 0,2-3 0,-1-1 0,-1 0 0,-1 0 0,0-2 0,-1 0 0,-2 1 0,0-1 0,-3 2 0,0 0 0,0-2 0,-1 1 0,0 1 0,0 2 0,-1 1 0,2 2 0,-2 2 0,2 2 0,-1 1 0,1 2 0,36-27 0,-7 2 0,-7 1 0,-6 5 0,-5 4 0,0 6 0,-1 5 0,0 5 0,0 4 0,2 4 0,4 4 0,5 4 0,6 3 0,3 3 0,3 0 0,1 2 0,-1 2 0,-2 1 0,-2 2 0,-5 0 0,-2 0 0,-3 0 0,-4 0 0,-1 0 0,-2 0 0,2-4 0,-2-4 0,-5-3 0,-6-2 0,-7 1 0,-6 0 0,-3 0 0,-4 1 0,-2 0 0,-5 3 0,-8 3 0,-3 3 0,-7 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3:46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2333 24575,'1'-41'0,"11"-9"0,15-16 0,16-8 0,4 8 0,8-1 0,11-1 0,-28 34 0,1 0 0,5-4 0,1 1 0,0 3 0,-1 1 0,-2 1 0,-1 2 0,35-29 0,-6 5 0,-9 4 0,-5 3 0,-4-5 0,-3-3 0,1-5 0,1-2 0,2 3 0,-1 2 0,-2 6 0,0 1 0,-5 2 0,-1 1 0,-6 2 0,-5 6 0,-1 2 0,2 2 0,4-4 0,3-2 0,4-6 0,2 0 0,5 0 0,6 4 0,7 8 0,3 5 0,0 7 0,2 4 0,3 3 0,15 6 0,-39 7 0,2 0 0,5 2 0,1 0 0,5 0 0,0-1 0,-3 0 0,0-2 0,-2-1 0,-2-1 0,42-12 0,-17-2 0,-11-3 0,-3-3 0,-2-3 0,1-2 0,1-2 0,-4 3 0,-5 1 0,-11 7 0,-12 5 0,-11 7 0,-10 5 0,-6 3 0,-4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3:47.3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0 728 24575,'18'-24'0,"7"-4"0,13-7 0,7 3 0,10 7 0,5 5 0,13 5 0,8 2 0,2 2 0,-7 1 0,-12-5 0,-15-6 0,-12-10 0,-10-5 0,-8 0 0,-6 6 0,-4 8 0,-2 2 0,2-1 0,3-2 0,3-3 0,2 1 0,3 1 0,3 2 0,1 3 0,-3 4 0,-2 4 0,-5 2 0,1 1 0,4-4 0,5-7 0,3-2 0,-1 2 0,-9 5 0,-10 6 0,-11 3 0,0 3 0,-4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3:52.2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955 1 24575,'-19'0'0,"-13"0"0,-19 0 0,-34 0 0,-3 0 0,37 0 0,-2 0 0,-1 0 0,1 0 0,-46 0 0,47 0 0,2 0 0,-28 0 0,18 0 0,18 1 0,12 5 0,6 0 0,7 3 0,6 7 0,6 15 0,4 7 0,3 21 0,4 14 0,3 10 0,1 10 0,0-4 0,-4-4 0,-1 1 0,0 4 0,0 0 0,1-1 0,2-5 0,3-6 0,2-7 0,-1 0 0,-2 3 0,-5 6 0,-3 11 0,-2 6 0,0 1 0,0-4 0,0-12 0,0-13 0,0-13 0,0-11 0,0-6 0,0-3 0,-1 7 0,-2 9 0,0 8 0,-2 7 0,2-2 0,0-3 0,3-9 0,0-11 0,0-10 0,0-11 0,0-8 0,4-6 0,17-4 0,30-1 0,18-2 0,-18 1 0,5 0 0,12 3 0,5 2 0,12 4 0,4 1 0,-22-1 0,1 0 0,0 2 0,30 6 0,-2 1 0,-5 0 0,-3 0 0,-12-2 0,-3-1 0,-8-2 0,-3-1 0,-11-2 0,-3-3 0,27 2 0,-19-5 0,-16-5 0,-10 0 0,-9 0 0,-10 0 0,-5 0 0,-5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5:00.2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24575,'28'0'0,"7"0"0,8 0 0,2 0 0,-2 0 0,-1 0 0,-2 0 0,0 0 0,-1 0 0,-1 2 0,-1 2 0,3 3 0,0 3 0,3 1 0,-1 0 0,0 1 0,-2 0 0,-5-1 0,-5 1 0,-6-2 0,-3 1 0,-2-1 0,-1 1 0,-1 2 0,0 0 0,-2 1 0,0 1 0,-2 0 0,-2-1 0,-1 1 0,-3-2 0,0-3 0,2 1 0,4 0 0,9 10 0,14 10 0,10 11 0,1 2 0,-8-8 0,-11-8 0,-17-16 0,-4-4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5:18.7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24575,'27'0'0,"7"0"0,5 0 0,7 0 0,8 0 0,12 0 0,15 0 0,15 0 0,-45 0 0,-1 1 0,46 4 0,-9 6 0,-13 4 0,-5 6 0,-9 0 0,-10-1 0,-13-3 0,-12-4 0,-8-4 0,-6-2 0,-3-1 0,3 3 0,4 2 0,8 6 0,8 5 0,4 5 0,5 5 0,0 0 0,-1-1 0,-2-2 0,1-3 0,0-1 0,-1-3 0,-3-1 0,-7-5 0,-11-5 0,-22-10 0,-30-19 0,13 9 0,-10-10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5:20.3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 24575,'4'-8'0,"1"2"0,2 6 0,1 0 0,1 0 0,1 0 0,6 0 0,11 0 0,14 0 0,10 0 0,5 0 0,3 0 0,6 5 0,7 9 0,6 8 0,1 6 0,-8-3 0,-4-4 0,-3-4 0,-5-1 0,-1-6 0,-9-4 0,-13-4 0,-11-2 0,-10 0 0,-6 2 0,3 1 0,10 4 0,17 6 0,17 5 0,10 5 0,-3 0 0,-7-1 0,-12-3 0,-9-5 0,-5-2 0,-7-1 0,-1-2 0,-3-1 0,-8-3 0,-3-3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5:23.6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24575,'42'-2'0,"6"2"0,20-2 0,10 2 0,-6 0 0,2 0 0,0 0 0,8 0 0,17 1 0,-47 1 0,0 2 0,3 1 0,1 2 0,1 1 0,0 1 0,5 2 0,1 0 0,-3 1 0,0 0 0,-3 0 0,-2 0 0,40 11 0,-26-4 0,-21-5 0,-18-4 0,-11-3 0,0 2 0,6 5 0,13 10 0,15 10 0,5 6 0,0 2 0,-10-8 0,-9-5 0,-8-5 0,-6-4 0,-5-5 0,-4-3 0,-6-5 0,-5-5 0,-6-5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5:56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0 481 24575,'13'29'0,"7"10"0,11 14 0,5 8 0,1 1 0,-1-1 0,1 1 0,3 2 0,-1 1 0,1-2 0,-5-6 0,-5-8 0,-4-7 0,-5-6 0,-1-3 0,-2-1 0,-3 0 0,-1 1 0,0-1 0,0-2 0,1-2 0,1-3 0,-1-1 0,0-3 0,0 0 0,0-2 0,0 1 0,1 3 0,0 3 0,2 4 0,0-1 0,-1-4 0,-3-5 0,-4-6 0,-4-5 0,-1-3 0,-1-1 0,3 4 0,3 2 0,3 3 0,0 1 0,-2-1 0,-2-3 0,-4-2 0,0-2 0,0-1 0,3 3 0,5 5 0,5 4 0,3 6 0,1 0 0,-3-4 0,-5-4 0,-6-7 0,-2-3 0,-3-2 0,0 1 0,3 3 0,1 3 0,2 1 0,0 0 0,0-1 0,0 13 0,4 8 0,5 13 0,4 5 0,0-10 0,-3-6 0,-8-18 0,-5-9 0,-2-11 0,1-5 0,4-5 0,5-5 0,4-3 0,2-1 0,-1 3 0,0 4 0,-2 2 0,0 3 0,2 0 0,0-2 0,3-3 0,3-4 0,0 1 0,1 0 0,2-2 0,0-1 0,1-1 0,1 1 0,-2 3 0,0 3 0,0 2 0,-1 3 0,-2 1 0,0 0 0,-1 3 0,-1 1 0,0 1 0,2-2 0,2 0 0,1 1 0,-2 0 0,-5 2 0,-6 0 0,-5 1 0,-2 1 0,-1-1 0,2 1 0,3-1 0,1 0 0,-3 0 0,-4-3 0,-3-7 0,-9-10 0,-5-7 0,-8-4 0,-3 1 0,3 5 0,-1 3 0,3 1 0,-3 1 0,-2-3 0,-2 0 0,-3-2 0,2 0 0,1 2 0,5 0 0,2 2 0,2-1 0,-1-1 0,-1-2 0,-1-3 0,-1-3 0,1-2 0,2-2 0,-1 2 0,2 3 0,3 4 0,2 5 0,4 8 0,1 5 0,1 3 0,3 1 0,-1-1 0,-2-8 0,-6-10 0,-8-15 0,-6-12 0,2 1 0,5 10 0,5 11 0,5 5 0,-4-11 0,-7-17 0,-9-16 0,-4-7 0,2 5 0,2 9 0,6 6 0,2 8 0,3 6 0,3 8 0,5 13 0,3 7 0,0 0 0,-1-5 0,-1-2 0,0-3 0,-1 4 0,4 10 0,-1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12.6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1830 1409 24575,'-9'4'0,"-5"-1"0,-10-3 0,-28 0 0,-29 0 0,-19 0 0,45 0 0,0 0 0,-44 0 0,6 0 0,-4-4 0,47-1 0,0-2 0,-5-5 0,-1-3 0,-4-4 0,0-3 0,-3-4 0,-1-3 0,0-2 0,0-2 0,3-1 0,0-2 0,3-3 0,2-1 0,5 1 0,2-3 0,6 0 0,3-2 0,6 2 0,5 1 0,-12-36 0,17 8 0,13 10 0,6 6 0,4 0 0,4 0 0,8-1 0,23-9 0,29 1 0,-14 28 0,6 2 0,10 1 0,6 2 0,9 1 0,2 3 0,2 2 0,1 3 0,-1 4 0,0 3 0,0 3 0,-1 3 0,0 5 0,0 3 0,-3 5 0,-1 4 0,-3 3 0,-3 4 0,-2 2 0,-3 1 0,-4 0 0,-1-1 0,1-3 0,-1-1 0,-4-4 0,0 0 0,-3-2 0,0 0 0,1 1 0,0 1 0,-1 0 0,0 1 0,1 1 0,-1 0 0,0 1 0,-1-1 0,-6-1 0,0-1 0,39 10 0,-12-6 0,-15-7 0,-13-4 0,-14-4 0,-17 0 0,-8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00.2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24575,'19'0'0,"-2"0"0,-6 0 0,0 0 0,1 0 0,4 0 0,3 0 0,4 0 0,5 0 0,4 0 0,7 0 0,2 0 0,1 0 0,2 0 0,4 0 0,5 0 0,6 0 0,-3 0 0,-9 0 0,-10 0 0,-10 0 0,-6 0 0,2 2 0,0 1 0,0 1 0,-1-1 0,-2 1 0,0-1 0,-2 0 0,-2 1 0,-1-2 0,-2 0 0,-3 0 0,-6 5 0,-7 11 0,-5 3 0,-3 8 0,-2 1 0,-2 3 0,-2 13 0,-3 9 0,-1 12 0,-2 5 0,-1-6 0,4-12 0,1-11 0,1-9 0,-3-1 0,1-3 0,1-5 0,5-5 0,5-6 0,5-6 0,10-3 0,11-4 0,7-1 0,11 0 0,10 0 0,6-2 0,2-2 0,-5-5 0,-8-1 0,-5-1 0,-3 3 0,-2 2 0,0 1 0,3 0 0,2-1 0,0 2 0,-1 0 0,-2 0 0,-3 1 0,-4 1 0,-6 0 0,-3 0 0,-4 2 0,-4 4 0,-7 10 0,-6 5 0,-10 13 0,-9 11 0,-8 4 0,-3 3 0,1-3 0,0-3 0,3-3 0,5-4 0,6-8 0,5-7 0,5-7 0,2-4 0,1-2 0,0 0 0,0-2 0,2-1 0,1 0 0,3-1 0,1 2 0,0-1 0,0 1 0,-2 7 0,-3 6 0,-1 3 0,-2-1 0,-1-8 0,5-7 0,-1-5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10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683 0 24575,'-25'22'0,"-10"4"0,-7 3 0,-2-1 0,13-9 0,10-7 0,8-7 0,3-2 0,-11-2 0,-2-1 0,-15-2 0,-10-5 0,4-2 0,1-2 0,18 4 0,11 10 0,8 27 0,3 32 0,3 11 0,0 19 0,0-2 0,0-4 0,0 9 0,0-14 0,0-2 0,-4-2 0,-5 1 0,-5 0 0,-2-4 0,0-2 0,1-2 0,1-2 0,-2 6 0,-1 3 0,-2 2 0,1 1 0,4-7 0,3-3 0,4-5 0,3-3 0,2 3 0,5 3 0,5-1 0,7-4 0,3-8 0,1-9 0,-5-6 0,-3-6 0,-2-12 0,-5-9 0,-1-8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12.6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24575,'0'27'0,"0"-3"0,0-2 0,0-3 0,0-2 0,0 4 0,0 5 0,0 9 0,0 7 0,0 8 0,0 2 0,0 0 0,2-4 0,0-2 0,2-4 0,0-7 0,-2-8 0,0-10 0,-2 2 0,0 7 0,2 11 0,0 9 0,1-3 0,-1-10 0,-1-12 0,2-9 0,3-5 0,1-4 0,4-2 0,9 2 0,12 5 0,19 5 0,16 2 0,16 2 0,9-1 0,-2-1 0,-10 0 0,-15-3 0,-20-1 0,-13-4 0,-14-2 0,-11-3 0,-3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19.4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145 1 24575,'-17'80'0,"7"-28"0,-2 5 0,-1 12 0,-2 3 0,0 5 0,1 1 0,2-3 0,1-2 0,3-7 0,1-2 0,2-5 0,2-1 0,0 40 0,3-6 0,0 2 0,0-44 0,0 1 0,1 3 0,-1 1 0,1 2 0,1-1 0,0-1 0,1 1 0,0-2 0,0-1 0,-1 0 0,0-2 0,0 44 0,-2-14 0,0-21 0,0-20 0,0-16 0,0-5 0,0 13 0,5 16 0,0 1 0,4 5 0,0-14 0,-5-13 0,1-2 0,-1-15 0,1-5 0,1-4 0,-1 1 0,-2 1 0,0 0 0,0 1 0,3-3 0,5-1 0,1 0 0,9 0 0,11 0 0,8 0 0,12 0 0,6 0 0,3 0 0,3 0 0,1 0 0,-2 2 0,-4 4 0,-5 5 0,-8 4 0,-10 0 0,-10-5 0,-14-4 0,-6-5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21.1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24575,'26'0'0,"-2"0"0,-5 0 0,-2 0 0,-6 0 0,-5 0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33.7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24575,'0'14'0,"0"5"0,0 11 0,0 18 0,4 10 0,2 3 0,3-6 0,0-7 0,-2-5 0,-1 0 0,3 0 0,2 1 0,2 5 0,3 7 0,0 7 0,3 9 0,0-1 0,-1-9 0,-1-12 0,-3-17 0,-5-12 0,-3-8 0,-2-5 0,6-6 0,5-5 0,3-3 0,3-4 0,-3 0 0,-1 1 0,-2 2 0,-4 4 0,0-1 0,4-4 0,5-3 0,6-2 0,2 1 0,-2 0 0,-1 1 0,1-1 0,2-2 0,3 0 0,1 0 0,-1 2 0,-2 1 0,1-1 0,1-2 0,1-2 0,-2 0 0,-2 0 0,-2 2 0,-4 1 0,-2 1 0,-1 2 0,-1 1 0,-1 1 0,-1 0 0,-2 1 0,-2 0 0,0 0 0,1-2 0,2 0 0,-1 1 0,1 1 0,2 1 0,0 2 0,0-1 0,-1 1 0,-2 0 0,1 1 0,-2-1 0,-1 1 0,-3 1 0,-2 0 0,1-1 0,4-2 0,6-2 0,3-3 0,2 0 0,0 0 0,-2 1 0,-4 3 0,-5 0 0,-4 2 0,-2-1 0,3-2 0,0 2 0,0 0 0,0 1 0,-3 0 0,-2 2 0,-2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25.6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0 135 24575,'3'-15'0,"4"-1"0,4-3 0,3-4 0,0 3 0,2-2 0,-8 12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26.0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27.9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1501 24575,'2'-36'0,"5"-3"0,6-4 0,4 3 0,-1 10 0,-1 3 0,2 0 0,2-2 0,5-5 0,1-1 0,3-1 0,5-4 0,5-3 0,3 0 0,1-1 0,0 5 0,-3 4 0,-3 7 0,-6 4 0,-4 5 0,-5 3 0,-4 3 0,-1 2 0,3-2 0,3-1 0,4-4 0,2-2 0,5-3 0,2-1 0,2 2 0,1 1 0,0 1 0,1 0 0,1-1 0,-3 1 0,-5 0 0,-4 1 0,-4 0 0,0 0 0,-2 0 0,0-2 0,-2-1 0,-1-1 0,2 0 0,0-3 0,0 0 0,1 0 0,0 0 0,0 5 0,-3 0 0,-2 1 0,-3 1 0,4-5 0,5-2 0,7-5 0,1 1 0,-4 6 0,-6 7 0,-12 9 0,-2 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30.1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1248 24575,'0'-19'0,"0"-7"0,0-11 0,0-7 0,1 7 0,3 0 0,1 2 0,1-1 0,3-7 0,-1 1 0,2 2 0,-2 3 0,-4 3 0,-2-1 0,-2 0 0,0-2 0,0-1 0,0 3 0,1 1 0,3 2 0,0 1 0,2 5 0,-2 5 0,0 2 0,0 2 0,-1-2 0,3 0 0,-2-2 0,2-5 0,0-5 0,1-2 0,2 3 0,0 6 0,1 6 0,1 0 0,1-2 0,3-4 0,4-5 0,1-1 0,0 3 0,-3 7 0,-5 7 0,-4 6 0,-4 2 0,-3 2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20.1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3084 355 24575,'-18'-3'0,"-11"-8"0,-22-11 0,-14-8 0,-14-3 0,-3 4 0,-2 2 0,-6 2 0,-6 2 0,44 12 0,-1 1 0,-1 0 0,0 1 0,2 1 0,1-1 0,-44-10 0,12-1 0,12 1 0,10 3 0,9 5 0,5 4 0,-1 5 0,-5 1 0,-8 1 0,-4 0 0,-4 0 0,2 4 0,7 5 0,6 5 0,4 1 0,-2 0 0,-7 0 0,-7 0 0,1-3 0,1-4 0,4-3 0,1-3 0,-1 1 0,-2 0 0,-1 2 0,-2 1 0,3 2 0,5 1 0,6 2 0,6-1 0,2 2 0,3-1 0,0-1 0,0 0 0,-1-2 0,-1 0 0,4 0 0,8-2 0,10 0 0,10-4 0,6-1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39.5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460 1 24575,'0'52'0,"0"3"0,0 4 0,0-9 0,0-17 0,0-7 0,0-8 0,0-2 0,0-2 0,-1-6 0,-1-4 0,-3-3 0,-7-4 0,-8-9 0,-13-12 0,-9-11 0,-5-8 0,-6-3 0,3 6 0,4 5 0,9 10 0,12 10 0,7 7 0,4 5 0,1 3 0,-2 4 0,2 9 0,5-7 0,2 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40.9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24575,'3'20'0,"7"-1"0,4 2 0,8 3 0,2 5 0,3 7 0,5 7 0,1 6 0,2 0 0,-1-2 0,-5-7 0,-6-7 0,-4-7 0,-6-7 0,0-4 0,1 6 0,6 7 0,5 8 0,0 0 0,-3-7 0,-4-7 0,-3-4 0,1-1 0,2 0 0,-1 0 0,-7-9 0,-4-2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6:42.2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24575,'0'41'0,"0"1"0,2-1 0,1-9 0,1-12 0,0-8 0,-1-4 0,2 2 0,6 6 0,-5-7 0,3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03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496 1 24575,'0'56'0,"0"23"0,0-20 0,0 6 0,0 20 0,0 7-668,0-19 1,0 4 0,0 3 667,1 9 0,-1 2 0,-1 2 0,-1 6 0,-2 1 0,-1 1 0,0-25 0,-1 1 0,0-1 0,-2 1 0,-3 22 0,-1 1 0,-1-3 0,-1-8 0,-1-3 0,0 0 0,2-5 0,1-1 0,-1-2 80,2-6 0,-1-2 1,1 0-81,-6 27 0,0-1 0,0 1 0,-1-2 0,2-10 0,-1-3 212,1-4 1,0-3-213,2-9 0,1-3 0,2-9 0,1-2 0,-10 38 1011,5-11-1011,1-7 325,-3-1-325,3 0 0,-1-4 0,4-8 0,3-12 0,3-13 0,2-12 0,2-8 0,1-5 0,-1-3 0,0-4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04.6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0 24575,'-16'10'0,"1"22"0,8 27 0,3 32 0,2-41 0,1 0 0,1 0 0,0 1 0,0 1 0,0-1 0,0 45 0,2 1 0,5-16 0,8-15 0,10-9 0,6-6 0,7-4 0,3-4 0,3-6 0,-1-7 0,-7-9 0,-9-7 0,-9-6 0,-7-3 0,-6-3 0,-3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06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22 24575,'-4'14'0,"1"8"0,3 11 0,0 16 0,0-3 0,0 4 0,0 3 0,5-3 0,10 7 0,8-9 0,8-8 0,1-7 0,2-5 0,4-1 0,5-2 0,3 1 0,0 0 0,-1-3 0,-8-3 0,-5-7 0,-4-6 0,-2-4 0,0-3 0,1-1 0,1-6 0,-1-7 0,-1-9 0,-3-6 0,-3-1 0,-4 2 0,-6 2 0,-4 1 0,-4-3 0,-2-2 0,-2-2 0,-4-1 0,-6 1 0,-7-3 0,-7-2 0,-3-2 0,-3 0 0,1 3 0,1 6 0,0 4 0,-3 5 0,-4 1 0,-3 2 0,-2 2 0,4 3 0,3 2 0,5 3 0,-1 1 0,-2 1 0,0 0 0,-1 2 0,-1 2 0,2 0 0,3 2 0,4 0 0,14 0 0,4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08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24575,'0'17'0,"0"3"0,0 6 0,0 2 0,0 15 0,0 16 0,0 15 0,0 10 0,-2-11 0,0-17 0,-1-18 0,1-12 0,2-3 0,5 2 0,15 3 0,30 1 0,38-2 0,-30-14 0,3 0 0,4-2 0,1 0 0,-4 0 0,-3-1 0,33 8 0,-32-6 0,-25-6 0,-22-5 0,-7-1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10.0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24575,'0'35'0,"0"-2"0,0-7 0,0-5 0,0-9 0,5-1 0,15 10 0,22 16 0,25 21 0,-27-23 0,3 1 0,3 1 0,0 0 0,1-1 0,-1-2 0,-2-4 0,-1-1 0,31 18 0,-20-13 0,-20-11 0,-14-7 0,-8-5 0,-3-4 0,0-4 0,3-3 0,2 0 0,3 0 0,-1 0 0,-8 0 0,-2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11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1 235 24575,'0'-10'0,"0"-1"0,0 0 0,2-8 0,2-2 0,7-10 0,4-4 0,2 1 0,-1 2 0,-3 14 0,-3 10 0,-2 5 0,-1 2 0,6 1 0,7 0 0,13 0 0,10 0 0,10 9 0,8 15 0,1 16 0,-3 11 0,-10 2 0,-10-2 0,-8-2 0,-5 0 0,-4-1 0,-3 0 0,-2 2 0,-1-2 0,-5-6 0,-3-9 0,-4-11 0,-3-12 0,1-4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14.2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361 0 24575,'-2'34'0,"-9"36"0,-1-8 0,-4 10 0,2-7 0,-2 6 0,-1-1-394,1-1 0,-1 1 0,0 1 394,-3 11 0,0 3 0,1-1 0,2-4 0,0 0 0,2-2 0,1-5 0,1-2 0,0 0 0,0-1 0,1 0 0,1-6 193,2 0 0,1-7-193,-4 20 196,6-38-196,4-22 0,1-13 0,1-26 150,0-19 0,0 10 0,0-2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29.8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3570 743 24575,'-22'-9'0,"-29"-22"0,7 3 0,-5-4 0,-14-8 0,-2-1 0,3 2 0,-1 0 0,0 2 0,-1 2 0,-2-1 0,0 1 0,0-2 0,-1-1 0,-7-2 0,0 0 0,10 6 0,3 3 0,11 5 0,2 3 0,-34-12 0,19 13 0,13 11 0,2 7 0,-1 4 0,-4 0 0,-4 0 0,1 0 0,5 0 0,7 0 0,8 0 0,4 0 0,1 0 0,-6 0 0,-17 4 0,-18 7 0,-19 9 0,39-6 0,-2 1 0,-3 0 0,0 2 0,-2-1 0,0 1 0,0-2 0,1 0 0,2-2 0,0-2 0,4-1 0,0-2 0,-39 2 0,18-3 0,24-3 0,19-1 0,15 2 0,6 3 0,1 6 0,0 3 0,0 0 0,0-4 0,1-3 0,-1-3 0,-13 1 0,-18 8 0,-21 10 0,-20 17 0,37-17 0,0 2 0,-38 28 0,17-7 0,23-16 0,23-18 0,11-8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16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47 24575,'25'0'0,"8"0"0,19 0 0,22 0 0,0 0 0,14 0 0,4-4 0,2-4 0,-42 3 0,-1 0 0,28-5 0,-22 5 0,-21 3 0,-16 2 0,-6-2 0,2 0 0,3 0 0,3 1 0,2 0 0,-7 1 0,-7 0 0,-5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17.4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24575,'62'0'0,"11"0"0,12 4 0,-1 1 0,-17 1 0,-18-2 0,-13-4 0,-9 0 0,-3 0 0,-6 0 0,-10 0 0,-2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19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 0 24575,'0'21'0,"0"9"0,0 15 0,0 7 0,0-5 0,0-3 0,0 4 0,0 9 0,0 14 0,0-3 0,-2-7 0,-1-17 0,-1-12 0,-2-6 0,-1 3 0,-3 5 0,0-2 0,2-5 0,2-9 0,2-5 0,2-5 0,0 0 0,-1 4 0,-2 8 0,-1 5 0,2 1 0,2-6 0,0-6 0,1-8 0,0-2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22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27 547 24575,'0'39'0,"0"13"0,0 18 0,0 22 0,0-6 0,0 12 0,0 0 0,0-1 0,0-46 0,0-1 0,2 32 0,1-14 0,-1-15 0,0-13 0,-2-12 0,0-9 0,0-7 0,0-5 0,0-49 0,-7-30 0,2 12 0,0-6 0,0 0 0,1-1 0,-1-1 0,2 0 0,2 7 0,1 1 0,1 3 0,1 2 0,1 4 0,1 1 0,10-46 0,4 2 0,5 4 0,2 8 0,3 12 0,1 10 0,1 10 0,2 9 0,4 5 0,5 6 0,5 4 0,5 3 0,0 5 0,-5 4 0,-5 5 0,-8 5 0,-4 2 0,-5 7 0,-4 10 0,-2 18 0,-5 18 0,-4 18 0,-5 7 0,-4-2 0,0-6 0,-3-7 0,-9 4 0,-11 2 0,-9 1 0,-1-9 0,7-16 0,9-14 0,4-10 0,3-3 0,1-3 0,4-4 0,13-8 0,17-8 0,10-3 0,21 0 0,15 5 0,12 6 0,10 14 0,-6 23 0,-11 21 0,-12 18 0,-16 3 0,-18 1 0,-13-5 0,-10-4 0,-17 4 0,-20-1 0,-22 2 0,18-40 0,-2-3 0,-35 23 0,9-14 0,14-20 0,12-12 0,7-8 0,7-3 0,6-2 0,8 2 0,5-2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24.3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197 1 24575,'0'50'0,"0"29"0,-1-23 0,-1 5 0,-3 13 0,-1 2 0,1-8 0,-3-2 0,0 1 0,-2-1 0,-1-5 0,1-2 0,0-4 0,0 0 0,-1 5 0,0-1 0,1-9 0,-1-2 0,-9 38 0,3-12 0,2-10 0,6-10 0,4-6 0,3-3 0,2 0 0,7 3 0,6 1 0,7-3 0,6-6 0,0-10 0,3-7 0,1-10 0,4-5 0,2-5 0,5-9 0,7-11 0,3-14 0,0-15 0,-4-16 0,-9-14 0,-23 26 0,-4-3 0,-3-5 0,-2-3 0,-3-4 0,-1 0 0,-2-3 0,0 0 0,0 5 0,0 3 0,0 4 0,0 2 0,0-37 0,0 15 0,3 5 0,2 0 0,2-2 0,0 5 0,-3 6 0,-2 7 0,-2 3 0,0 1 0,0 7 0,0 11 0,0 17 0,0 8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27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24575,'0'55'0,"0"18"0,0 24 0,0-42 0,0 1 0,0 42 0,0-47 0,0 0 0,0-1 0,0 2 0,0 3 0,0 1 0,0 5 0,0 0 0,0-6 0,0-3 0,0 38 0,0-19 0,0-17 0,2-14 0,0-11 0,1-7 0,1-5 0,-1-4 0,-2-3 0,-1-1 0,2-4 0,2-2 0,7-1 0,10-2 0,25 0 0,26 4 0,22 5 0,-41-3 0,-2 2 0,37 10 0,-22-1 0,-25-5 0,-18-5 0,-7-5 0,-1-1 0,-2-1 0,-2 0 0,-4-8 0,-3-28 0,-3-46 0,-1 32 0,0-4 0,0-13 0,0-3 0,0-3 0,0-1 0,0 7 0,0 0 0,0 2 0,0 2 0,2-26 0,3 31 0,5 10 0,4-1 0,3-6 0,1-5 0,0 5 0,-2 7 0,-3 11 0,-3 6 0,-4 8 0,-1 8 0,-1 4 0,0 6 0,2-1 0,4-4 0,8-2 0,11-1 0,14 3 0,12 6 0,5 13 0,2 29 0,-5 33 0,-30-18 0,-4 6 0,0 7 0,-4 3 0,-3 2 0,-1 0 0,-3-2 0,-1-1 0,-2-10 0,-2-3 0,2 36 0,-6-25 0,-3-19 0,-1-14 0,-3-8 0,0-6 0,1-6 0,1-6 0,2-3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27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480 310 24575,'-60'-66'0,"-1"8"0,-12 2 0,10 19 0,18 16 0,8 8 0,4 1 0,1 1 0,0 0 0,8 1 0,10 4 0,9 3 0,6 0 0,5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29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24575,'0'56'0,"0"0"0,0 16 0,0 6 0,0 18 0,0 6-1786,1-28 0,-1 1 1,1-3 1785,1 21 0,0-5 804,2-5 0,2-4-804,2-7 0,0-3 434,2-11 0,0-1-434,-1 2 0,1-5 0,3 11 0,-7-30 2881,-3-22-2881,-3-36 0,0-47 0,-1 16 0,-1-7 0,1-13 0,-1-4 0,0-2 0,0-1 0,0-2 0,2 0 0,4-1 0,4 2 0,5 4 0,4 1 0,4 5 0,5 3 0,3 10 0,2 4 0,22-29 0,-12 29 0,-15 25 0,-14 20 0,-7 9 0,-4 12 0,-8 12 0,-10 8 0,-8 0 0,-3-4 0,5-9 0,9-7 0,7 4 0,6 20 0,20 41 0,2-10 0,4 7 0,5 12 0,3 5 0,-8-26 0,0 1 0,0-2 0,10 26 0,-2-6 0,-7-18 0,-2-5 0,14 27 0,-18-41 0,-9-25 0,-6-12 0,-3-7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7:53.6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1460 0 24575,'-69'0'0,"-3"0"0,-12 0 0,-2 0 0,1 0 0,-4 0 0,-2 0 0,-5 0 0,0 0 0,-1 0 0,0 0 0,46 0 0,1 0 0,-3 0 0,1 0 0,-41 0 0,18 2 0,23 1 0,24 1 0,14 0 0,9 2 0,3 2 0,2 10 0,0 29 0,0 44 0,0-23 0,0 4 0,0 12 0,0 2 0,0 3 0,0 1 0,-1-4 0,-1-3 0,0-6 0,-1-2 0,0-5 0,0-3 0,0-8 0,0-2 0,2-2 0,0 0 0,1 0 0,0 1 0,2 1 0,0 0 0,2 2 0,2 0 0,1 1 0,2 1 0,3 4 0,1 2 0,0 6 0,0 2 0,-1 0 0,0 0 0,0 4 0,-3-1 0,-1-4 0,-1-1 0,-2-5 0,0-2 0,-1-7 0,0-4 0,0 23 0,-1-30 0,0-25 0,0-13 0,1-7 0,9-3 0,21-6 0,36-8 0,-10 3 0,6 0 0,24-2 0,6 0-279,-22 5 1,2 0 0,2 2 278,5 0 0,1 1 0,0 1 0,-2 1 0,-1 0 0,0 1 0,-6 0 0,-1 1 0,-1 0 0,25 1 0,-3 0 0,-13 0 0,-3 0 0,-11 0 0,-4 0 0,35 0 0,-31 0 0,-26 0 835,-23-2-835,-11-4 0,-6 3 0,-3-3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48:01.8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30 24575,'21'0'0,"7"0"0,3 0 0,4 0 0,-7 0 0,-3 0 0,0 0 0,4 0 0,8 0 0,2 0 0,-2 0 0,-5 0 0,-6 0 0,-3 0 0,-1 0 0,1 0 0,2 0 0,-3 0 0,-2 0 0,-2 0 0,-1 0 0,2 0 0,1-2 0,2 0 0,0 0 0,2 0 0,-1 2 0,1 0 0,-3 0 0,-2 0 0,-4 0 0,-3 0 0,-3 1 0,0 3 0,1 1 0,4 3 0,3 1 0,3 1 0,1 0 0,2 1 0,-3-1 0,-2-2 0,-2 0 0,1-2 0,1 1 0,2 1 0,-2-1 0,-1 0 0,-2-2 0,0-1 0,-1-2 0,1 2 0,1-1 0,4 3 0,3 1 0,5 2 0,1 2 0,0-1 0,-2-1 0,-2-4 0,1 0 0,-2 0 0,1 0 0,-3 2 0,0 0 0,-2 0 0,0 0 0,0-1 0,1 0 0,0 0 0,-1-1 0,-3 0 0,-2-1 0,-2-1 0,-1 1 0,1-2 0,0 1 0,1 0 0,1 1 0,2 1 0,2 2 0,1 0 0,1 1 0,2 0 0,0 2 0,2 0 0,-2-2 0,-5 0 0,-1-4 0,-1 0 0,4 2 0,7 2 0,6 3 0,2 3 0,0 2 0,-2 0 0,0 1 0,-1-3 0,-2-2 0,0-1 0,-3-1 0,0-1 0,-2 0 0,-1-1 0,0-1 0,1 1 0,1 0 0,0 1 0,-1 0 0,-3 0 0,-1 0 0,0-1 0,1 0 0,-3-1 0,-1-2 0,0 0 0,-1 2 0,3 1 0,4 3 0,4 1 0,4 0 0,-4-2 0,-5-3 0,-6 0 0,-7-3 0,1 1 0,2 3 0,10 5 0,9 8 0,8 4 0,0 1 0,-6-4 0,-7-4 0,-8-3 0,0 0 0,0 0 0,4 0 0,5 3 0,2 2 0,-1 0 0,-3-1 0,-5-2 0,-5-2 0,-2-1 0,-3-1 0,-5-2 0,-3-1 0,-3-1 0,0 0 0,0 0 0,-1-1 0,-4-4 0,-10-3 0,-12-11 0,-7-9 0,-3-8 0,4-3 0,3 0 0,0 0 0,1 1 0,2 2 0,4 7 0,6 6 0,3 4 0,-1 2 0,-8-3 0,-8-6 0,-5-5 0,-4-1 0,3 0 0,-1-2 0,2-1 0,3-2 0,3-2 0,4 2 0,5 1 0,1 1 0,3 5 0,-3 0 0,-1 1 0,-1 2 0,-1 1 0,-3 1 0,-2-1 0,0-2 0,0 0 0,3-1 0,-1 3 0,-3 0 0,-4 1 0,-6-3 0,-3 0 0,-4 0 0,-1 1 0,1 3 0,1 2 0,2 2 0,-1 0 0,2 3 0,-3 1 0,0 3 0,-3 2 0,-5 2 0,-4 0 0,-8 0 0,-3 0 0,0 0 0,2-2 0,3-1 0,-1 0 0,1 1 0,-1 2 0,-1 0 0,-1-1 0,0-1 0,3-2 0,0-5 0,5 0 0,4-2 0,3-1 0,8 1 0,6 2 0,2 1 0,3 2 0,2 0 0,2-3 0,3 0 0,2 1 0,2 0 0,2 2 0,4 2 0,3 0 0,1 0 0,2 3 0,-3-1 0,-2 0 0,-3-1 0,-4-3 0,3-2 0,3 1 0,13 1 0,21 2 0,23 3 0,20 1 0,12 0 0,-1 2 0,-3 5 0,-6 4 0,-5 1 0,-6 1 0,-6-1 0,-5 1 0,-3 0 0,-3-2 0,-1 0 0,-2 0 0,0 1 0,1 2 0,6 1 0,5 2 0,5 2 0,2 3 0,4 3 0,5 4 0,8 3 0,7 3 0,1-1 0,-3-4 0,0-2 0,0 0 0,0 0 0,6 2 0,0 1 0,-2 2 0,-1 1 0,-8 1 0,-1 2 0,-1 0 0,-3-2 0,-2-2 0,-7-4 0,-9-4 0,-9-5 0,-12-6 0,-6-4 0,-4-3 0,-1-3 0,1 1 0,-1-1 0,3 0 0,2 3 0,1 0 0,1 2 0,1 0 0,2-1 0,4 0 0,1 1 0,1 1 0,0 0 0,0 1 0,5 1 0,1 1 0,0 2 0,-3 0 0,-7-5 0,-8-2 0,-8-6 0,-5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4:40.1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51:02.7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9153 2680 24575,'-61'-5'0,"6"-4"0,-8-5 0,2-2 0,-5-2 0,-5-2-982,0-1 1,-6-2 0,-1-2 0,-2-1 981,-6-2 0,-2-3 0,-2 0 0,-3-1-518,8 2 0,-3 0 0,-1-1 1,-1 0-1,-1 0 518,10 4 0,-1-1 0,-1 1 0,-1-1 0,1 1 0,1 0 0,-13-4 0,-1 0 0,1 0 0,1 1 0,-1 0-136,0 1 1,0-1-1,0 2 1,1 0-1,1 1 136,8 2 0,0 2 0,2 0 0,0 1 0,1 0 0,-16-4 0,1 1 0,1 0 0,1 0-322,1 1 1,1-1-1,0 1 1,1 0 321,4 1 0,2 0 0,-1-1 0,2 1 0,1-1 0,1 1 0,0-1 0,0-1 0,1 1 0,0-1 0,0 0 0,1 0 0,2 1 0,2-1 0,0 1 0,1-1 240,-19-7 1,2-1-1,2 1-240,8 1 0,3 0 0,1-1 0,6 3 0,3-1 0,-1 0 0,1 0 0,1-1 0,-1 1 0,-1 1 0,0 0 0,0 1 0,0 0 0,0 0 0,-1 1 733,2 1 1,-1 1 0,1 0-734,2 3 0,1 1 0,2 1 0,-25-6 0,2 3 1168,7 6 0,2 2-1168,6 4 0,1 1 925,5 3 0,1 0-925,2 1 0,2-1 470,5-1 0,2 0-470,4-1 0,2 0 430,-45-12-430,0 1 0,43 10 0,-1 0 0,-6-1 0,-1 0 0,-2 0 0,-1 0 0,0-1 0,0-1 0,5 0 0,2-1 0,-35-11 0,21 5 0,27 6 0,21 7 0,12 4 0,7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51:05.4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9877 3533 24575,'-32'-4'0,"-26"-15"0,-33-17 0,24 5 0,-3-2 0,-4-2 0,-4-3-614,10 5 0,-3-3 0,-3 0 614,8 3 0,-3-1 0,-1 0 0,-1-1-400,-7-4 1,-2 0-1,-1 0 1,-2-1 399,10 5 0,-2 0 0,-1 0 0,0 1 0,1 1 0,-15-5 0,1 1 0,1 1 0,-1 2 0,3 2 0,0 1 0,0 2 0,1 1-323,3 3 0,0 2 0,1 0 0,0 2 323,4 1 0,0 1 0,0 1 0,1 0 0,-21-3 0,0 0 0,2 2-216,5 1 1,2 1 0,1 0 215,6-1 0,2 1 0,2-1 0,4 1 0,2-1 0,1 0 0,2-2 0,0 0 0,0-1 0,-3-3 0,0-2 0,-1-2 0,-2-1 0,-1-3 0,-1-1 0,-5-4 0,0-2 0,-1-1 0,-1 0 0,0-2 0,-1 2 0,1 1 0,-1 2 0,1 2 0,0 2 0,1 2 0,0 3 0,4 5 0,-1 2 0,1 2 0,1 2 0,-1 2 0,0 0 0,0 1 0,0 0 0,0 0 0,-1-1 0,-1-1 0,0-1 0,-3-2 0,0-2 0,0-1 0,-2-3 0,0-1 0,0-2 0,-2-4 0,0-1 0,-1-1 9,-3-4 0,0 0 0,1-2-9,0-1 0,0-1 0,1 0 0,2 1 0,0 0 0,2 1 0,4 2 0,1 1 0,0 2 426,5 1 0,1 2 1,0 0-427,4 3 0,1 1 0,0 1 0,3 1 0,0 1 0,0 1 0,-26-9 0,2 2 673,8 2 0,2 1-673,4 3 0,3 3 380,8 2 0,3 2-380,9 4 0,4 1 1320,-22-3-1320,28 4 161,20 6 1,14 3-1,5 2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51:15.5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12530 0 24575,'33'20'0,"11"14"0,12 14 0,7 8 0,-7-8 0,0-3 0,1-5 0,7 2 0,14 6 0,-35-24 0,2 1 0,3 2 0,1 0 0,2 1 0,-1-1 0,1 2 0,-1-1 0,-2 2 0,-1-1 0,-1 1 0,0 1 0,-1-1 0,-1 2 0,1 3 0,1 0 0,0 2 0,1-1 0,0 2 0,0 0 0,1 0 0,0 0 0,-2-2 0,0-1 0,-2-2 0,0 1 0,-2-2 0,-1 1 0,35 29 0,-5 2 0,-36-28 0,0 1 0,1 3 0,1 2 0,1 4 0,-1 2 0,3 4 0,1 3 0,0 4 0,0 1 0,-1 2 0,-2 2 0,2 5 0,-2 1 0,-2 1 0,-2 3 0,-3 5 0,-3 2 0,-2 5 0,-3 1 0,-2 4 0,-4 1 0,-4 3 0,-3 2 0,-4-30 0,-1 0 0,-2 0-147,-2 3 1,-1 0 0,-3 1 146,-2 1 0,-2 0 0,-3 0 0,-3 2 0,-3-1 0,-3 0 0,-5 3 0,-4 0 0,-2 0-371,-5 4 0,-2-1 0,-2 0 371,-5 4 0,-1 0 0,-3 0 0,-1 0 0,-3 0 0,-1-2 0,-2 1 0,-2-1 0,-3-2 0,12-20 0,-1-1 0,-1-1 0,-2 0-372,-2 0 0,-2-2 0,-1 0 0,-1 0 372,-4 0 0,0 0 0,-2-1 0,0-1 0,-3-1 0,0 0 0,-2-1 0,0-2 0,-3 1 0,0-1 0,-1-1 0,-1-1 0,0 0 0,-2-2 0,0-1 0,-2-1 0,-1-1 0,-1-2 0,-2 0 0,1 0-480,-4 0 0,0-1 0,-1 0 0,0-1 480,-4 2 0,0-1 0,0 0 0,-2 0 0,18-7 0,-1-1 0,-1 1 0,1 0 0,-1 0 0,0-1 0,-1 1 0,0-1 0,0-1 0,0 1 0,1-2 0,-1 1 0,0-1 0,0-1 0,1 0 0,-18 5 0,0 0 0,1-1 0,0-2 0,1 0 0,0-2 0,0 0 0,0-1 0,2 0 0,-1-1 0,1-1 0,0 0 0,0-1 0,1 0 0,-1-1 0,1-1 0,1 0 0,0-1 0,0-1 0,1 0-215,3-1 0,0-1 0,1-1 0,1 0 215,2-2 0,1-1 0,1 0 0,0-1 0,3-1 0,1-1 0,0 0 0,0-1 0,-22 2 0,0-1 0,2 0 48,2-1 0,2 0 0,0-1-48,4 0 0,1-1 0,1 0 0,1-1 0,1-1 0,0-1 0,-1-1 0,0 0 0,0-2 0,-1 0 0,-1-1 0,1 0 0,-1 0 0,-1-1 0,2 0 0,1 0 0,1-1 0,-1-1 0,1-1 0,-1-1 0,1-1 0,0-2 0,0-1 0,1-1 0,2-2 0,1-2 0,0 0 0,3-1 0,0-2 0,2 0 332,4 1 1,1-1 0,1 0-333,1 0 0,0 0 0,0 0 0,-28-7 0,1-2 0,6 3 0,2-2 0,3 0 0,1-1 0,3-2 0,1-1 977,0 0 1,-1-1-978,-2-1 0,0 0 0,1 0 0,1 0 726,3 1 0,2 1-726,2 1 0,1-1 466,0-1 1,0-1-467,-1-1 0,-1-1 169,-2 0 0,-1 0-169,1 0 0,0 1 0,0 2 0,1 1 0,0 1 0,0 2 0,-3-1 0,-1 2 0,3 1 0,0 2 0,-2 1 0,-1 2 0,-2 1 0,-1 1 0,3 2 0,1 1 0,-3-1 0,0 1 0,4 2 0,0 2 0,1 1 0,-2 1 0,-2 2 0,0 2 0,1 1 0,1 1 0,3 1 0,0 0 0,4 0 0,2 0 0,3 0 0,1 0 0,5 0 0,2 0 0,-41 0 0,21 0 0,20 2 0,19 0 0,19 0 0,9-1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02.5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2741 0 24575,'-27'0'0,"0"0"0,-1 0 0,5 0 0,7 0 0,7 0 0,-1 1 0,-4 2 0,-10 3 0,-9 3 0,-4 2 0,2 0 0,9-1 0,7-4 0,8 0 0,5-1 0,3-2 0,1 2 0,-5 0 0,-8 4 0,-8 8 0,-7 2 0,-4 3 0,0 1 0,2-3 0,2 0 0,5-2 0,3-3 0,5 0 0,6-1 0,3-2 0,-1 0 0,-7 5 0,-9 12 0,-14 12 0,-8 6 0,-3 1 0,2-9 0,10-7 0,13-9 0,11-8 0,7-6 0,4-3 0,-1-1 0,-3 3 0,-3 5 0,-6 4 0,-4 3 0,1 0 0,2-2 0,5-4 0,5-5 0,2-2 0,3-2 0,-3 2 0,-5 7 0,-14 13 0,-14 14 0,-12 12 0,-2-1 0,6-8 0,12-11 0,13-14 0,9-6 0,3-2 0,-5 2 0,-10 10 0,-11 12 0,-8 14 0,-2 10 0,5 1 0,7 2 0,4-3 0,7-3 0,3-4 0,4-8 0,4-9 0,0-6 0,2-7 0,1-1 0,-1 1 0,0 3 0,-3 4 0,1 5 0,-2 1 0,1 0 0,2-4 0,0-6 0,3 0 0,-1 1 0,-2 7 0,-3 4 0,-1 1 0,-3-1 0,0-5 0,0-6 0,-3-3 0,-1 1 0,-3 1 0,-1 1 0,-1-2 0,3-2 0,4-4 0,6-5 0,5-4 0,2-2 0,0-1 0,0 3 0,0 0 0,-3 1 0,1-1 0,1-2 0,2 0 0,4 6 0,0 11 0,1 3 0,0 4 0,0-3 0,0-8 0,-1-1 0,-4-13 0,-2-7 0,-1-5 0,-1-3 0,0-4 0,-4-2 0,-11-11 0,-7-8 0,-5-3 0,-2-2 0,3 5 0,3 4 0,4 5 0,3 2 0,-2 3 0,-2 0 0,-1 0 0,-1 2 0,3-1 0,2-1 0,2-2 0,3 0 0,3 4 0,5 5 0,7 5 0,1-1 0,3-4 0,-2-4 0,0-3 0,0 0 0,1 1 0,0 2 0,2 1 0,1 2 0,0-4 0,0-3 0,0-7 0,0-1 0,0-2 0,0 0 0,1 4 0,3 3 0,1 3 0,2 2 0,1-1 0,-3-2 0,-1-2 0,0-4 0,-2 1 0,0 3 0,0 1 0,-1 4 0,1 0 0,2 0 0,0 0 0,-1 0 0,1 0 0,1 0 0,1 0 0,1 0 0,1 1 0,1 0 0,2 0 0,3-1 0,0 1 0,-1 3 0,-2 5 0,-5 5 0,-2 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06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1674 24575,'1'-17'0,"3"1"0,1 1 0,2 2 0,0 1 0,0-2 0,3-4 0,2-5 0,0-3 0,1 2 0,-3 3 0,-3 8 0,0 2 0,-2 1 0,2-1 0,3-5 0,2-3 0,3-4 0,0 0 0,0 0 0,0 1 0,0 1 0,1-2 0,-2-1 0,-2 2 0,-2 6 0,-4 4 0,-3 5 0,2 1 0,1-3 0,3-3 0,4-4 0,1-3 0,1 0 0,-1 2 0,1 3 0,0 1 0,-1 0 0,1 0 0,1-4 0,2 0 0,-1 0 0,-1 2 0,-1 4 0,-2 1 0,-2 1 0,0 0 0,0-2 0,4-3 0,3-1 0,4-2 0,-1 1 0,-2 3 0,-3 2 0,-1 0 0,2-2 0,2 0 0,0-2 0,-1 2 0,-1-1 0,-2-1 0,-1 0 0,1-4 0,2 1 0,0 2 0,0 1 0,0 3 0,-4 1 0,-1 1 0,-3 1 0,-2 0 0,0 2 0,0-2 0,2 0 0,2-2 0,0 0 0,2 0 0,-1-2 0,1 0 0,2-1 0,0 1 0,-3 2 0,0 2 0,-2 3 0,-3 1 0,2-1 0,0-1 0,4-1 0,1-2 0,1-1 0,1-1 0,1 1 0,2 0 0,0 0 0,0 1 0,2-2 0,2-1 0,5-1 0,2-2 0,2 2 0,-4 2 0,-3 1 0,-4 2 0,-5 0 0,-2 1 0,-1 0 0,2-1 0,4-1 0,4-3 0,1 1 0,-4-1 0,-3 2 0,-2 2 0,0 0 0,-1 2 0,1-1 0,-1 1 0,1-1 0,-1 1 0,1 0 0,1-1 0,1 1 0,0 1 0,-1 1 0,-2 1 0,-2 2 0,-2 1 0,4 1 0,4 0 0,5 0 0,2 0 0,-3 0 0,-2 0 0,-4 0 0,5-2 0,7 0 0,10-2 0,4-2 0,-3 1 0,-9 1 0,-9 2 0,-4 2 0,3 0 0,9-4 0,0 0 0,3-1 0,-4 1 0,-10 4 0,-2 0 0,-7 0 0,-3 0 0,0 0 0,12-3 0,13-1 0,13-3 0,4 0 0,-10 3 0,-17 2 0,-11 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13.0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1024 162 24575,'-4'-9'0,"5"-7"0,5-4 0,3-3 0,1 2 0,-5 7 0,-1 5 0,-5 0 0,-1 1 0,-2-2 0,-2 1 0,2 2 0,8 3 0,12 3 0,5 1 0,7 0 0,0 0 0,-5 0 0,0 2 0,-8-1 0,-6 3 0,-1-1 0,8 4 0,15 4 0,13 4 0,2 2 0,-8-3 0,-15-4 0,-11-2 0,-10-2 0,-9-1 0,-9 2 0,-14 1 0,-12 3 0,-14 8 0,-12 7 0,-3 8 0,3 3 0,13-5 0,18-7 0,16-7 0,12-5 0,6-4 0,3 0 0,0 1 0,3 5 0,3 5 0,7 1 0,4-1 0,-3-2 0,-4-4 0,-6-2 0,-10 1 0,-23 9 0,-27 10 0,-25 7 0,-9 1 0,11-6 0,22-9 0,23-7 0,21-7 0,15-4 0,7-1 0,1-1 0,-3 3 0,-2 1 0,-3 6 0,-1 7 0,-3 7 0,-7 7 0,-9 4 0,-7-1 0,-2-5 0,8-8 0,10-7 0,11-2 0,23 1 0,15 4 0,12 0 0,-3 0 0,-14-4 0,-15-3 0,-9-3 0,-6 2 0,5 4 0,3-1 0,4 2 0,0-4 0,-5-3 0,-3 0 0,-6-3 0,-12 0 0,-17 3 0,-24 7 0,-19 2 0,-4 1 0,11-4 0,20-5 0,13-5 0,2-5 0,-1-2 0,-10-1 0,-3 0 0,1 0 0,4 0 0,12 0 0,5 0 0,0 0 0,-6 0 0,0 0 0,-5-1 0,-1-9 0,4-7 0,3-4 0,12-1 0,8 7 0,4 6 0,3 3 0,4 4 0,3 0 0,-1 1 0,-2-11 0,-3-15 0,-3-7 0,1-15 0,3-3 0,0 5 0,-1 3 0,0 16 0,2 4 0,7-10 0,7-14 0,8-15 0,0-4 0,-2 11 0,-7 15 0,-10 18 0,-5 10 0,-4 3 0,0-1 0,0-6 0,2-9 0,5-16 0,11-16 0,12-17 0,8-3 0,-3 11 0,-9 16 0,-12 22 0,-11 12 0,-3 7 0,-2 1 0,1 0 0,0-2 0,1 1 0,0 0 0,0 1 0,3 3 0,2 1 0,11 0 0,13-4 0,13-4 0,6-1 0,-4 1 0,-9 3 0,-17 6 0,-9 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14.3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0 535 24575,'0'-22'0,"0"-19"0,3-18 0,7-13 0,3 12 0,5 10 0,0 9 0,-1 9 0,1 1 0,-3 12 0,0 6 0,-1 5 0,0 3 0,-5 2 0,-2 0 0,-1-1 0,1-3 0,3-2 0,0-4 0,2 0 0,0 0 0,-1 4 0,-5 4 0,-3 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16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476 0 24575,'-21'9'0,"-8"5"0,-2 5 0,-5 4 0,9-6 0,2-2 0,3 0 0,3-2 0,-1 4 0,7-3 0,2 1 0,-1 0 0,-1-1 0,0-2 0,2-3 0,1-2 0,1 1 0,-3 6 0,-7 8 0,-7 10 0,-1 8 0,1 0 0,6-6 0,8-8 0,4-14 0,5-5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2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165 7 24575,'-29'-3'0,"0"0"0,2 3 0,4 0 0,8 0 0,4 0 0,1 0 0,2 6 0,1 16 0,3 26 0,2 44 0,2-30 0,0 4 0,0 11 0,0 4 0,0 11 0,0 1 0,0-3 0,0 0 0,0-1 0,0 0 0,0-6 0,0-2 0,0-12 0,0-2 0,0-3 0,0-2 0,0-4 0,1-1 0,1 3 0,1 1 0,2 4 0,2 0 0,1 1 0,2 0 0,0-4 0,1-2 0,-1-7 0,-1-3 0,7 34 0,-4-24 0,-4-14 0,-1-7 0,-3-2 0,0 3 0,-1 5 0,-1 7 0,1 15 0,2 13 0,-2 0 0,0-13 0,-1-20 0,-1-22 0,2-13 0,4-7 0,14-3 0,18-4 0,18-3 0,10-2 0,-5 0 0,-16 2 0,-18 3 0,-18 2 0,-16 0 0,1 0 0,-6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38.46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96 212 24575,'0'18'0,"2"0"0,3 3 0,5 1 0,3 1 0,2 0 0,0 1 0,-1-3 0,-3-2 0,-2-3 0,0-1 0,3 2 0,2 4 0,3 5 0,1 2 0,-1-3 0,-1-7 0,-5-5 0,-1-2 0,-1-1 0,2 5 0,2 1 0,0 1 0,0 0 0,-2-5 0,-4-1 0,0-1 0,2 2 0,5 4 0,3 3 0,1 5 0,2 0 0,-2 0 0,-1-1 0,0-1 0,-2 0 0,-1-1 0,-1-1 0,0 1 0,0-1 0,2 1 0,0 0 0,-1-2 0,-2-1 0,-1-3 0,0-2 0,0-1 0,0 1 0,-1 0 0,0 0 0,-1 0 0,0-2 0,0 1 0,0-1 0,2 0 0,2 2 0,-1 0 0,3 1 0,0 1 0,-1-1 0,1 1 0,-1-1 0,1 3 0,2 3 0,2 3 0,2 3 0,1 0 0,-1-3 0,0-1 0,1-1 0,2 0 0,-2 1 0,-3 0 0,-2-3 0,-3-3 0,1-1 0,-2 2 0,0 2 0,0 0 0,1-1 0,-1-1 0,-1-3 0,-3-1 0,0-2 0,1-2 0,0 0 0,2 1 0,1 1 0,-1 0 0,0-1 0,-3-2 0,-1 0 0,0-2 0,0-1 0,3 0 0,-1 1 0,2-1 0,-2 0 0,-3 0 0,-1-2 0,0 1 0,3-1 0,1 1 0,1 2 0,1 0 0,0-1 0,0 0 0,0 0 0,-1 1 0,1 1 0,3 2 0,1 0 0,1 0 0,2-2 0,-2-1 0,0-2 0,1 1 0,-1 1 0,0-2 0,-1-1 0,-1-1 0,-2-2 0,-1 0 0,-2-2 0,-3-1 0,-2-5 0,-4-4 0,-1-6 0,-3-6 0,-3-4 0,-3-2 0,-2 5 0,0 3 0,-2 5 0,0 0 0,0 3 0,1-1 0,1 2 0,1 2 0,0 1 0,-1 1 0,-1 0 0,0 0 0,0 1 0,1 1 0,-1-2 0,-1-1 0,-1 0 0,0-2 0,-1 1 0,2 0 0,2 2 0,1 0 0,-1 0 0,-2-2 0,-3-2 0,-1-3 0,-2-1 0,-2-3 0,1 1 0,-1 1 0,3 1 0,4 3 0,1-1 0,3 3 0,0-1 0,-2 1 0,1 0 0,-2 0 0,1-1 0,-3-1 0,-2-1 0,0-1 0,0 1 0,2 0 0,1 0 0,-3 1 0,0 0 0,-2-3 0,-2-1 0,0 1 0,-1 0 0,3 2 0,3 2 0,1-2 0,0 0 0,-1 0 0,-2-2 0,2 2 0,1 2 0,3-1 0,-2 0 0,-2-3 0,-2-2 0,1 1 0,3-1 0,1 2 0,0 0 0,0-1 0,-2-2 0,0-1 0,0-2 0,-1-1 0,1 1 0,0 2 0,0 0 0,0 2 0,0 0 0,2 0 0,0 4 0,1 1 0,1 3 0,0-1 0,0-2 0,-2-4 0,-4-7 0,-5-4 0,-4-2 0,0-2 0,-1 1 0,3 2 0,4 4 0,2 4 0,5 5 0,0 0 0,1 0 0,-2-1 0,-1-1 0,0 0 0,-1 0 0,-1 1 0,0 1 0,2 2 0,1 1 0,2-1 0,0 1 0,0-1 0,0-1 0,1-1 0,0 1 0,1 3 0,2 3 0,1 4 0,-1 2 0,0 3 0,0 1 0,-1-1 0,-1 1 0,1 0 0,2 2 0,5 1 0,4 1 0,1 2 0,1 2 0,2 3 0,-1 0 0,0-1 0,-1-3 0,-2-4 0,-1-1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4:41.9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1096 0 24575,'-42'0'0,"-26"3"0,17 3 0,-5 2 0,-13 6 0,-1 4 0,9-1 0,2 3 0,-1 6 0,3 3 0,8 2 0,5 4 0,5 3 0,2 3 0,-3 11 0,3 3 0,9 4 0,6 3 0,3 6 0,4 4 0,0 7 0,3 2 0,0 3 0,0 0 0,0-2 0,-1-1 0,-1-7 0,-1-4 0,2-13 0,0-4 0,-8 23 0,9-30 0,5-21 0,5-8 0,7 4 0,14 7 0,12 9 0,12 3 0,6-3 0,9-3 0,18-3 0,-29-14 0,2 1 0,7 1 0,1-1 0,0 0 0,0-1 0,-6-2 0,-1-2 0,35 3 0,-20-10 0,-7-5 0,2-4 0,7-6 0,7-5 0,-2-2 0,-8 3 0,-10 6 0,-8 4 0,-3 3 0,2 0 0,3 0 0,5-2 0,3-2 0,3-5 0,0-5 0,0 1 0,0 2 0,-3 5 0,-24 4 0,-9 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43.33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617 0 24575,'-23'0'0,"-8"0"0,-6 0 0,5 2 0,10 10 0,1 14 0,3 3 0,-4 8 0,1-3 0,4 0 0,-3 11 0,-1 6 0,-2 10 0,-4 7 0,0 2 0,1 1 0,3 13 0,12-34 0,0 2 0,-1 11 0,0 3 0,0 5 0,2 0 0,-1 1 0,2 0 0,1-3 0,1-1 0,3-6 0,0-1 0,0-2 0,0-1 0,2-2 0,-1 0 0,1 0 0,0 0 0,1 2 0,0 0 0,1-1 0,0 1 0,0-3 0,0-1 0,0 43 0,0-12 0,0-8 0,0-3 0,0 4 0,0 10 0,0 10 0,0-45 0,0 0 0,1 0 0,0 1 0,1-3 0,0-1 0,3 44 0,1-6 0,-1-4 0,-1-7 0,-2-10 0,-1-11 0,-1-7 0,0 5 0,0 10 0,0 12 0,-4 13 0,-4-2 0,-2-5 0,-2-10 0,3-13 0,2 5 0,0 14 0,2 17 0,3-41 0,1 2 0,-1-1 0,0-1 0,0 42 0,-2-14 0,-1-12 0,1-6 0,2 0 0,1 8 0,-2 4 0,-1 2 0,-1-8 0,1-17 0,2-16 0,3-17 0,4-10 0,4-5 0,3-2 0,9 1 0,19 5 0,41 1 0,-17-3 0,6 0 0,15 0 0,4 1 0,9-1 0,1 0 0,-5-1 0,-3 1 0,-13 0 0,-5 0 0,-14-1 0,-7 0 0,18 5 0,-30-1 0,-22-6 0,-8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9:29:45.69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7 24575,'25'-4'0,"27"1"0,29 3 0,-30 0 0,0 0 0,38 0 0,-17 0 0,-18 0 0,-21 0 0,-5 0 0,-16 0 0,-8 0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19.3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1215 10 24575,'-14'0'0,"-17"-1"0,-30-2 0,-34 0 0,44 1 0,-1 1 0,-7 2 0,-2 4 0,-4 5 0,-1 6 0,-3 9 0,0 7 0,-9 8 0,3 7 0,12 4 0,5 4 0,5 4 0,6 4 0,10-5 0,6 3 0,6-2 0,6 1 0,3-1 0,5-1 0,5-4 0,4-1 0,2 0 0,6-1 0,6 1 0,7-2 0,10 0 0,6-2 0,7-1 0,7-3 0,7 0 0,4-4 0,1-5 0,1-3 0,0-4 0,2-4 0,2-4 0,1-4 0,1-4 0,1-4 0,7-2 0,2-2 0,9-1 0,2-4 0,-23-2 0,2-1 0,1-2-211,6-1 0,2-2 0,0 0 211,0-1 0,-1 0 0,1-1 0,-2-1 0,-1 0 0,-2 0 0,25 0 0,-5 1 0,-20 4 0,-5 1 0,28 0 0,-43 4 0,-29 1 0,-13 0 0,-5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08.0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822 1 24575,'-4'19'0,"-10"27"0,-22 45 0,6-26 0,-3 3 0,0 0 0,-1 0 0,-2 0 0,-1-1 0,2-3 0,2-2 0,3-6 0,0 2 0,-8 17 0,2-2 0,15-26 0,2-2 0,-1 11 0,4-5 0,9-11 0,2 8 0,1-19 0,-4 6 0,-4 8 0,-3 4 0,-3 4 0,-1 1 0,-1-2 0,0 0 0,-1-2 0,2-4 0,0-2 0,0 0 0,1 6 0,0 8 0,2 6 0,3-4 0,4-12 0,4-13 0,4-18 0,1-7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09.6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754 30 24575,'4'-5'0,"-2"-1"0,-1-5 0,-1 3 0,0 10 0,-8 25 0,-2 13 0,-13 24 0,5-18 0,-3 3 0,-5 11 0,-2 5 0,-7 18 0,-2 6 0,12-27 0,0 1 0,1 0 0,-1 3 0,1 0 0,1 0 0,1 1 0,0 1 0,1-1 0,-8 28 0,1 0 0,3-5 0,2-2 0,4-10 0,1-2 0,4-12 0,2-2 0,2-8 0,1-3 0,-4 33 0,4-20 0,5-17 0,2-14 0,0-11 0,2-8 0,0-5 0,0-1 0,-2 3 0,-3 8 0,-4 11 0,-4 14 0,-5 13 0,-2 6 0,1-5 0,2-11 0,4-16 0,7-15 0,2-12 0,4-9 0,0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11.0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608 1 24575,'-17'37'0,"1"5"0,1 6 0,7-11 0,2-10 0,-5 19 0,-9 20 0,2-4 0,-2 9 0,1-5 0,-1 5 0,0 2-351,-2 9 1,-1 3 0,0 2 350,-2 5 0,1 2 0,-1-3 0,2-7 0,0-2 0,1-3 0,3-11 0,-1-2 0,2-3 0,-5 14 0,1-5 0,3-15 0,3-5 0,-5 16 0,11-29 0,4-16 1051,2-2-1051,-2 5 0,0 2 0,-1 0 0,2-6 0,2-12 0,1-4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12.2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232 3 24575,'4'-3'0,"-2"23"0,-3 30 0,-7 46 0,1-28 0,-1 5 0,-1 11 0,-1 4 0,-1 1 0,1-1 0,0-1 0,2-3 0,-1-6 0,0-3 0,1-9 0,0-2 0,-1-4 0,1-4 0,-8 32 0,5-30 0,3-22 0,4-20 0,2-7 0,0-2 0,-1-1 0,-1 4 0,-2 10 0,-2 7 0,-2 4 0,2-3 0,0-7 0,2-7 0,2-7 0,1-3 0,1-5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13.4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450 0 24575,'-9'30'0,"-9"21"0,-11 37 0,7-25 0,-1 6 0,-3 12 0,-2 5 0,8-21 0,0 3 0,0 0 0,0 0 0,0 0 0,0-1 0,-6 27 0,0-4 0,3-14 0,1-5 0,6-20 0,0-4 0,-6 19 0,9-29 0,7-18 0,2-15 0,3-15 0,13-21 0,-8 15 0,8-7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15.3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1183 463 24575,'23'-4'0,"-1"2"0,-1 4 0,-8 18 0,-17 33 0,-8-6 0,-5 7 0,-10 18 0,-4 6 0,3-19 0,-2 3 0,-1-1 0,-2 1 0,-2 0 0,0-1 0,-17 23 0,0-5 0,7-14 0,3-6 0,9-16 0,3-4 0,-10 10 0,22-25 0,9-17 0,9-27 0,12-40 0,6-11 0,-2 14 0,4-5 0,6-17 0,2-6 0,-7 18 0,1-3 0,-1-3-231,3-9 1,0-3-1,-1 2 231,-2 4 0,-1 2 0,-1 1 0,4-23 0,-2 7 0,-5 21 0,-1 7 0,6-27 0,-16 45 0,-25 36 0,-35 40 0,9 6 0,-5 10 0,-14 20 0,-3 10-125,18-13 1,-1 4 0,1 1 124,-1 6 0,0 1 0,2 0 0,3-3 0,3-1 0,0-1 0,5-7 0,1-2 0,2-3 0,-8 13 0,2-7 0,10-16 0,2-6 0,-12 15 0,18-30 0,12-22 1065,6-22-1065,18-43 0,5 3 0,6-7 0,9-24 0,5-6-225,-8 25 1,2-2-1,0 0 225,0 0 0,2-1 0,-2 3 0,-2 7 0,-2 1 0,0 3 0,8-12 0,-3 5 0,-7 14 0,-2 6 0,5-7 0,-14 28 0,-14 20 0,-12 17 674,-11 11-674,-7 4 0,0-2 0,7-8 0,10-9 0,7-5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25.4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427 1 24575,'-2'23'0,"-17"22"0,-20 37 0,11-24 0,0 3 0,-4 11 0,1 1 0,1 2 0,2 0 0,2 0 0,1-2 0,3-7 0,2-2 0,3-8 0,1-2 0,-10 33 0,8-29 0,7-20 0,4-15 0,5-10 0,2-8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00.8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32 24575,'59'0'0,"-2"0"0,7 0 0,20 0 0,6 0 0,-20 0 0,3 0 0,-2 0 0,29 0 0,-4 0 0,-21 0 0,-5 0 0,30 0 0,-49 0 0,-28 0 0,-9 0 0,5-2 0,3-1 0,9-3 0,0 0 0,-8 0 0,-1 2 0,-14 1 0,-3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27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1207 827 24575,'-4'53'0,"-14"42"0,3-23 0,-4 6 0,-6 18 0,-2 1 0,3-13 0,-1-1 0,0-1 0,1-2 0,0-5 0,1-2 0,2-5 0,0-2 0,0 3 0,1-5 0,-7 22 0,14-36 0,7-24 0,4-16 0,14-28 0,26-43 0,10-17 0,-8 19 0,5-4 0,8-10 0,3-3-188,-17 23 0,2-1 0,0-2 188,4-7 0,1-2 0,-2 1 0,11-21 0,-4 1 0,-7 6 0,-6 1 0,-8 8 0,-4 3 0,-6 10 0,-2 4 0,10-28 0,-13 31 0,-10 25 564,-18 17-564,-27 25 0,-37 34 0,20-11 0,-4 5 0,-9 10 0,-3 3 0,-4 4 0,0 1 0,3-5 0,1 0 0,9-6 0,2-3 0,6-6 0,2-3 0,8-9 0,2-3 0,-30 17 0,13-15 0,13-11 0,13-9 0,11-16 0,9-33 0,10-8 0,6-9 0,6-31 0,5-10 0,-1 21 0,2-3 0,1-1-178,2-5 0,2 0 0,0 3 178,0 7 0,0 2 0,-1 4 0,2-9 0,-2 8 0,3-22 0,-26 51 0,-25 32 0,-26 25 0,-18 23 534,-2 19-534,8 6 0,12-3 0,12-8 0,12-10 0,9-10 0,7-14 0,7-24 0,-1-42 0,-1-44 0,4 27 0,1-4 0,0-2 0,-1 1 0,2 7 0,-1 5 0,-3-29 0,1 38 0,1 26 0,0 13 0,-1 6 0,0 2 0,0 0 0,3 0 0,2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31.9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913 0 24575,'-38'0'0,"-18"0"0,-25 0 0,-15 0 0,17 0 0,3 0 0,11 1 0,2 11 0,-10 21 0,10 23 0,5 25 0,33-37 0,2 2 0,4 1 0,2-1 0,-11 46 0,8-10 0,6-13 0,4-17 0,5-18 0,2-11 0,3-3 0,7 5 0,15 11 0,21 11 0,22 10 0,-23-26 0,2 0 0,3 1 0,1 0 0,3 1 0,0 0 0,0 1 0,1-1 0,-3 0 0,-1 1 0,-1-2 0,0 0 0,-3-3 0,-1-2 0,1-1 0,2-2 0,3-2 0,3-2 0,6-2 0,2-3 0,4-1 0,2-2 0,4-3 0,0-2 0,0-3 0,-1-2 0,-1-1 0,0 0 0,0-1 0,-1 0 0,-5 0 0,0 0 0,-4 0 0,-2 0 0,44 0 0,-20 0 0,-15 0 0,-19 0 0,-14 0 0,-9 0 0,-9-2 0,-7 2 0,-4-1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40.2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1713 14 24575,'-15'-8'0,"-25"3"0,-38 5 0,21 0 0,-3 0 0,-9 0 0,-1 1 0,-4 2 0,1 3 0,2 4 0,2 6 0,1 10 0,3 7 0,2 8 0,5 7 0,4 7 0,4 6 0,2 4 0,4 3 0,2-1 0,2 2 0,-1 1 0,-2 0 0,0-2 0,-1-1 0,0-6 0,-1-2 0,4-6 0,0-3 0,6-9 0,2-3 0,-15 14 0,18-17 0,17-15 0,9-1 0,20 15 0,34 30 0,-6-15 0,7 4 0,16 13 0,4 2 0,-21-20 0,1 0 0,0 0 0,-1-2 0,1-1 0,-2-1 0,19 15 0,-1-4 0,-9-10 0,-1-3 0,-2-8 0,-1-4 0,-3-6 0,-1-4 0,1-3 0,0-2 0,0-2 0,2-1 0,-1 0 0,0-1 0,0-2 0,0 0 0,-2-1 0,1-1 0,46 5 0,-5-2 0,-7 3 0,-3 3 0,-4-3 0,-1 0 0,0-6 0,3-4 0,4-1 0,0-2 0,0 0 0,-10 0 0,-6 0 0,-10 0 0,-12 0 0,-11 0 0,-13 0 0,-12 0 0,-4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43.5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1405 24575,'1'-59'0,"8"-6"0,9-10 0,8 3 0,0 15 0,-1 11 0,0 3 0,3-3 0,7-7 0,0 0 0,0 4 0,-2 0 0,4-1 0,5-2 0,4-3 0,3-1 0,-3 3 0,-3 3 0,-3 6 0,-4 5 0,0 3 0,-3 3 0,-2 2 0,-3 4 0,-2 4 0,-1 1 0,3-1 0,5-2 0,4-2 0,3 1 0,-3 2 0,-8 6 0,-10 7 0,-8 5 0,-4 3 0,-4 1 0,1 1 0,-4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45.0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1047 24575,'0'-35'0,"6"-35"0,4 14 0,6-5 0,5-11 0,4 0 0,-1 10 0,2 4 0,3 2 0,3 4 0,-3 8 0,1 3 0,32-31 0,-28 33 0,1 4 0,24-11 0,-7 10 0,-6 5 0,-2 3 0,-6 4 0,-6 4 0,-8 6 0,-8 5 0,-7 3 0,-3 2 0,-4 2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46.7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142 0 24575,'-6'24'0,"-6"7"0,-6 14 0,-4 2 0,5-12 0,3-4 0,2-4 0,1-2 0,0 0 0,1-6 0,5-10 0,2-3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47.6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271 0 24575,'-21'25'0,"-9"18"0,-10 22 0,0 15 0,2 7 0,9-1 0,6-9 0,6-18 0,10-21 0,3-17 0,1-3 0,-4 9 0,1-12 0,0 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48:50.3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1286 679 24575,'-36'22'0,"2"0"0,-20 17 0,-12 19 0,30-20 0,0 2 0,-3 6 0,1 2 0,5 0 0,4 2 0,4-4 0,4 0 0,-12 34 0,11-12 0,10-22 0,6-15 0,4-11 0,2-2 0,0 8 0,0 14 0,-1 11 0,-4 4 0,-3-8 0,-2-11 0,-2-6 0,0-2 0,1-2 0,-1-3 0,5-9 0,2-24 0,14-44 0,4 0 0,4-7 0,7-20 0,4-6 0,-6 20 0,2-2 0,1 0-207,1-2 0,0-1 0,0 0 207,0-1 0,1 0 0,-1 1 0,2-3 0,0 1 0,-1 1 0,0 4 0,-1 1 0,0 1 0,9-23 0,-1 6 0,-7 18 0,-2 8 0,7-15 0,-15 37 0,-26 34 0,-33 35 310,3 0 1,-6 5-311,-15 16 0,-5 4 0,14-12 0,-1 3 0,-1 0-173,-2 5 1,-1 1 0,2 0 172,3-2 0,0 1 0,3-1 0,-17 24 0,6-2 0,13-7 0,5-2 0,10-10 0,3-1 0,7-7 0,3-2 0,-4 23 0,9-21 0,7-17 517,3-19-517,2-35 0,16-51 0,0 17 0,3-5 0,6-11 0,3-2 0,4 1 0,2 1 0,-3 11 0,-1 4 0,-5 11 0,0 4 0,12-13 0,-15 27 0,-9 18 0,-12 21 0,-19 31 0,-26 37 0,15-25 0,-1 3 0,-6 6 0,1 0 0,1-1 0,1-1 0,3-2 0,2 0 0,0-2 0,1 0 0,3-3 0,1-1 0,1 0 0,1-2 0,-17 39 0,9-17 0,9-20 0,8-21 0,8-15 0,6-10 0,8-5 0,5-6 0,7-6 0,13-18 0,13-26 0,-13 15 0,2-4 0,6-9 0,1-2 0,2-3 0,-1 0 0,2 0 0,-2 2 0,-6 6 0,-1 3 0,19-29 0,-16 27 0,-20 39 0,-22 49 0,-25 56 0,3-24 0,-5 5 0,-5 11 0,-2 1 0,-1 0 0,0 0 0,4-7 0,0-3 0,8-13 0,1-5 0,-11 27 0,17-33 0,9-29 0,5-11 0,2-9 0,1-2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49:44.77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49:46.79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449 0 24575,'-31'0'0,"-9"0"0,-11 0 0,-4 6 0,5 7 0,9 4 0,15 6 0,5 11 0,7 23 0,1 37 0,6-28 0,0 6 0,1 11 0,0 3 0,-1 12 0,0 2 0,-1-3 0,1-1 0,0-7 0,-1-2 0,2-11 0,-1-4 0,3-17 0,0-4 0,-3 24 0,3-31 0,2-18 0,0-11 0,2-4 0,3-3 0,14 13 0,24 23 0,24 24 0,-24-24 0,3 2 0,2 0 0,-1 0 0,-4-6 0,-2-3 0,24 21 0,-23-23 0,-16-19 0,-9-7 0,-2-6 0,10-3 0,24 0 0,30 0 0,-25 0 0,3 0 0,9 0 0,1 0 0,0 0 0,0 0 0,-1 0 0,-1 0 0,-8 0 0,-4 0 0,26 0 0,-25 0 0,-22 0 0,-10 0 0,-4 0 0,2 0 0,9 2 0,6 2 0,4 0 0,-3 2 0,-9-2 0,-10-2 0,-8 0 0,-5-2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02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 24575,'35'0'0,"5"0"0,3 0 0,-14 0 0,-9 0 0,-10 0 0,15-4 0,7-3 0,23-11 0,17-12 0,2-2 0,-1-1 0,-21 12 0,-21 11 0,-14 6 0,-6 3 0,-3 1 0,-1 0 0,1 0 0,1 0 0,3-1 0,11-3 0,6 1 0,21-1 0,18 1 0,11 3 0,7-1 0,-20 1 0,-20 0 0,-24 0 0,-12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0:05.50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1444 1 24575,'-47'44'0,"-2"5"0,-7 9 0,4-2 0,4-5 0,5-2 0,1 1 0,-1 1 0,2-4 0,2-6 0,4-3 0,-1 2 0,-4 7 0,-5 7 0,-7 3 0,-3 3 0,-1 2 0,-4 5 0,-2 5 0,-2 3 0,31-37 0,1 1 0,-31 32 0,7-5 0,6-9 0,8-5 0,6-8 0,5-4 0,5-7 0,4-4 0,3-1 0,1-1 0,2-3 0,2-3 0,3-4 0,5-9 0,3-1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0:08.15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1507 0 24575,'-53'24'0,"-9"11"0,-13 16 0,33-18 0,-1 1 0,-4 4 0,0 0 0,-4 4 0,0 1 0,-2 2 0,-1 0 0,2-3 0,0 0 0,3-3 0,0-2 0,3-2 0,1-1 0,-34 24 0,13-11 0,10-6 0,9-4 0,3-2 0,2-2 0,4-4 0,3-1 0,2 0 0,-2 1 0,1-2 0,5-3 0,6-4 0,7-7 0,3-4 0,2-1 0,0 0 0,0 1 0,4-2 0,2-4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0:11.00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1214 1 24575,'-53'41'0,"-3"5"0,-3 11 0,4-5 0,7-5 0,9-9 0,3-4 0,6-7 0,6-5 0,7-6 0,7-6 0,3-4 0,2-3 0,-2 1 0,-5 5 0,-12 10 0,-18 14 0,-18 17 0,-14 10 0,-1 3 0,7-4 0,10-8 0,12-9 0,8-6 0,9-6 0,6-6 0,5-4 0,4-4 0,5-5 0,-1-4 0,-2 2 0,-8 6 0,-10 8 0,-2 9 0,0-2 0,8-4 0,12-13 0,6-5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0:18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1215 1671 24575,'-53'0'0,"-15"0"0,-21 0 0,-1 0 0,8 0 0,14 0 0,16 0 0,14 0 0,5-9 0,-2-11 0,-11-14 0,-4-7 0,5 2 0,7 0 0,3-1 0,-2-9 0,-4-11 0,-6-12 0,1-8 0,23 36 0,1-2 0,0-2 0,0-3 0,1-2 0,2-1 0,1-3 0,2 1 0,2 0 0,3 2 0,1 3 0,3 1 0,-2-33 0,4 15 0,3 14 0,2 11 0,0 4 0,0 2 0,0-4 0,0-3 0,0-1 0,0 5 0,0 10 0,2 10 0,1 8 0,2 6 0,1 3 0,2 1 0,10 2 0,12 0 0,14-1 0,11 1 0,4 0 0,4 0 0,-4 0 0,-1 4 0,-4 5 0,-6 2 0,-2 2 0,-3-3 0,5 1 0,4 3 0,3 2 0,1 0 0,-6-3 0,-3-3 0,-2-2 0,-2-3 0,-3-1 0,-2-2 0,-3-2 0,-4 0 0,-1 0 0,0 0 0,3 0 0,3 0 0,-1 0 0,0 0 0,0 0 0,-2 0 0,-4 0 0,-5 0 0,-14 0 0,-4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0:35.1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2459 1 24575,'-6'24'0,"-4"2"0,-6 5 0,-3 0 0,-6 12 0,-1 3 0,-6 10 0,-6 4 0,-2-2 0,-5-2 0,1-6 0,-7 0 0,-5 1 0,-7 3 0,-4 2 0,1-1 0,0-2 0,2-4 0,2-2 0,3-2 0,1-1 0,3-2 0,1-3 0,-3 2 0,-3-1 0,-3 0 0,-3 0 0,0-1 0,2 1 0,4 0 0,5-2 0,6-5 0,4 0 0,4 1 0,0 1 0,-1 5 0,-2 6 0,-4 1 0,-1 3 0,-1 0 0,-1-3 0,3 0 0,0-2 0,0-2 0,2-4 0,4-4 0,4-6 0,7-5 0,2-3 0,3-3 0,4 2 0,3-3 0,2 0 0,2-2 0,2-3 0,3-3 0,2-2 0,0 1 0,0-1 0,3-3 0,1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0:38.3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2556 0 24575,'-18'12'0,"-1"0"0,-5 6 0,-2 2 0,-5 4 0,-5 3 0,-2 0 0,-2 0 0,-3-1 0,0 0 0,-3 2 0,-1 1 0,0 0 0,2 0 0,6-2 0,4-1 0,4 0 0,0 0 0,-2 5 0,-5 2 0,-1 2 0,-1 1 0,2-3 0,2 0 0,3 0 0,3 0 0,-3 2 0,-3 4 0,-3 1 0,0 1 0,3-3 0,3-2 0,3 1 0,1 1 0,3 0 0,0 0 0,3-3 0,0 0 0,1 1 0,1 1 0,-2 3 0,0 0 0,-1 1 0,1-5 0,0-5 0,-1-3 0,-5-1 0,-4 1 0,-1 1 0,-4-2 0,3-3 0,-1-4 0,4-3 0,3-5 0,1-3 0,-1-4 0,-1 0 0,-1 0 0,-2 0 0,1 0 0,0-1 0,4-1 0,0 1 0,0-2 0,-2 0 0,-5 2 0,-2-2 0,-2 0 0,2 0 0,2 0 0,4 0 0,3 2 0,5 1 0,4-1 0,4-1 0,4 1 0,1-1 0,-4 2 0,-5 2 0,-5 0 0,-4 2 0,3 0 0,4-1 0,6-3 0,8-1 0,2-2 0,5-2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16.2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532 0 24575,'-34'0'0,"2"0"0,-4 0 0,0 0 0,-6 0 0,-4 0 0,-4 0 0,-5 0 0,-1 3 0,5 3 0,11 3 0,12 2 0,13-1 0,7-2 0,6-2 0,2 2 0,0 0 0,0 15 0,0 23 0,0 27 0,0-23 0,0 3 0,0 5 0,0 1 0,0-1 0,0-1 0,0-2 0,0-1 0,0 38 0,0-12 0,0-9 0,0-6 0,0-4 0,0-5 0,0-2 0,0-4 0,0 4 0,0 2 0,0-2 0,0 0 0,0-6 0,0-5 0,0-8 0,0-11 0,0-7 0,0-5 0,0 8 0,0 21 0,0 23 0,0 21 0,0 9 0,0-5 0,0-15 0,0-20 0,0-22 0,1-15 0,3-10 0,5-4 0,13-3 0,17 0 0,20 0 0,28 0 0,-33 0 0,2 0 0,5 0 0,1 0 0,4 0 0,0 0 0,-4 0 0,-1 0 0,-6 0 0,-1 0 0,39 0 0,-20 0 0,-15 0 0,-9 0 0,-4 0 0,1 0 0,-3 1 0,-3 3 0,-7 3 0,-6-1 0,-8-1 0,-8-1 0,-6 2 0,-4-3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19.9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24575,'0'28'0,"0"20"0,0 26 0,0 17 0,0 2 0,0-6 0,0-7 0,0-12 0,0-9 0,0-7 0,0-6 0,0 0 0,2 0 0,2-1 0,1 1 0,1 3 0,-2 3 0,1 2 0,-1 4 0,0 1 0,1 2 0,-1-3 0,0-6 0,-1-6 0,1 0 0,0 7 0,3 6 0,1 5 0,0 0 0,-1-6 0,0-11 0,-2-11 0,-2-13 0,-1-12 0,-21-37 0,15 18 0,-15-24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21.7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24575,'0'19'0,"0"8"0,0 5 0,0 1 0,0-1 0,0 0 0,0 2 0,0-1 0,0-5 0,0-4 0,0 2 0,0 6 0,0 12 0,0 11 0,0 4 0,0 0 0,0-6 0,0-2 0,0 2 0,0 7 0,0 6 0,0 0 0,0-4 0,0-8 0,0-3 0,0-2 0,0-3 0,0-1 0,0 1 0,2-1 0,3 2 0,2 1 0,2 3 0,2 2 0,0-3 0,-3-8 0,0-13 0,-6-14 0,0-7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24.2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24575,'0'24'0,"0"-3"0,0 2 0,0 2 0,0 5 0,0 3 0,0 0 0,1 2 0,4 2 0,4 6 0,1 4 0,-1 4 0,-2 2 0,0 0 0,0 3 0,4 7 0,2 6 0,1 3 0,0-6 0,-5-14 0,-3-17 0,-3-16 0,0-7 0,1-3 0,2 6 0,4 20 0,5 22 0,9 20 0,1 4 0,-2-13 0,-4-19 0,-8-20 0,-3-15 0,-3-8 0,-2-3 0,2 0 0,-2 2 0,3 5 0,1 2 0,0 2 0,-1-2 0,-4-4 0,0-4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04.1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1 493 24575,'64'0'0,"35"0"0,-31 0 0,5 0 0,8 0 0,0 0 0,-6 0 0,-2 0 0,-14 0 0,-4 0 0,20 0 0,-29 0 0,-11-5 0,13-13 0,42-24 0,-25 12 0,6-4 0,10-2 0,3-1 0,3-1 0,-2 2 0,-10 5 0,-3 2 0,-10 5 0,-3 2 0,-9 4 0,-1 1 0,29-6 0,-16 8 0,-14 6 0,-14 3 0,-10 2 0,-6 2 0,-8 2 0,-1-2 0,0-1 0,2-1 0,2 1 0,-2 0 0,-4 2 0,-4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42.0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24575,'0'12'0,"0"0"0,0 0 0,0 2 0,0 4 0,0 10 0,0 6 0,0-1 0,0-1 0,4-5 0,4 5 0,6 7 0,3 7 0,1 7 0,0 0 0,-1-1 0,1-7 0,-2-3 0,-2-5 0,-1 1 0,-2 2 0,0 2 0,-2 3 0,1 0 0,1-1 0,-1 2 0,3 5 0,1 9 0,5 9 0,4 2 0,1-2 0,-1-12 0,-4-11 0,-2-6 0,0 1 0,6 15 0,7 12 0,5 8 0,1 1 0,-3-10 0,-5-8 0,-1-5 0,1 1 0,3 8 0,4 8 0,0 2 0,-1-5 0,-6-11 0,-6-13 0,-2-7 0,3 1 0,3 0 0,1 0 0,-2-3 0,-3-2 0,-2-3 0,-2-2 0,-3-5 0,-8-8 0,-3-7 0,-6-5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44.3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24575,'0'27'0,"0"1"0,0 6 0,0 2 0,0 2 0,0 6 0,0 6 0,0 5 0,0-1 0,0-5 0,3-1 0,5 2 0,5 12 0,6 12 0,0 1 0,-1 2 0,-4-12 0,-4-11 0,-3-11 0,-1-5 0,-1 0 0,3 3 0,1 4 0,2 6 0,5 9 0,1 10 0,2 2 0,3 3 0,2 0 0,5-3 0,6 2 0,3-6 0,2-6 0,-1-3 0,1-4 0,0 2 0,5 4 0,4 2 0,-3-3 0,-6-9 0,-7-11 0,-8-8 0,-5-5 0,-2-3 0,-2-1 0,1 3 0,1 2 0,1 2 0,-2 0 0,-1-1 0,1 1 0,-2-1 0,-2 0 0,-2-5 0,-6-9 0,-22-20 0,11 5 0,-13-12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1:46.8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24575,'0'25'0,"0"3"0,0 5 0,0 4 0,0 4 0,0-3 0,0-3 0,0-7 0,0-4 0,0 0 0,0 5 0,1 7 0,4 9 0,6 10 0,5 8 0,3 7 0,0-1 0,-2-3 0,-1 1 0,1 3 0,2 7 0,6 7 0,0 2 0,0-2 0,-3-3 0,-3-5 0,-2-1 0,-2 0 0,-3-3 0,-2-1 0,1-9 0,3-3 0,2-2 0,2-3 0,2 4 0,4-1 0,3 2 0,3 0 0,-1 3 0,-3 1 0,-3-4 0,-2-8 0,-4-10 0,-1-8 0,0-3 0,0-1 0,0-1 0,0 3 0,0-2 0,0-2 0,0-1 0,1-1 0,2 3 0,1 2 0,0-3 0,-2-4 0,-3-4 0,-5-5 0,-2-4 0,-4-3 0,-2-5 0,0-1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3:59.2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329 1 24575,'-24'20'0,"-4"21"0,-3 37 0,16-17 0,1 6 0,-1 20 0,3 7-372,4-25 0,1 3 0,1 2 372,-1 10 0,0 3 0,0 0 0,-1 1 0,0 0 0,0 0 0,0-7 0,0-2 0,0 0 0,0-2 0,0-1 0,0-3 136,-2 20 1,1-5-137,2-9 0,2-2 0,0-9 0,1-3 0,-1 33 0,2-23 0,-1-22 843,2-15-843,-2-13 0,0-7 0,2-7 0,1 1 0,1 12 0,0 17 0,-2 23 0,-1 16 0,0-7 0,1-14 0,2-21 0,8-16 0,24-6 0,37-2 0,-10-7 0,7-1 0,23 0 0,6-1-299,-21-2 0,3-1 1,1-1 298,7 0 0,2-1 0,-1-1 0,1-1 0,0 0 0,-1-1 0,-2 0 0,0 0 0,-2-1 0,-6 0 0,-1 1 0,-2-1 0,27 1 0,-4 0 0,-10 1 0,-5 1 0,-13 1 0,-5 0 0,-9 0 0,-5 1 0,21 2 0,-24 1 896,-18 1-896,-12 0 0,-8-3 0,-4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6:50.7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24575,'14'68'0,"4"-14"0,6 5 0,10 18 0,4 3 0,6 6 0,3 0 0,1 0 0,0-2 0,-5-11 0,-3-3 0,-5-5 0,-2-3 0,-5-6 0,-3-3 0,9 25 0,-11-16 0,-9-15 0,-4-7 0,-2-2 0,1 0 0,-1-1 0,2-3 0,-2-5 0,2-1 0,1 4 0,1 4 0,1 2 0,-3-2 0,0-4 0,0-2 0,0 4 0,1 6 0,1 4 0,-2 1 0,-2-7 0,-1-11 0,-5-13 0,1-7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6:52.6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24575,'0'34'0,"6"23"0,11 20 0,-3-25 0,3 3 0,3 4 0,1 0 0,1 3 0,0 1 0,0 1 0,-1 0 0,-1-4 0,-1 0 0,-2-3 0,0-2 0,-3-4 0,0-3 0,7 37 0,2 0 0,2 6 0,-10-39 0,0 1 0,1 7 0,1 0 0,-1 1 0,1 0 0,-2-1 0,0-3 0,11 40 0,-6-24 0,-7-23 0,-4-19 0,-2-11 0,3-4 0,4 3 0,7 9 0,9 13 0,8 10 0,9 11 0,5 11 0,2 6 0,-4 2 0,-9-11 0,-9-16 0,-11-19 0,-10-16 0,-5-19 0,-5-1 0,-1-8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6:54.7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24575,'14'62'0,"24"27"0,-11-33 0,3 3 0,7 6 0,3-1 0,-2-3 0,-1-1 0,-6-10 0,-2-2 0,19 32 0,-17-21 0,-5-10 0,-2-6 0,2 3 0,3 2 0,1 4 0,-1-1 0,-3-4 0,-3-5 0,-5-3 0,-1 1 0,0 2 0,1 5 0,-1 8 0,3 7 0,1 4 0,0-1 0,0-4 0,-1-5 0,5 0 0,5 4 0,5 3 0,0 0 0,-5-10 0,-9-14 0,-7-14 0,-5-8 0,0 5 0,5 11 0,6 13 0,3 9 0,0-5 0,-4-11 0,-7-14 0,-5-14 0,-4-6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7:37.2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1867 0 24575,'-52'2'0,"-23"8"0,16 2 0,-4 3 0,-13 3 0,-2 1 0,-7 4 0,0 1 0,-1 0 0,2 0 0,11-4 0,3 0 0,7-1 0,2 0 0,11-3 0,2 1 0,-31 11 0,15 0 0,3 0 0,3 3 0,-3 4 0,0 2 0,4 0 0,4-3 0,5-3 0,4 0 0,3 0 0,4-4 0,5-4 0,6-5 0,7-5 0,8-5 0,5-3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7:39.2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1574 1 24575,'-25'-1'0,"-9"4"0,-14 8 0,-12 13 0,-5 13 0,-3 12 0,4 3 0,3 2 0,6-3 0,6-6 0,4-5 0,4-3 0,3-5 0,0-4 0,2-6 0,1-3 0,0-3 0,-1 1 0,1-1 0,-1-1 0,4-1 0,-1 0 0,0 1 0,-2 1 0,-3 1 0,-1 0 0,-1 0 0,0 0 0,2 1 0,3 1 0,4-1 0,4 0 0,3-3 0,-1 1 0,-1 1 0,0 2 0,1-1 0,-1 1 0,0-1 0,0-2 0,2-3 0,12-7 0,3-2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0:57:40.8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1954 0 24575,'-49'0'0,"-31"0"0,21 4 0,-4 1 0,-11 2 0,-4 2 0,-3 1 0,-1 2 0,4 1 0,2 0 0,8-2 0,3 0 0,10-1 0,4-1 0,-28 6 0,24-4 0,14-3 0,7-1 0,4 1 0,-2 3 0,-7 3 0,-8 2 0,-8 6 0,-5 3 0,0 2 0,7 2 0,9-3 0,5-1 0,8 1 0,2 1 0,3-1 0,2 0 0,2-2 0,-1 0 0,1-1 0,-2-1 0,-5 0 0,-1-2 0,3 0 0,5-4 0,10-8 0,6-2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17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1412 206 24575,'-45'-4'0,"-33"-13"0,24 2 0,-4-1 0,-11-5 0,0-1 0,7 2 0,0 0 0,-6 3 0,-2 3 0,-3 2 0,-2 3 0,0 3 0,-1 2 0,-2-1 0,2 3 0,15 1 0,4 1 0,-33 4 0,32 8 0,24 11 0,17 14 0,11 13 0,18 18 0,7-22 0,7 3 0,12 15 0,7 3 0,-6-12 0,3 2 0,0 1-157,3 3 1,0 1-1,-1 0 157,-2-1 0,-1 1 0,-3-1 0,12 23 0,-5-3 0,-12-14 0,-4-2 0,-6-7 0,-3-2 0,-3-5 0,-1-1 0,14 44 0,-13-45 0,3 0 0,2 1 0,2-1 235,2 0 0,2-3-235,-1-1 0,-1-2 0,19 23 0,-14-23 0,-13-18 0,-4-14 0,9-17 0,23-21 0,12-11 0,-13 10 0,6-2 0,13-4 0,6 1 0,19-2 0,7 1-395,-16 10 1,4 0 0,2 4 394,5 2 0,1 4 0,0 2 0,-2 3 0,-2 1 0,-1 3-25,-10 2 0,-1 3 0,-4 1 25,15 5 0,-8 4 0,-22 0 0,-6 2 0,18 13 0,-35-5 0,-20-7 294,-8-3 1,-4-5 0,-2-1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0:05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2260 1255 24575,'-49'-33'0,"-23"-14"0,24 16 0,-4-2 0,-5-2 0,-1 0 0,4 4 0,0 1 0,2 2 0,0 0 0,1 2 0,0-1 0,-2-2 0,0-1 0,-3-2 0,0-1 0,-1-2 0,0 0 0,2 0 0,0 2 0,5 3 0,2 2 0,-40-19 0,11 13 0,10 9 0,7 7 0,6 1 0,0-2 0,-2-3 0,-3-6 0,-1-2 0,1 2 0,7 2 0,9 5 0,6 2 0,6 1 0,1 1 0,0-1 0,-1-3 0,-1-3 0,2 0 0,1 0 0,4 3 0,4 3 0,3 3 0,4 6 0,6 3 0,3 4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0:06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2206 1424 24575,'-17'-17'0,"-5"-3"0,-2-2 0,-2-1 0,2 2 0,2 3 0,-9-4 0,-7-8 0,-6-6 0,-4-4 0,4 1 0,-1 1 0,1 2 0,1 1 0,2 1 0,5 3 0,-1 3 0,-5-1 0,-12-3 0,-11-3 0,-9-4 0,-4 0 0,3 1 0,2 2 0,4 0 0,2 0 0,-3-5 0,-3-8 0,-5-4 0,-3-1 0,1 3 0,0 6 0,-1 3 0,-4 0 0,-1-1 0,9 1 0,16 6 0,18 10 0,18 9 0,10 7 0,3 3 0,-1-3 0,-5-3 0,1 0 0,2 2 0,7 6 0,4 2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0:08.8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2251 1246 24575,'-15'-6'0,"-4"-4"0,-11-4 0,-10-4 0,-17-15 0,-7-10 0,-7-13 0,30 24 0,0-1 0,-37-29 0,2 0 0,10 8 0,7 5 0,0 2 0,-4 2 0,-5-1 0,-3 3 0,-5 2 0,-6 2 0,-5 1 0,-1 3 0,5 1 0,11 3 0,11 3 0,14 3 0,15 5 0,7 6 0,10 4 0,4 4 0,-2-1 0,-4-2 0,-7-5 0,-7-4 0,-1-1 0,0 1 0,1 4 0,-2-1 0,-7 0 0,-9-4 0,-12-5 0,-5-1 0,4 1 0,11 5 0,14 6 0,10 6 0,7 3 0,5 0 0,8 2 0,2 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0:11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2316 1215 24575,'-33'-16'0,"-19"-16"0,-18-16 0,-7-9 0,4-4 0,10 7 0,7 6 0,4 5 0,2 9 0,-2 0 0,-5 0 0,-5 1 0,2 2 0,2 4 0,7 3 0,3 2 0,2 2 0,-2-2 0,-3 0 0,0-4 0,-3-1 0,-1-2 0,-4-3 0,-6-1 0,-5-3 0,-3 4 0,4 3 0,6 5 0,6 3 0,0 1 0,-2-3 0,-1-4 0,2-1 0,10 4 0,11 5 0,12 7 0,8 4 0,8 2 0,2 3 0,2-1 0,0 3 0,-2 0 0,-2-1 0,-5-2 0,-6-5 0,-9-2 0,-6-3 0,-3 1 0,2 3 0,9 0 0,8 4 0,8 0 0,6 4 0,2 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0:24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1093 82 24575,'-41'0'0,"-6"-3"0,-18-2 0,-8 0 0,-8 0 0,1 3 0,-2 1 0,-1-1 0,0-4 0,-2 0 0,8-1 0,3-2 0,6 0 0,11-2 0,10 3 0,18 5 0,15 16 0,9 23 0,4 24 0,1 18 0,2 3 0,6 9 0,8 9 0,-5-46 0,2 1 0,2 4 0,0-1 0,0 1 0,0-1 0,-1 0 0,-1-1 0,-1 1 0,-1-2 0,-1-2 0,-1 0 0,-1-3 0,0 0 0,6 48 0,-7-46 0,-2 0 0,1 1 0,-2-1 0,1 0 0,-1-1 0,2 46 0,-1-5 0,2 5 0,-3-47 0,0 0 0,1 4 0,0 1 0,-1 0 0,0-1 0,1 2 0,-1-1 0,0 1 0,-1 0 0,1-1 0,1 0 0,0 1 0,1 0 0,0 1 0,1 0 0,0 0 0,0 0 0,1-2 0,1 0 0,-1-3 0,2 0 0,-1-1 0,0 0 0,2 1 0,-1-1 0,1 0 0,1-1 0,1-1 0,0-1 0,12 42 0,0-10 0,-5-11 0,-7-16 0,-5-16 0,-6-13 0,1-11 0,18-9 0,37-7 0,-2-1 0,9-1 0,26-2 0,9 1-416,-19 3 0,4-1 0,2 1 416,9 1 0,3-1 0,-1 1 0,-2 1 0,-1 0 0,-1 0 0,-6 1 0,-2 0 0,-1 0-37,-10 0 1,-3 0 0,-2 1 36,16 1 0,-5 2 0,-12 0 0,-6 2 0,27 6 0,-36 1 0,-28-7 0,-15-2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2:14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500 1 24575,'-54'0'0,"-3"0"0,-11 0 0,3 0 0,11 0 0,11 0 0,11 1 0,9 3 0,7 2 0,3 4 0,2 2 0,1 4 0,-1 10 0,0 11 0,0 11 0,1 8 0,3 1 0,4-1 0,2 1 0,1 5 0,4 4 0,6 5 0,4 1 0,4-6 0,-1-4 0,-6-3 0,-5 1 0,-4 0 0,-2-4 0,0-3 0,0-6 0,0-1 0,0-6 0,1-5 0,2-2 0,2-1 0,3 5 0,1 2 0,-1 2 0,-1 0 0,-2 0 0,-2-2 0,-1-1 0,0-4 0,2-3 0,2-1 0,4 3 0,2 0 0,1-2 0,-3-6 0,-3-7 0,-2-7 0,0-4 0,1-3 0,1-1 0,10 1 0,16 2 0,25 0 0,24 1 0,17-2 0,-45-4 0,1 0 0,-2-1 0,0 0 0,43 0 0,-18-2 0,-21 0 0,-19 0 0,-20 0 0,-9 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07:18.9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666 30 24575,'-50'0'0,"-3"0"0,-16-5 0,-13-2 0,-7-1 0,-4 1 0,13 5 0,20 3 0,19 7 0,15 14 0,12 18 0,7 24 0,6 17 0,12 18 0,-2-46 0,3 2 0,1-2 0,1 0 0,0-2 0,-2 0 0,5 36 0,-9-14 0,-4-13 0,-2-14 0,0-5 0,0-5 0,-2 3 0,0 8 0,0 10 0,0 5 0,0 0 0,0-4 0,0-4 0,0-8 0,0-7 0,0-10 0,0-10 0,0-6 0,0-4 0,0 0 0,0 3 0,0 1 0,3 2 0,2-2 0,7 0 0,6 0 0,3 1 0,1 1 0,-4-2 0,-6-3 0,-4-4 0,-3-4 0,0 0 0,1-2 0,7 0 0,15 0 0,33 0 0,-11 0 0,5 0 0,20 0 0,4 0 0,11 0 0,1 0 0,2 0 0,-1 0 0,-7 0 0,-5 0 0,-15 0 0,-4 0 0,29 0 0,-47 0 0,-24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16:20.9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321 0 24575,'-31'0'0,"-5"0"0,-6 0 0,1 0 0,2 0 0,10 4 0,5 10 0,2 23 0,1 30 0,10-19 0,3 4 0,2 13 0,1 3 0,1 4 0,3 1 0,0 2 0,2 1 0,-1-1 0,0-1 0,0-3 0,0-1 0,0 2 0,0 1 0,0 3 0,0 1 0,0 4 0,0 1 0,-1-1 0,2 0 0,0-2 0,0-3 0,0-6 0,1-3 0,1-7 0,-1-2 0,1-7 0,0-2 0,0 31 0,-1-16 0,-2-10 0,0 3 0,0 1 0,0-6 0,0-10 0,0-13 0,0-11 0,0-6 0,0-5 0,3-4 0,11-4 0,19-3 0,25 2 0,23 0 0,12 2 0,2 4 0,-5 3 0,-10 6 0,-11 1 0,-11-2 0,-9-1 0,-6-4 0,-2 1 0,4-2 0,2 1 0,0 0 0,-3-1 0,-9-2 0,-9-2 0,-10-1 0,-8-1 0,-5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16:23.0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24575,'31'0'0,"8"0"0,14 0 0,10 0 0,3 0 0,-2 0 0,-9 0 0,-12 0 0,-12 0 0,-9 0 0,-6 0 0,-8 0 0,-2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16:24.9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24575,'22'0'0,"7"0"0,5 0 0,7 0 0,-1 0 0,-7 0 0,-5 0 0,-8 0 0,-5 2 0,0-1 0,-2 1 0,10 0 0,10-2 0,9 0 0,4 0 0,-4 0 0,-7 0 0,-8 0 0,-5 0 0,-6 0 0,-8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0:06.4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919 0 24575,'-33'0'0,"-19"0"0,-37 0 0,34 0 0,-1 0 0,-40 0 0,3 0 0,14 0 0,11 0 0,-1 0 0,22 2 0,14 7 0,4 14 0,2 20 0,2 19 0,1 17 0,4 10 0,7 0 0,5-3 0,5-5 0,3-4 0,0 0 0,0-2 0,0 2 0,5 3 0,1 5 0,2 6 0,-1-4 0,-5-11 0,0-13 0,0-15 0,0-14 0,0-10 0,1-9 0,0-8 0,4-2 0,13-4 0,25-2 0,38-8 0,-17-2 0,7-2 0,-10 2 0,3-1 0,4 0-300,10-2 0,4 0 0,1 1 300,0 0 0,1 1 0,-2 1 0,-3 2 0,-2 1 0,-2 1 0,23-1 0,-6 2 0,-24 2 0,-6 2 0,31-1 0,-45 3 0,-31 0 0,-11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1366 24575,'47'-25'0,"36"-29"0,-16 7 0,8-4 0,-16 10 0,4-2 0,0 0 0,3 0 0,0 0 0,0 3 0,-3 3 0,-1 2 0,-1 3 0,21-7 0,-4 3 0,-9 6 0,-2 0 0,-6 2 0,-1-2 0,-7 0 0,-2-1 0,-6 0 0,-2 0 0,33-27 0,-10 4 0,-11 10 0,-10 10 0,-12 11 0,-11 10 0,-5 2 0,2-3 0,9-8 0,12-11 0,11-10 0,6-4 0,-1 3 0,-7 11 0,-8 10 0,-8 11 0,-8 6 0,-12 5 0,-6 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26:02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49 24575,'37'0'0,"8"0"0,15-2 0,12-3 0,6-5 0,4 0 0,-1 0 0,-3 3 0,-2 5 0,-2-1 0,-5 3 0,-9 0 0,-10 0 0,-13 0 0,-10 0 0,-7 0 0,-4 0 0,-3 0 0,-2 0 0,-2 0 0,1 0 0,9 0 0,11 0 0,13 0 0,9 0 0,2 2 0,-3 2 0,-2 1 0,-4 3 0,-4 0 0,-3 1 0,-3 1 0,-3-1 0,2-1 0,1 0 0,0-3 0,0 1 0,-1-2 0,-5 0 0,-3 0 0,-3 0 0,-4-2 0,-2 0 0,-2 2 0,-1-2 0,-2 1 0,-6-1 0,-20-14 0,9 7 0,-13-8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26:02.8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1372 24575,'23'-8'0,"10"-8"0,9-8 0,8-5 0,6-2 0,-1 2 0,0 1 0,-3 3 0,-8 3 0,-7 6 0,-6 3 0,-5 1 0,2 0 0,5-3 0,6-1 0,6-2 0,-1 1 0,-4 0 0,-4 2 0,-6-1 0,0-2 0,1-3 0,1-5 0,1-1 0,-3 0 0,0 0 0,-2 2 0,-1-1 0,-1-1 0,0 2 0,-3 3 0,-1 3 0,0 4 0,0 3 0,1 3 0,-2-1 0,1 1 0,-1 0 0,-1 0 0,-1 2 0,0-1 0,0 1 0,3-1 0,4 0 0,2 0 0,0-2 0,3 0 0,-1-2 0,1-2 0,4-2 0,1 0 0,-1-2 0,2-1 0,1 1 0,2-3 0,4 1 0,4 2 0,5 1 0,7 1 0,5 0 0,4-3 0,0 2 0,-4 1 0,-8 3 0,-6 0 0,-8 0 0,-3 0 0,-3 1 0,-3 1 0,-3-1 0,-2-1 0,-1-1 0,2-2 0,1-1 0,1 1 0,0 1 0,-4 2 0,-4 3 0,-4 1 0,-1 0 0,-2-1 0,2 1 0,0 1 0,-1 2 0,-2 1 0,-1 0 0,0 1 0,-1-2 0,1 2 0,-2 1 0,-1-1 0,-1 0 0,-6 2 0,0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26:02.8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286 338 24575,'-29'2'0,"-12"6"0,-12 10 0,-3 6 0,7 3 0,14-3 0,17-9 0,13-9 0,22-13 0,21-16 0,17-14 0,16-12 0,2-9 0,3-7 0,-4-3 0,-9 7 0,-14 14 0,-14 16 0,-18 15 0,-33 21 0,-31 18 0,-30 14 0,30-15 0,1 0 0,-36 16 0,19-8 0,24-9 0,23-9 0,18-6 0,17-11 0,15-10 0,8-5 0,-1-4 0,-9 5 0,-10 4 0,-14 9 0,-9 12 0,-12 15 0,-7 16 0,-3 10 0,3 0 0,7-8 0,8-19 0,7-18 0,12-26 0,10-19 0,2-5 0,1 3 0,-16 20 0,-16 20 0,-19 23 0,-18 20 0,-5 10 0,6-3 0,14-11 0,17-17 0,19-16 0,11-12 0,6-6 0,-3 3 0,-12 7 0,-10 7 0,-13 11 0,-10 5 0,0 4 0,4-2 0,10-12 0,43-35 0,-6 4 0,24-20 0,-31 26 0,-22 16 0,-22 19 0,-19 12 0,-2 7 0,7-2 0,14-11 0,13-10 0,5-7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26:02.8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342 1 24575,'-1'39'0,"-13"21"0,-16 31 0,8-35 0,-2-1 0,1-1 0,0-2 0,-15 35 0,12-28 0,20-31 0,22-38 0,26-37 0,-12 8 0,1-4 0,5-8 0,0-1 0,-4 2 0,-2 1 0,20-31 0,-17 25 0,-15 30 0,-12 24 0,-14 28 0,-13 22 0,-8 14 0,-2 1 0,9-17 0,9-22 0,8-37 0,10-28 0,11-23 0,6-5 0,2 19 0,-8 26 0,-14 38 0,-19 36 0,-16 21 0,-5 0 0,4-19 0,15-29 0,9-26 0,6-31 0,3-21 0,0-4 0,1 6 0,-2 27 0,-4 23 0,-12 27 0,-11 21 0,-5 5 0,6-5 0,12-22 0,9-20 0,6-16 0,1-7 0,-2 7 0,-2 11 0,-4 13 0,-2 5 0,0-1 0,3-5 0,4-24 0,6-24 0,6-16 0,1-2 0,-1 21 0,-10 36 0,-17 34 0,-11 27 0,-6 12 0,3-7 0,16-32 0,7-14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26:02.8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3303 543 24575,'-32'-28'0,"-9"-11"0,-11-11 0,-9-11 0,-3 0 0,0 4 0,1 8 0,3 12 0,4 8 0,-3 6 0,0 3 0,-2 1 0,2 3 0,7 2 0,6 4 0,6 1 0,2 3 0,-2 2 0,-4 2 0,-6-1 0,-4 1 0,-6 0 0,-1 0 0,-2 2 0,-3 0 0,-2 0 0,-3 0 0,1 0 0,5 0 0,5 0 0,3 4 0,0 4 0,-5 6 0,-5 9 0,-5 3 0,-2 5 0,2 4 0,3 3 0,6 5 0,5 5 0,4 5 0,7 1 0,1 1 0,6-3 0,4-3 0,3-3 0,5-2 0,2-1 0,2-4 0,1-5 0,0-2 0,0-2 0,-1 3 0,-3 6 0,-3 4 0,-3 5 0,0 0 0,2-1 0,4-2 0,1-2 0,1 0 0,2-1 0,0 0 0,2-2 0,1 6 0,-1 4 0,0 8 0,0 5 0,2 0 0,1-2 0,2-8 0,3-10 0,3-8 0,1-8 0,3-5 0,2-7 0,1-4 0,1 3 0,-3 8 0,-2 13 0,-5 10 0,-1 3 0,2-8 0,2-11 0,5-16 0,2-7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59:16.2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21890 4221 24575,'-13'-2'0,"-5"-5"0,-13-10 0,-19-22 0,13 6 0,-4-4 0,-13-12 0,-4-6 0,8 8 0,-4-4 0,-2-2-504,-9-9 0,-3-2 0,-2-1 504,11 11 0,0-1 0,-2-1 0,0 0 0,-4-2 0,0-1 0,-2 0 0,1 1 0,0 1 0,1 1 0,-2 2 0,1 0 0,0 4 0,0 0 0,-1 2 0,0 1 0,-1 2 0,0 1 0,-1 0 0,0 2 0,-3 0 0,-1 1 0,-1 0 0,-2 0-490,7 4 1,-1 0-1,-2-1 1,0 1 0,-1-1 489,-2-1 0,-1 0 0,-1 0 0,0-1 0,1 1 0,-1 0 0,1 1 0,0-1 0,-1 1 0,1 0 0,2 0 0,-1 1 0,1 0 0,0 1 0,3 1-276,-6-2 1,2 0 0,1 2-1,0 0 276,4 2 0,-1 2 0,2 0 0,0 1 0,-19-6 0,2 2 0,-1 1 0,4 3 0,1 2 0,-3 0 0,-5-2 0,-3 1 0,0 0 0,19 6 0,1 0 0,-2 0 0,0 0 0,-5-1 0,-1-1 0,-1 1 0,0 0-334,-2 1 1,0 0-1,-1 1 1,1 1 333,0 2 0,-1 1 0,1 2 0,-1 1 0,1 2 0,0 1 0,0 1 0,-1 2 0,0 1 0,1 2 0,-1 1 0,-1 1 0,1 0 0,-1 2 0,1 0 0,-1 0 0,0 1 0,0 0 0,-1 0 0,1 1 0,0 0 0,1 0 0,-1 0 0,1 0 0,1-1 0,0 1 0,0-1 0,1-1 0,0 0 0,1-1 0,0 0 0,1 0 0,2-2 0,1 1 0,1-2 0,1 0 148,-21-2 0,2-1 1,2-1-149,7-1 0,1 0 0,3 0 0,7 1 0,3 0 0,1 0 1042,-28-4 0,3 0-1042,8 2 0,2 2 593,7 1 1,0 1-594,1 0 0,-1 0 843,1 0 0,-1-1-843,-1-2 0,-1 0 0,-8-3 0,-1-1 0,-6 0 0,-1-1 0,31 5 0,0 1 0,-1-1 110,-5 1 1,0-1 0,0 0-111,-3-1 0,-1 0 0,0 0 0,-5-1 0,-1-1 0,-1 0-368,-6 0 0,-1-1 0,-1 1 368,-4 0 0,-1 1 0,0 0 0,-2 1 0,0 2 0,0 0 0,0 1 0,0 1 0,1 1 0,6 0 0,0 1 0,2-1 0,4 1 0,1-1 0,2 1-84,6 0 1,1-1-1,2 1 84,-23-3 0,6 0 0,14 0 0,5 2 0,17 2 0,3 1 537,-34-2-537,9 4 1204,-19 2-1204,40 0 0,-2 0 137,-8 0 1,-2 1-138,-9 1 0,-2 1 0,-2 2 0,0 2 0,-1 1 0,2 2 0,0 3 0,0 3 0,2 2 0,0 2 0,-6 4 0,-1 1 0,-3 3 0,-1 1 0,1 0 0,1 0 0,0-1 0,2 0 0,7-2 0,2-1 0,5 0 0,3 0 0,5-2 0,2 0 0,4-1 0,1 0 0,3-1 0,0-1 0,-1-1 0,-2 0 0,-1 1 0,-1-1 0,1-2 0,1 0 0,1 0 0,0-2 0,3-1 0,2 0 0,-41 10 0,4-2 0,3 0 0,2 0 0,1 0 0,1 0 0,-9 0 0,-6 0 0,41-10 0,-1 0 0,-5 1 0,0 0 0,1 1 0,-1-1 0,0 1 0,1 0 0,5-3 0,0-1 0,-45 4 0,49-9 0,-1-2 0,-1-1 0,0-1 0,-2 1 0,-1-1 0,0 1 0,0-1 0,2 1 0,2-1 0,-45 3 0,11-2 0,11-2 0,8 0 0,5 0 0,4 0 0,1 0 0,-1 0 0,0 0 0,-3 0 0,-5 0 0,-7 0 0,-4-2 0,-1-3 0,4-1 0,6-1 0,1-1 0,-7 2 0,-17 1 0,33 3 0,-3 2 0,-6-1 0,-2 2 0,-5-1 0,-2 0 0,-1 0 0,1 0 0,3 0 0,2 0 0,4 0 0,3 0 0,8 0 0,4 0 0,-26 0 0,20 0 0,17-2 0,13-2 0,9 0 0,9 1 0,4 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59:16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16521 5595 24575,'-24'-27'0,"-16"-17"0,2 7 0,-5-4 0,-14-11 0,-4-3 0,11 12 0,-2-2 0,-2-1-241,-2-2 1,-2-1-1,0 0 241,1 0 0,-1 0 0,1 0 0,1 0 0,-1 0 0,1 0 0,5 2 0,0 0 0,0 0 0,0 0 0,0 0 0,1 1 0,-24-20 0,2 2 89,4 6 0,1 3-89,2 6 0,0 4 0,6 5 0,2 1 0,2 3 0,0-1 0,1 1 0,0-1 0,3 2 0,1 1 272,0-1 0,-1 1-272,-3-2 0,-1 1 0,-2 0 0,-1 0 0,-1-1 0,-2 0 0,0 0 0,0 1 0,4 1 0,-1 0 0,0-1 0,1 1 0,0-1 0,0 0 0,3 1 0,0 1 0,1 0 0,1 1 0,1 2 0,-1 0 0,-4 1 0,-2 1 0,-4-1 0,-4-1 0,-9 0 0,-3-2 0,-9-2 0,-2-2 0,27 11 0,0 0 0,0 0-136,-3-1 1,-1 0 0,0 1 135,0 0 0,-1 0 0,0 1 0,3 3 0,-1 0 0,1 1 0,-3 1 0,-1 1 0,0 0 0,1 1 0,-1 1 0,-1-1 0,-1 0 0,-1-1 0,-2-1 0,-6-1 0,-2 0 0,-1-1-429,-4-2 0,-2-2 0,0 0 429,17 4 0,-1-1 0,-1 0 0,1-1 0,-1-1 0,0 0 0,1-1 0,-1-1 0,1 0 0,0-2 0,1 1 0,0-1 0,-19-9 0,1-1 0,1 0 0,4 1 0,2-1 0,0 1 0,2 0 0,0 0 0,3 0 0,13 6 0,4 1 0,2 3 0,-11-5 0,4 5 0,12 7 0,3 2 0,-44-13 0,28 8 0,-4-3 0,-15-7 0,-5-3-61,25 10 0,-2-1 0,0 1 61,-2 1 0,-2 0 0,0 0 0,-3 0 0,0 0 0,-1 1 0,-3 0 0,-1 1 0,-2 0 64,-5-2 0,-1 1 0,0 0-64,-2-1 0,-1 0 0,1 1 0,0 1 0,0 0 0,1 1 0,5 1 0,1 1 0,0 2-110,7 2 0,1 2 0,2 1 110,4 2 0,2 1 0,1 1 0,-21-2 0,2 2 0,10 2 0,2 1 0,7 0 0,0-1 279,3 0 0,-1-1-279,0-1 0,0-1 548,-3-2 0,0-1-548,-2-2 0,-1-2 180,0 2 0,0-1-180,4 0 0,0 1 0,5 1 0,1 2 0,4 1 0,2 1 0,1 0 0,0 2 0,0 0 0,-3 0 0,-5 1 0,-3 0 0,-9 0 0,-2 0 0,-3 1 0,-2-1 0,-3 1 0,0-1 0,1 1 0,2 0 0,3 0 0,1 0 0,-5-1 0,0 0 0,-3 0 0,-1-2 0,-3 0 0,-1-2 0,0-1 0,0 0 0,0-2 0,1 1 0,0 1 0,0 0 0,0 3 0,0 1 0,-2 2 0,1 2 0,2 0 0,1 1 0,3 0 0,2-1 0,3-2 0,1-2 0,6 0 0,3 0 0,9 0 0,3 0 0,-37-8 0,22 5 0,17 0 0,11 0 0,8 2 0,2-2 0,-2 5 0,0 0 0,-1 2 0,3 1 0,-1 1 0,-3 2 0,-8 0 0,-6 0 0,0 0 0,4 0 0,8 2 0,6 2 0,3 3 0,7 0 0,3-2 0,5-1 0,5 0 0,2 0 0,0 0 0,-7-3 0,-15-1 0,-22 0 0,-15 0 0,-8 0 0,8 0 0,18 0 0,23 0 0,13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59:16.2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76 24575,'32'0'0,"19"0"0,27 0 0,-30 0 0,4 0 0,3 0 0,2 0 0,0-1 0,0 0 0,0-1 0,0-1 0,-3 0 0,-1-1 0,43-2 0,-11 0 0,-12 3 0,-11 0 0,-5 1 0,-8 2 0,-5 0 0,2 0 0,4 0 0,7-2 0,8-4 0,0-2 0,4-1 0,2 2 0,0 2 0,1 2 0,-3 2 0,-7 1 0,-6 1 0,-6 1 0,-5 3 0,-1 2 0,2-1 0,0 0 0,9-1 0,8-2 0,10-1 0,13-2 0,8 3 0,-42-2 0,0 1 0,3 0 0,0 1 0,2 1 0,1 1 0,6-1 0,2 1 0,4 1 0,2 0 0,3-1 0,1 0 0,3 1 0,1-1 0,-1 1 0,-1 1 0,-1 0 0,-1 0 0,-3 3 0,-2-1 0,-5 0 0,-2 0 0,-4-2 0,-1 0 0,-2-1 0,-1-1 0,-2-3 0,-1 0 0,0 0 0,-1-1 0,47-1 0,0 3 0,-49-1 0,0 1 0,0 2 0,1 2 0,1 0 0,1 0 0,5 1 0,1-1 0,2 1 0,2-1 0,4-1 0,2 0 0,4 0 0,1 0 0,-2 0 0,1 0 0,0 1 0,1-1 0,-2 1 0,0 0 0,4-1 0,1 2 0,4 0 0,2 1 0,5 1 0,0 1 0,1 1 0,-1 0 0,-2 2 0,-1 3 0,-1 4 0,-2 2 0,-12-2 0,-5 0 0,-14-2 0,-3-3 0,28 5 0,-12-17 0,21 0 0,-33-3 0,2 1 0,5 1 0,2-1 0,8 1 0,1 1 0,7-1 0,0 1 0,4 0 0,0 1 0,1-1 0,-1 1 0,-3-2 0,-2 1 0,-2 1 0,-2 0 0,-4 0 0,-2 0 0,-5 1 0,-2 1 0,-6 1 0,-2 1 0,44 11 0,-3 1 0,3-1 0,-45-10 0,1-1 0,1 0 0,1 0 0,1 1 0,1 0 0,0 0 0,0 0 0,0 0 0,0 1 0,0 1 0,-1 0 0,-2-1 0,1 1 0,1-2 0,0 0 0,3 1 0,-1-2 0,1 0 0,0 0 0,0-2 0,0 0 0,-3 0 0,0 0 0,-3-1 0,0 0 0,-1 1 0,1 1 0,1 1 0,2 1 0,5 1 0,1 0 0,7 2 0,3-1 0,9 2 0,0 0 0,1 0 0,1 1 0,7 2 0,1 0 0,4 1 0,0-1 0,-28-5 0,1 0 0,1 0-173,4 0 1,1 0 0,1 0 172,0-1 0,0 0 0,1 0 0,0-1 0,0 1 0,0 0 0,-1 0 0,1 0 0,1 0 0,1 1 0,1 0 0,1 1 0,4 1 0,2 1 0,0 1-374,5 1 1,2 1 0,0 1 373,0 0 0,0 0 0,0 1 0,-2-1 0,-1 1 0,-1-1 0,-4 0 0,-1-1 0,0 1 0,-2 0 0,0-1 0,-2 1-168,-2-1 1,-1 0-1,0 1 168,-3 0 0,1 0 0,-2 1 0,-4-2 0,0 1 0,-2 0 0,26 7 0,-3 2 0,-5-2 0,-4 0 0,-8-1 0,-4-1 237,-6-2 1,-3 0-238,-6-2 0,-1-1 1118,42 16-1118,-12-2 547,-8-2-547,-12-2 0,-9-2 0,-5-2 0,-4 0 0,2 1 0,1-2 0,0 0 0,1 0 0,2-2 0,4 0 0,0-4 0,6-3 0,7 0 0,4 2 0,3 2 0,-2 4 0,-7 1 0,-6-1 0,-10-2 0,-11-3 0,-8-4 0,-10-5 0,-5-3 0,-5-3 0,-3 0 0,4 2 0,13 9 0,28 16 0,27 13 0,-29-17 0,2 1 0,2 2 0,0-2 0,-4-5 0,-3-1 0,33 14 0,-24-12 0,-18-9 0,-11-5 0,-15-6 0,-4-2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59:16.2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15042 3333 24575,'-48'0'0,"-25"0"0,20 1 0,-3 1 0,-7 5 0,-3 2 0,-13 4 0,-5 3 0,18-3 0,-2 2 0,-3 0-542,-11 1 1,-3 0 0,-2-2 541,14-4 0,-2-1 0,-1-1 0,-1-1 0,-1 0 0,-2-2 0,0 0 0,0-2 0,1-1 0,0-1 0,0-1 0,1-2 0,-22-1 0,0-2 0,2-2 0,8 1 0,1-2 0,1 0 0,6 0 0,1-2 0,1 1-20,4 1 1,0 0-1,1 1 20,4 0 0,0 1 0,1-1 0,1-1 0,0 0 0,1 0 0,-26-5 0,1-1 0,0-1 0,0-1 0,-2 1 0,0 2 0,4 1 0,0 2 0,-6 1 0,-1 1 0,2-2 0,0-1 0,2-2 0,-1-4 0,28 3 0,-1-1 0,0-2 0,2-2 0,-1-1 0,1-1 0,-2 0 0,0 0 0,2-1 0,-29-8 0,4 1 0,7 2 0,4 0 0,8 1 0,4-1 0,5 0 0,3-2 0,2-4 0,1-2 600,3-2 1,1-3-601,1-2 0,2-2 241,2-1 0,1-1-241,4 3 0,2 0 0,4 5 0,1 0 0,-30-30 0,-1 5 0,-3-5 0,34 33 0,0-1 0,0-1 0,1 1 0,-27-34 0,5 9 0,10 9 0,8 9 0,1 2 0,2 0 0,-2 2 0,-1 2 0,-2 5 0,-6 0 0,-7 0 0,-8-2 0,-6-4 0,-6-1 0,-5-1 0,3 4 0,4 3 0,6 4 0,7 2 0,0 2 0,1 0 0,-4-1 0,-6 2 0,-5 0 0,-2 2 0,-1-2 0,0 0 0,1-3 0,2 1 0,5 2 0,0 1 0,-2 4 0,-6 1 0,-12-2 0,38 10 0,-2-2 0,-4 0 0,-1-1 0,-4-1 0,-1 0 0,-1 0 0,0 0 0,2 2 0,1 0 0,0 2 0,1 0 0,4 2 0,0 2 0,0 0 0,0 2 0,-1 0 0,0 1 0,-2 1 0,0 0 0,-2 2 0,0 0 0,-1 0 0,0 0 0,0 0 0,1 0 0,1 0 0,0 0 0,0 0 0,0 0 0,-2-1 0,-1-1 0,-4 1 0,-2-2 0,-5 0 0,-1-1 0,-3-1 0,0 0 0,0-1 0,1-2 0,3 0 0,0 0 0,4-1 0,1 0 0,3 0 0,2 1 0,2 0 0,1 0 0,1 1 0,1-1 0,-1 1 0,1-1 0,-1 0 0,-2-2 0,-6-1 0,-2-3 0,-2-1 0,-1-2 0,-2-2 0,-1 0 0,-1 0 0,1 1 0,4 2 0,1 1 0,3 1 0,0 2 0,6 2 0,2 1 0,4 1 0,1-1 0,-44-6 0,48 7 0,-1-1 0,-3 1 0,-1-1 0,-1 1 0,-2 0 0,-2 0 0,-1-1 0,-5 0 0,0-1 0,-1-1 0,1 0 0,-1-1 0,1-1 0,3 2 0,1 0 0,10 1 0,2 0 0,-37-7 0,22 3 0,20 2 0,17 4 0,13 1 0,6 3 0,3 0 0,0 2 0,-2 2 0,-3-4 0,-9-2 0,-11-4 0,-10-4 0,-3 2 0,5 1 0,12 3 0,13 3 0,17 3 0,7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8:20.8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14927 2372 24575,'0'-51'0,"0"-11"0,0-22 0,0-9 0,0-2 0,0 4 0,0 13 0,0 11 0,0 13 0,0 6 0,-2 2 0,-3-4 0,-5-2 0,-5-1 0,-2 3 0,-3 7 0,-2-1 0,-5-1 0,-9-5 0,-8-3 0,-6-2 0,-4 0 0,-1 1 0,-4-1 0,-5 0 0,-3-2 0,-7-3 0,-1 3 0,-5 6 0,-1 8 0,-4 9 0,-8 5 0,44 16 0,-1 1 0,-3 0 0,-2 0 0,1 1 0,-1-1 0,1 0 0,-2 1 0,-3-2 0,-1 2 0,-4-2 0,-1 1 0,-5 1 0,-1 0 0,-6-1 0,-1 1 0,-1 0 0,-1 0 0,-6 1 0,-1 0 0,-6-2 0,-1 2 0,-4 1 0,-1 1-197,30 4 0,0 1 1,-2 0 196,-2 1 0,-1 0 0,0 1 0,-2 0 0,-1 2 0,0-1 0,-4 0 0,0 0 0,-2 0 0,-5 0 0,-2 0 0,0 0-474,-6 0 0,-2 0 1,-1 0 473,22 0 0,-1-1 0,-1 1 0,0 1 0,-2 0 0,0 0 0,-1 1 0,1 0 0,1 1 0,0 0 0,1 0 0,1 1 0,-18 0 0,1 0 0,3 1 0,7 0 0,2 0 0,3 0 0,-21-1 0,6-1 0,27 0 0,3-2 0,3 1 0,1-3 0,2-2 0,-1-4 0,-12-5 0,-6-3 0,6 1 0,-5-2 0,-4-2-294,11 3 1,-2-2 0,-3 0 0,-1 1 293,-9-1 0,-3 0 0,-1 0 0,-2 1 0,-5 1 0,-2 0 0,-1 1 0,1 1 0,0 3 0,0 0 0,1 2 0,0 1 0,3 1 0,1 2 0,0 0 0,1 1 0,3 1 0,0 0 0,1 1 0,1 1 0,4-1 0,1 1 0,1 0 0,0 1 36,3-1 0,1 0 0,0 1 0,1 1-36,-23 1 0,1 1 0,2 2 0,5 1 0,1 3 0,2 1-214,4 2 0,1 1 1,2 2 213,3 2 0,1 1 0,1 1 0,2 0 0,1 1 0,-1 0 0,2-1 0,-1 1 0,1-1 0,4 0 0,0 0 0,2 0 0,-23 6 0,2-1 0,8-2 0,3-1 835,8-1 1,3 1-836,5-3 0,2 1 628,1 2 1,0 0-629,-1 2 0,-1 1 376,-5 2 1,-1 0-377,-5 4 0,-2-1 0,-2 1 0,1 0 0,0 1 0,1 1 0,1-1 0,1 0 0,3-1 0,0-1 0,3-1 0,0-1 0,4-3 0,1-2 0,5-2 0,1-2 0,3-2 0,2 0 0,-39 17 0,4-1 0,3 2 0,4 0 0,4-4 0,3-1 0,1-1 0,-4 0 0,-7 2 0,-5 2 0,2-4 0,5-2 0,5-7 0,4-1 0,3-1 0,4 0 0,4 2 0,6 0 0,6-1 0,5 0 0,4 0 0,1-2 0,3-1 0,1-3 0,1-3 0,3-2 0,-1-3 0,4 0 0,-1-1 0,3 0 0,3 1 0,2-1 0,6 1 0,6 1 0,3 7 0,2-7 0,0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1.0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1 638 24575,'56'0'0,"0"0"0,8 0 0,-5 0 0,-9 0 0,7-6 0,23-13 0,-26 1 0,4-2 0,12-6 0,3-1 0,2-3 0,1 0 0,-3-1 0,-1 0 0,0 1 0,0 1 0,-1-2 0,0 0 0,5-1 0,0 1 0,0 1 0,0 1 0,-4 1 0,-3 2 0,-6 3 0,-4 2 0,26-9 0,-29 11 0,-31 11 0,-23 6 0,-30 6 0,12-3 0,-11 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8:25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14998 107 24575,'-50'-1'0,"-40"-1"0,27-1 0,-5 0 0,-14-2 0,-4 0 0,21 1 0,-3-1 0,0 1-216,-1 0 1,-2 1-1,0 0 216,-3 0 0,0 1 0,-1 0 0,0 0 0,-1 1 0,0 0 0,3 1 0,1 0 0,0 0 0,0 0 0,0 1 0,1-2 0,-2 1 0,1-1 0,-1 0 0,1 0 0,-1-1 0,1-1 0,2 0 0,0 0 0,1-1 0,-30-3 0,1 0 0,7 1 0,1 1 80,10 1 0,0 1-80,-2 1 0,2 1 0,6 1 0,0 0 0,2 0 0,0 0 0,-1 0 0,1 0 0,4 0 0,-1 0 243,-2 1 1,-1 1-244,5-1 0,-1 1 0,3 0 0,0-1 0,-1 1 0,0-1 0,-1-1 0,0 0 0,-3 0 0,1 1 0,0 1 0,1 1 0,4 2 0,2 1 0,3 1 0,2 2 0,3 0 0,1 2 0,2 1 0,-1 0 0,-2 2 0,0 1 0,-3 1 0,-2 1 0,-6 0 0,-1 0 0,-4-1 0,-2-1 0,-4 2 0,-1-1 0,-5-1 0,-1 1 0,-6-1 0,0 0 0,0 0 0,-1 0 0,0 0 0,0 1 0,3 0 0,1 1 0,1 2 0,1 0 0,-3 0 0,-1 0 0,1 1 0,-2 0 0,-3 1 0,0-1 0,-2 1 0,-1 0 0,-1 1 0,1 0 0,2-2 0,1-1 0,3 0 0,0 0 0,-3 0 0,-1 0 0,-2 0 0,-1 0-192,27-6 1,-1-1 0,0 0 191,-2 0 0,-1-1 0,0 0 0,-2 0 0,0-1 0,-1 0 0,-1-1 0,0 0 0,0 0 0,-1 0 0,1-1 0,1 1 0,4-1 0,1 0 0,2 1 0,-26 3 0,3 3 0,8 1 0,5 1 0,20-2 0,4-1 0,-27 8 0,19-11 0,-19-11 0,15 0 0,-8-1 0,-19-2 0,-7-1-233,25 1 1,-3 0-1,1 0 233,0 1 0,0-1 0,2 0 0,4 1 0,1 0 0,1 1 217,-29 2 1,1 2-218,9 2 0,1 2 0,3 0 0,-1 0 0,3 1 0,0 0 0,4-2 0,1-1 0,2-2 0,2 1 0,6 1 0,2 1 356,6 0 1,4 1-357,-42 9 124,17 2-124,9 1 0,7 2 0,0-1 0,-1 1 0,-3 0 0,-3-2 0,0-4 0,-1-4 0,-2-3 0,0 0 0,2 0 0,2 2 0,6 1 0,2 1 0,-3 0 0,1-3 0,2-1 0,8-2 0,7-3 0,7 0 0,4-3 0,-3 0 0,-1 0 0,-2-2 0,-1-3 0,1-4 0,-3-3 0,-1-1 0,-3-2 0,1 2 0,-1-2 0,1-2 0,3 2 0,4-1 0,7 3 0,5-1 0,3-1 0,1 0 0,2 3 0,6 3 0,8 6 0,4 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8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26507 6942 24575,'0'-62'0,"0"-1"0,0-13 0,0-7 0,0 2 0,0-8 0,0-3-1112,0 9 1,0-4-1,0-2 1,0-1 1111,0 10 0,0-1 0,0-1 0,0-1 0,0 0 0,0-6 0,0-1 0,0 0 0,0-1 0,0 2 0,-1 0 0,1 1 0,-1 0 0,0 0 0,-2 1 0,-1 1 0,-1 1 0,-1 1 0,-2-1 0,-1 1 0,-2 0 0,-2 1 0,-1-1 0,-2 2 0,-2 1 0,-5-17 0,-3 2 0,-1 2 0,-3 2-92,0 5 0,-2 2 0,-1 1 1,-1 3 91,4 7 0,-1 1 0,-1 2 0,2 2 149,-8-14 1,1 2 0,0 2-150,2 4 0,1 2 0,0 2 0,0 2 0,-1 1 0,0 1 0,-3 0 0,0 2 0,-1 1 0,0 4 0,-1 1 0,-1 1 0,-3-2 0,-2 1 0,-1 1 0,0 1 0,-1 1 0,0 0 0,0 1 0,0 0 0,0 1 0,0 1 0,0 1 0,1 0-50,-19-17 0,1 1 50,1 2 0,-1 1 0,-3 0 0,-2 1 0,-4 0 0,-3 2 0,23 22 0,-1 1 0,-1 1 0,-1 0 0,-2 1 0,0 1 0,-1 1 0,-2 1 0,1 1 0,-3-2 0,0 2 0,-1 0 0,-2 1 0,1 1 0,-2 2 498,-3 2 1,-1 3 0,0 2-499,-4 3 0,-1 3 0,-1 3 0,-5 2 0,-1 3 0,-2 1 0,-4 3 0,-2 1 0,-1 2-25,19 2 1,0 1-1,-2 1 1,0 2 24,-6 0 0,-1 2 0,-1 1 0,-1 1 0,-5 1 0,-1 2 0,-2 1 0,-1 1-367,12-2 0,-1 1 1,-2 1-1,0 0 1,-1 0 366,-3 1 0,0 0 0,-1-1 0,-1 1 0,1 0 0,-2 0 0,0 0 0,-1 0 0,1-1 0,0 2 0,0-1 0,1 0 0,0 1 0,1 0 0,1 0 0,5-1 0,1 1 0,0 0 0,1 0 0,1 0-340,-16 5 0,1 0 0,1 1 1,2 0 339,6 0 0,1 0 0,1 1 0,2 0 0,5 0 0,0 1 0,2 0 0,1 1-64,-18 7 1,1 0-1,3 1 64,7-3 0,3 0 0,3 0 0,11-4 0,2-1 0,5-1 616,-5 3 0,6-5-616,-19 4 2469,-20-22-2469,22-10 0,-8-6 0,5 0 0,-5-2 0,-4-3-7,10 1 0,-3-1 0,-2-2 1,-1-1 6,-4-3 0,-2-1 0,0-1 0,-1-1 0,-5-2 0,-2 0 0,0-1 0,0 0-262,18 6 0,-1-1 0,0 1 0,0 0 0,0 1 262,1 1 0,0 0 0,0 1 0,0 2 0,-1 0 0,-17-1 0,-1 1 0,0 2 0,1 2-384,5 3 1,0 1 0,0 3 0,0 1 383,2 1 0,1 3 0,-1 0 0,1 3 0,2 1 0,0 2 0,1 2 0,0 1 0,2 1 0,0 2 0,1 2 0,1 1 0,0 2 0,1 1 0,0 1 0,1 3-240,2 1 1,0 1 0,2 2-1,0-1 240,-19 8 0,2-1 0,0 1 0,6-2 0,0 1 0,2-1 327,6-2 0,3 0 0,0 0-327,4-3 0,2 0 0,-1 0 0,2-1 0,1 1 0,0-1 0,-25 10 0,2-1 978,6-3 0,1-1-978,7-3 0,1 0 868,5-3 0,1-1-868,3-1 0,0-2 640,-1-1 0,-1-1-640,2-2 0,-2-1 311,-2 0 1,-2 0-312,-3-1 0,-2 1 0,-4 0 0,1 0 0,0 0 0,0 0 0,2 0 0,1 0 0,3-1 0,1 1 0,4 0 0,-1 1 0,0 1 0,0 1 0,1 0 0,0 2 0,2 1 0,-1 1 0,-2 2 0,-1 1 0,-4 2 0,0 1 0,-4 4 0,-1 0 0,-6 0 0,-1 1 0,0-2 0,-1 0 0,-3-2 0,0-1 0,1-2 0,1-1 0,8-2 0,4-3 0,14-2 0,3-3 0,-34 1 0,12-9 0,-17-5 0,30 2 0,-5 1 0,-15 5 0,-4 5-249,23-2 1,-2 4 0,-1 1 248,-4 4 0,-1 3 0,0 0 0,0 3 0,1 2 0,0 0 0,0 0 0,1 0 0,1 0 0,6-2 0,1 0 0,1 0 0,0-1 0,1 0 0,0-1-107,-26 11 1,0-1 106,2 1 0,1-2 0,0 0 0,1-1 0,8-3 0,2 0 0,4-2 0,2-1 0,10-3 0,1 0 0,7-1 0,1-1 0,-34 16 737,6-2-737,-2-1 221,-6-1-221,38-17 0,-1 0 0,-2-1 0,-1-1 0,1-1 0,-1 0 0,1-1 0,-1-1 0,4 1 0,0 0 0,-43 10 0,8 0 0,6 0 0,2 0 0,-5-1 0,-8 2 0,41-11 0,-1-1 0,0 1 0,0-1 0,0 1 0,1-1 0,-42 14 0,9 0 0,1 0 0,-2 0 0,-3-3 0,-2 0 0,-4 1 0,-1 0 0,2-1 0,5 0 0,10-2 0,8-6 0,4-6 0,5-5 0,2-2 0,-1-1 0,1 0 0,-4 0 0,1 0 0,-1 0 0,-1-1 0,-2-1 0,-1-1 0,1-1 0,1 0 0,2 1 0,1 0 0,-1-1 0,2 2 0,1-1 0,2 1 0,1 2 0,1 0 0,0 0 0,-1 0 0,1 0 0,-4 0 0,3 0 0,1 0 0,5 0 0,8 0 0,7 0 0,10 1 0,8 3 0,7 2 0,7-2 0,2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9:11.3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321 1 24575,'-58'0'0,"-2"0"0,-7 0 0,12 1 0,14 4 0,17 1 0,13 3 0,6 3 0,5 9 0,0 13 0,3 20 0,5 14 0,3 8 0,0-2 0,-3-13 0,-6-14 0,-2-14 0,0-10 0,0-3 0,0-4 0,0-1 0,0 0 0,0 0 0,0 5 0,0 4 0,0 2 0,0-2 0,0-4 0,0-5 0,0 0 0,0 3 0,0 3 0,0 3 0,0-2 0,2-6 0,2-6 0,1-5 0,2-4 0,7-1 0,12 0 0,20 0 0,18 0 0,18 0 0,15 0 0,-46 0 0,0 0 0,47 0 0,-15 4 0,-21 4 0,-15 3 0,-15 0 0,-9-2 0,-12-4 0,-4-2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9:21.8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1828 1 24575,'-22'0'0,"-19"0"0,-19 0 0,-11 0 0,-1 0 0,10 0 0,7 0 0,3 3 0,0 5 0,-1 7 0,-4 7 0,-2 1 0,-1 1 0,1 0 0,5 1 0,7 1 0,5 2 0,6 2 0,5 1 0,5 0 0,6-4 0,0 3 0,-3 0 0,-7 2 0,-7 6 0,-2 2 0,-2 2 0,1 4 0,-4 9 0,-3 7 0,-1 5 0,5-4 0,12-8 0,10-5 0,4-4 0,2 4 0,-3 8 0,-5 7 0,-3 7 0,-3 2 0,-3-1 0,-3-4 0,3 0 0,3-3 0,3-1 0,8 0 0,2-6 0,6-7 0,6-9 0,2-11 0,2-8 0,0-4 0,0 0 0,7 6 0,8 5 0,11 4 0,11 3 0,9 3 0,4 4 0,6 3 0,0 0 0,-1-9 0,3-8 0,8-8 0,10-6 0,10-3 0,7-3 0,0-3 0,1-2 0,-1-4 0,-4-10 0,-3-9 0,-7-6 0,-11 0 0,-6 6 0,-5 6 0,-1 0 0,2-3 0,-4-2 0,-3-4 0,-3-3 0,-5-4 0,-2-3 0,-3-3 0,-2-5 0,0-2 0,-4-3 0,-3-3 0,-1 1 0,-3 4 0,-2 4 0,-3 2 0,-1 2 0,-1-2 0,-2 0 0,-5-5 0,-5-10 0,-4-7 0,-2-4 0,0 5 0,0 7 0,0 7 0,0 1 0,0-3 0,0-8 0,0-7 0,0-3 0,-2-1 0,-5 4 0,-5-3 0,-11-3 0,-6-8 0,-7-9 0,-2 2 0,5 5 0,5 10 0,10 13 0,7 9 0,2 9 0,1 3 0,-1 0 0,-3-2 0,0-1 0,0 4 0,1 6 0,2 7 0,-1 7 0,-5 1 0,-7-2 0,-10-1 0,-8 2 0,-9 3 0,-10 5 0,-6 7 0,-6 9 0,0 11 0,0 10 0,0 8 0,4 3 0,5-1 0,5 1 0,6-2 0,2 3 0,3 3 0,1 9 0,-1 6 0,-1 8 0,-2 4 0,3-3 0,3 0 0,2-5 0,7-3 0,3-4 0,7-6 0,7-7 0,7-5 0,3-1 0,2 1 0,3 6 0,0 14 0,2 10 0,0 6 0,0-4 0,0-13 0,0-11 0,1-7 0,5 0 0,5 1 0,5 2 0,7-2 0,3 1 0,2-5 0,2-5 0,1-4 0,4-6 0,7-1 0,7 0 0,7 0 0,9-3 0,11-8 0,15-7 0,-36-6 0,1-2 0,6-2 0,0-2 0,4-4 0,-1-4 0,-1-5 0,-3-5 0,-3-5 0,-3-2 0,-6-2 0,-2-2 0,-6 1 0,-2-1 0,24-32 0,-14-1 0,-11-1 0,-8 2 0,-6 1 0,-7 2 0,-8-2 0,-6-4 0,-8-7 0,-10-7 0,-10 1 0,-7 6 0,-4 9 0,3 13 0,1 4 0,-2 3 0,0 2 0,-2 1 0,-5 5 0,-3 8 0,-10 1 0,-11 4 0,-7 5 0,-7 5 0,0 8 0,0 5 0,-1 6 0,-2 8 0,-3 15 0,-1 16 0,4 10 0,43-22 0,1 2 0,1 2 0,2 1 0,1 1 0,2 1 0,-28 39 0,8-3 0,9-5 0,12-4 0,8-3 0,11-6 0,7-3 0,3-3 0,4 0 0,9 0 0,12-2 0,13-1 0,11-4 0,4-4 0,5-4 0,3-3 0,4-6 0,2-1 0,4-8 0,0-6 0,-3-5 0,2-6 0,1-12 0,5-16 0,4-18 0,0-17 0,-4 0 0,-8 2 0,-13 9 0,-13 13 0,-14 10 0,-12 8 0,-7-5 0,-8-16 0,-15-17 0,-16-13 0,-11 4 0,-6 12 0,3 16 0,0 14 0,-4 8 0,-9 8 0,-4 5 0,-5 3 0,3 8 0,5 14 0,9 14 0,11 11 0,14 5 0,12-1 0,8 0 0,7-1 0,7-4 0,11-6 0,14-8 0,13-11 0,8-10 0,9-10 0,4-20 0,0-17 0,-5-21 0,-14-11 0,-12-6 0,-11-3 0,-10 2 0,-7 11 0,-5 17 0,-3 17 0,-3 8 0,-11 1 0,-17-6 0,-17-4 0,-15 3 0,0 7 0,4 12 0,4 7 0,4 5 0,-4 8 0,-3 13 0,-2 12 0,3 11 0,7 1 0,9-4 0,13-1 0,10-6 0,10-2 0,5-6 0,3-4 0,0-1 0,4-2 0,-3-8 0,3-2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9:40.5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3588 1045 24575,'-22'0'0,"-4"0"0,-3 0 0,-6 0 0,-8 0 0,-7 0 0,-8 0 0,-17 0 0,-6 0 0,-6 0 0,4 0 0,12 0 0,7-2 0,4-5 0,-4-3 0,-6-1 0,-2-1 0,-2 5 0,-1 1 0,5 2 0,-2 4 0,4 0 0,2 0 0,3-3 0,5 1 0,-1-1 0,-3 0 0,-5 1 0,-9 0 0,-3-3 0,0-3 0,1 2 0,6 1 0,6 2 0,8 3 0,6 0 0,5 0 0,3 0 0,0 0 0,-2 0 0,-8 0 0,-7 0 0,-5 2 0,-1 0 0,2 3 0,2 2 0,1-1 0,3 1 0,3-2 0,6-1 0,5-2 0,2-1 0,2-1 0,-2-7 0,-7-8 0,-3-8 0,-3-7 0,0 0 0,8 0 0,10-1 0,12-1 0,11-4 0,10-9 0,15-13 0,25-14 0,-4 29 0,5 0 0,13-6 0,5 1 0,7-1 0,3 2 0,1 0 0,1 3 0,-3 4 0,1 4 0,-7 6 0,0 3 0,-7 7 0,-2 3 0,40-4 0,-9 12 0,-6 6 0,-1 1 0,0 2 0,4 0 0,11 0 0,-34 1 0,3 0 0,12 1 0,3 0 0,12 1 0,3 2 0,8 1 0,1 1 0,0 1 0,1 2 0,0 2 0,0 0 0,-4 2 0,0-1 0,-5 2 0,-1 0 0,-4 0 0,-2 0 0,-6-1 0,-2 1 0,-1-1 0,-1 0 0,-2-2 0,0-1 0,-5-1 0,0-1 0,-4-1 0,0 0 0,-5-1 0,-2 1 0,44 8 0,-7 3 0,-6 7 0,-7 6 0,-4 5 0,-7 7 0,-8 0 0,-10-4 0,-12-7 0,-12-6 0,-9 0 0,-6 7 0,-6 13 0,-17 14 0,-39 16 0,7-35 0,-9-4 0,-10 0 0,-6-6 0,-14-5 0,-4-6 0,2-6 0,-1-6 0,6-6 0,2-4 0,7-4 0,5-4 0,-25-12 0,36-3 0,30 5 0,18 10 0,8 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9:44.5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1350 1 24575,'-16'0'0,"2"0"0,0 0 0,0 0 0,-2 0 0,-6 0 0,-2 0 0,-4 0 0,-3 0 0,-1 1 0,-3 4 0,1 4 0,-1 3 0,1 1 0,6-3 0,7-3 0,8-2 0,5 0 0,0-1 0,-4 4 0,-8 3 0,-8 3 0,-3 5 0,-3-1 0,2-2 0,5 0 0,0-1 0,5 0 0,3 0 0,-1-1 0,3-1 0,1-2 0,0 2 0,0 1 0,-3 1 0,-4 3 0,-3 0 0,-1-1 0,0 1 0,-1 0 0,-2 0 0,-4 1 0,-5 1 0,-1 2 0,2 1 0,3 3 0,2 3 0,2 7 0,-1 10 0,2 5 0,3 1 0,4-6 0,6-7 0,6-6 0,5-5 0,2-2 0,1-2 0,1 0 0,1 0 0,1 3 0,4 0 0,4-1 0,7-4 0,9-2 0,1-2 0,0-1 0,-3-1 0,-7-6 0,0-2 0,5-4 0,12-2 0,15 0 0,13-2 0,8 0 0,-2 0 0,-3 0 0,-6 0 0,-6 0 0,-5-3 0,-5-3 0,-6-4 0,-4 0 0,-1-1 0,-4 0 0,-1 1 0,-2 0 0,-1 1 0,0-4 0,0-5 0,3-10 0,4-11 0,2-6 0,1-5 0,-4 1 0,-3 1 0,-4 3 0,-2 2 0,0 0 0,-2 0 0,-1 0 0,-4-1 0,-2 4 0,-2 2 0,-1 4 0,1 4 0,1 2 0,2-1 0,0-1 0,0 1 0,-2 1 0,0 4 0,-2 4 0,-3 4 0,-1 4 0,0 2 0,-1-4 0,0-5 0,-3-7 0,-9-4 0,-16 0 0,-19 6 0,-21 9 0,-13 9 0,-2 5 0,5 4 0,14 6 0,18 4 0,20-3 0,13-2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39:52.59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2874 978 24575,'-55'0'0,"-13"0"0,-15 0 0,-4 0 0,6 0 0,15 0 0,11 0 0,9 0 0,2 0 0,0 0 0,-3 0 0,-6 0 0,-13 0 0,-8 0 0,-2 0 0,9 0 0,14 0 0,12-2 0,10 0 0,3-1 0,-2 1 0,-4 2 0,-5 0 0,-8 0 0,-8-2 0,-7-3 0,-9-3 0,-7-4 0,-4 1 0,2 0 0,4 1 0,4 4 0,7-1 0,3 1 0,4 4 0,-1-1 0,1 1 0,-1-3 0,3-3 0,6-1 0,4-1 0,1-5 0,-2-4 0,-3-4 0,-1-4 0,0 0 0,2 2 0,5-1 0,7-1 0,5-3 0,8-4 0,4-1 0,8 0 0,7-2 0,3-10 0,15-16 0,19-13 0,-6 34 0,5 1 0,7 1 0,3 3 0,2 6 0,2 4 0,2 5 0,1 5 0,46-1 0,0 11 0,-5 5 0,-11 2 0,-8 0 0,-9 0 0,1 0 0,5 0 0,8 0 0,10 0 0,5 0 0,4-2 0,0-1 0,-1-3 0,-9 1 0,-10 2 0,-15 0 0,-11 3 0,-5 0 0,1 1 0,6 4 0,10 5 0,7 4 0,7 4 0,0 1 0,1 1 0,-4 1 0,-6-1 0,-7 1 0,-7-2 0,-5 1 0,-2-1 0,-2 4 0,-2 2 0,-1 4 0,-5 0 0,-6-3 0,-7-4 0,-6-6 0,-7-3 0,-3 2 0,-1 6 0,1 11 0,0 7 0,-1 4 0,-2 1 0,-3-3 0,-6 1 0,-7 0 0,-11 2 0,-11 1 0,-14 0 0,-22-1 0,28-22 0,-3-1 0,-4 0 0,-2-1 0,1-2 0,0-1 0,-37 12 0,21-8 0,26-6 0,20-4 0,14-6 0,5-2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0:02.4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340 1038 24575,'0'-14'0,"0"-1"0,0 1 0,0 1 0,0-4 0,1 1 0,4-4 0,8-7 0,10-4 0,6-6 0,6-4 0,2-5 0,1-4 0,2-4 0,-3 3 0,-4 4 0,-5 10 0,-5 9 0,-2 5 0,-1 7 0,-5 4 0,0-1 0,-1 1 0,1-3 0,3-2 0,1-3 0,5-2 0,2-4 0,2-3 0,0 1 0,1 0 0,-3 4 0,-2 4 0,-1 3 0,-3 2 0,2-2 0,2-2 0,1-1 0,0 1 0,1 3 0,1 2 0,0 4 0,5 1 0,-2 2 0,1 2 0,-4 0 0,-3 3 0,-2 2 0,0 0 0,3 0 0,2 0 0,4 0 0,2 0 0,-1 1 0,1 4 0,5 6 0,0 5 0,1 2 0,-5 1 0,-9-2 0,-4 1 0,-3-1 0,-3 4 0,-1 3 0,-3 6 0,-2 4 0,-2-1 0,-3-3 0,-1-5 0,-3-8 0,0-2 0,0 9 0,0 14 0,0 16 0,-3 12 0,-7-1 0,-6-10 0,-4-11 0,1-11 0,4-6 0,0-2 0,-3 3 0,-6 4 0,-4 3 0,-4 1 0,-2-1 0,-2 0 0,1 1 0,0 1 0,0 0 0,-4-3 0,-4-3 0,-4-2 0,-6-1 0,-3 3 0,-3 1 0,-1 2 0,1-1 0,0 2 0,3 1 0,1 5 0,6 3 0,7 0 0,6-2 0,5-6 0,3-2 0,1-4 0,0-1 0,0 0 0,-3 1 0,-2-1 0,-3-1 0,-3-3 0,-2-3 0,-3-3 0,-4-5 0,-6-5 0,-1-4 0,1-6 0,3-9 0,7-5 0,9-5 0,8-1 0,7 0 0,5-7 0,1-11 0,4-10 0,4-14 0,3-10 0,2-10 0,7-6 0,10 3 0,13 3 0,10 7 0,-1 7 0,0 5 0,-4 5 0,-4 8 0,-2 7 0,-3 3 0,-2 5 0,-1 4 0,-4 7 0,-5 10 0,-1 2 0,0-5 0,3-8 0,7-9 0,6-2 0,6 5 0,-2 10 0,-5 9 0,-7 8 0,-9 7 0,-5-2 0,-5 4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7:40.1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9:47.7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1221 24575,'17'-11'0,"8"-10"0,10-10 0,3-10 0,0-3 0,-2-4 0,-1-7 0,0-1 0,-2-3 0,0 3 0,-3 6 0,0 1 0,-1 2 0,2 0 0,0-2 0,-2 2 0,-3 4 0,-5 5 0,1 6 0,-1 0 0,0 1 0,-1 1 0,-2 4 0,-1 5 0,0 2 0,0 0 0,4-3 0,3-3 0,5-4 0,3-1 0,1-1 0,0 1 0,-4 6 0,-6 8 0,-11 7 0,-6 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1.8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1 669 24575,'14'0'0,"4"0"0,6 0 0,12 0 0,11 0 0,10 0 0,13-2 0,10-6 0,13-11 0,-44 4 0,1-4 0,3-6 0,-1-4 0,-1-3 0,0-1 0,-1-4 0,1-2 0,-1 0 0,0-1 0,-3 3 0,2 1 0,5-1 0,3 3 0,4 3 0,4 4 0,8 3 0,4 3 0,3 5 0,1 4 0,-1 3 0,-1 4 0,-6 1 0,-1 2 0,-11 2 0,-3 0 0,38-2 0,-32-4 0,-26-3 0,-23 0 0,-40 2 0,16 4 0,-23 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9:49.1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1086 24575,'19'-39'0,"12"-16"0,21-23 0,-22 31 0,2 0 0,1-4 0,0 0 0,-1 4 0,0 0 0,25-33 0,-10 19 0,-9 17 0,-5 12 0,-3 4 0,2 3 0,-1 1 0,1 1 0,3 0 0,0-4 0,2-2 0,-1-2 0,-6 4 0,-6 5 0,-8 6 0,-4 3 0,-2 0 0,1-2 0,1-5 0,0 0 0,-1 1 0,-2 3 0,-5 7 0,-1 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9:50.9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1207 24575,'0'-34'0,"0"-10"0,8-22 0,10-8 0,9-3 0,7 11 0,2 16 0,2 8 0,0 9 0,1 4 0,2 7 0,2 2 0,9-1 0,4-5 0,2-7 0,1-4 0,-5-4 0,-5-3 0,-5-3 0,-5-3 0,-6 5 0,-6 10 0,-8 11 0,-7 11 0,-4 5 0,-2 0 0,0 1 0,5-12 0,3-11 0,6-9 0,2-4 0,-1 8 0,-2 11 0,-8 9 0,-8 10 0,-20 16 0,8-8 0,-8 10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9:52.8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1428 24575,'0'-49'0,"0"-7"0,4-8 0,6-1 0,7 4 0,6 10 0,3 10 0,3 9 0,1 9 0,2 6 0,3 0 0,6-2 0,8-3 0,7-6 0,4-2 0,-5-4 0,-6 0 0,-9 0 0,-8 3 0,-8 1 0,-2 0 0,1-2 0,6-2 0,4 0 0,1 2 0,-4 6 0,-3 4 0,1 0 0,2-2 0,6-6 0,3-8 0,0-4 0,1 1 0,-2 3 0,-3 5 0,-2 3 0,-1 0 0,-4 2 0,-1 1 0,0 3 0,-5 4 0,-1 1 0,-3 5 0,-7 3 0,-4 5 0,-5 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9:54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1620 24575,'0'-30'0,"0"-6"0,0-9 0,-2-1 0,1 7 0,1 6 0,5 6 0,4-1 0,3-1 0,6-6 0,3-2 0,7-4 0,1 2 0,-1 5 0,0 0 0,-1 5 0,-3 1 0,-2 1 0,-3 2 0,-1-2 0,0-1 0,0 1 0,2-3 0,2-2 0,3-3 0,3-3 0,0 1 0,1 1 0,-1 1 0,-2 3 0,-1 0 0,-3 2 0,-1 3 0,-1 0 0,0-1 0,3-5 0,9-10 0,11-9 0,11-5 0,10-5 0,1 3 0,-6 7 0,-11 9 0,-15 11 0,-10 11 0,-7 7 0,-9 8 0,-3 3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1:47:40.1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24575,'0'0'0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23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3504 5294 24575,'-27'-48'0,"0"5"0,-6-7 0,-14-23 0,-8-10-1318,16 24 1,-4-5 0,-3-4 0,-1-3 1317,-2-3 0,-3-4 0,-2-2 0,0-3 0,0 1-381,6 9 1,0-2 0,-1 0 0,0-1 0,0-1-1,-1 1 381,-1-4 0,-1-2 0,-1 0 0,1 0 0,1 2 0,0 1 0,-3-6 0,1 0 0,0 2 0,2 3 0,2 2 142,-3-4 1,3 4 0,1 2 0,1 3-143,3 7 0,1 3 0,1 1 0,1 4-42,-3-4 0,2 4 0,1 1 42,-18-21 0,3 3 1072,6 9 1,3 1-1073,2 2 0,2 0 0,-4-7 0,1-2 0,1-2 0,0-3 0,-2-7 0,0-1 0,16 26 0,-1-2 0,1 0 918,-1-3 0,1-1 1,-2-1-919,-3-4 0,0-1 0,-2 0 0,-1-1 0,-1 0 0,-1 2 0,-2 2 0,0 1 0,-1 3 0,3 8 0,0 3 0,0 3 680,-8-8 1,0 8-681,-25-16 183,27 34-183,17 20 0,16 8 0,7 4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26.0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24575,'0'35'0,"0"9"0,0 12 0,0 6 0,0 0 0,0-6 0,0-7 0,0-11 0,0-12 0,0-8 0,0-7 0,0-1 0,1 5 0,3 6 0,5 7 0,1 4 0,0-3 0,-1-2 0,-4-4 0,0-7 0,-1-3 0,-2-10 0,0-16 0,-2-17 0,0-18 0,0-9 0,0 1 0,0 3 0,0 2 0,0-1 0,2 7 0,0 7 0,0 12 0,0 10 0,0 7 0,3 4 0,6 3 0,10 4 0,13 5 0,10 6 0,9 5 0,0 1 0,-1-2 0,-8-4 0,-6-7 0,-5-5 0,-6-9 0,-3-12 0,-1-12 0,-4-8 0,-2 1 0,-5 7 0,-2 8 0,-4 17 0,-3 24 0,-1 24 0,-1 24 0,-2 14 0,-1 4 0,-1-2 0,0-6 0,2-14 0,1-13 0,0-15 0,0-11 0,0-11 0,0-4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26.8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29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24575,'0'28'0,"0"14"0,0 16 0,0 7 0,0-2 0,0-5 0,0-4 0,0-4 0,0-3 0,0-5 0,0-8 0,0-8 0,0-7 0,0-17 0,0-33 0,0 15 0,0-19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31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24575,'40'0'0,"7"0"0,10 0 0,9 0 0,2 0 0,-1 0 0,-9 0 0,-12 0 0,-10 0 0,-8 0 0,-5 0 0,-3 0 0,-5 0 0,-6 0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2.6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1 771 24575,'6'-33'0,"15"-5"0,26-16 0,19-1 0,7 6 0,15 3 0,1 12 0,-41 18 0,2 2 0,2-1 0,1 0 0,-3 2 0,-1 0 0,45-13 0,-8-3 0,-10-1 0,-16-2 0,-5-8 0,-6-1 0,0-1 0,-7 6 0,-3 5 0,-2 4 0,-7 7 0,-2 5 0,-16 9 0,-6 5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32.1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24575,'0'34'0,"0"13"0,0 17 0,0 15 0,0 5 0,0 3 0,0-1 0,0-8 0,0-15 0,0-19 0,2-20 0,-1-14 0,1-5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33.9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53 284 24575,'0'24'0,"0"20"0,0 23 0,0 14 0,0-3 0,0-19 0,0-20 0,-1-23 0,-4-28 0,-5-24 0,-4-22 0,1-15 0,6 2 0,5-1 0,8 3 0,17 3 0,19-2 0,21 8 0,13 10 0,5 16 0,-3 18 0,-8 9 0,-14 10 0,-16 10 0,-14 10 0,-11 7 0,-9 7 0,-4 4 0,-14 1 0,-13 2 0,-11-7 0,-4-9 0,9-6 0,16-9 0,24-5 0,26-5 0,27-3 0,14 4 0,0 9 0,-9 14 0,-16 14 0,-16 12 0,-13 6 0,-19 3 0,-30-8 0,-30-11 0,-27-17 0,-13-14 0,10-7 0,22-5 0,26 0 0,24 0 0,10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34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37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0 943 24575,'0'-51'0,"0"-7"0,0-12 0,0 1 0,0 6 0,0 4 0,0 0 0,0 0 0,0 0 0,2 3 0,6 3 0,4 4 0,6 0 0,4 2 0,2 4 0,5 5 0,5 9 0,2 10 0,1 9 0,0 7 0,-4 4 0,-4 8 0,-5 12 0,-3 13 0,-4 14 0,-3 7 0,-7 2 0,-4 1 0,-2-2 0,-1-3 0,0-3 0,0-9 0,0-8 0,-2-10 0,0-6 0,-1-6 0,2 3 0,1 2 0,0 4 0,0 2 0,0-3 0,0 0 0,0 3 0,0 3 0,0 0 0,0-4 0,0-3 0,0-5 0,0-4 0,0-4 0,0-4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38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24575,'25'0'0,"7"0"0,8 0 0,0 0 0,-8 0 0,-14 0 0,-9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0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0 514 24575,'0'-46'0,"0"-9"0,0-8 0,0 3 0,0 15 0,0 13 0,0 11 0,0 6 0,0 2 0,0 4 0,0 0 0,0-4 0,1-7 0,3-7 0,6-3 0,4 4 0,2 7 0,-1 9 0,2 17 0,6 23 0,12 24 0,11 19 0,5 8 0,0 0 0,-10-3 0,-8-9 0,-10-15 0,-8-14 0,-6-15 0,-4-8 0,-1-2 0,2 5 0,4 5 0,-1 0 0,-2-4 0,-2-10 0,2-6 0,2-11 0,6-12 0,5-20 0,7-20 0,3-17 0,-2-11 0,-2-6 0,-5 1 0,-4 7 0,-6 16 0,-5 20 0,-4 25 0,-2 11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2.1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0 390 24575,'0'-38'0,"0"-3"0,0-6 0,0 8 0,0 6 0,0 9 0,0-3 0,0-7 0,0-6 0,0 5 0,0 14 0,0 11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3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24575,'20'-5'0,"-3"1"0,-5 4 0,5 0 0,11 0 0,15 0 0,8 0 0,-1 0 0,-10 0 0,-10 0 0,-15 0 0,-7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5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24575,'5'13'0,"-1"13"0,-4 28 0,0 13 0,0-1 0,0-10 0,0-17 0,3-18 0,8-9 0,16-6 0,19-3 0,15 3 0,7-1 0,1 1 0,-4 1 0,-8 0 0,-11 0 0,-13-3 0,-10-1 0,-9-3 0,-3 0 0,-1 0 0,2 0 0,2 0 0,3 0 0,0 0 0,0 0 0,0 0 0,-1 0 0,-7 0 0,-9 0 0,-7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6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24575,'26'0'0,"13"0"0,14 0 0,1 0 0,-8 0 0,-10 0 0,-10 0 0,-6 0 0,-9 0 0,-5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3.8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52 578 24575,'-12'4'0,"-1"-1"0,-4-3 0,8 0 0,21-13 0,49-25 0,1 3 0,10-5 0,-9 4 0,5-1 0,3 0-318,10-3 1,4 0 0,-1 2 317,-2 3 0,0 1 0,-1 4 0,-9 6 0,0 2 0,-4 3 0,17-1 0,-7 4 0,-19 6 0,-6 3 0,23-2 0,-36 4 0,-25 5 0,-9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7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24575,'43'0'0,"7"0"0,7 0 0,3 0 0,-6 0 0,-8 0 0,-8 0 0,-8 0 0,-9 0 0,-10 0 0,-5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48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24575,'28'0'0,"14"0"0,19 0 0,10 0 0,0 0 0,-12 0 0,-15 0 0,-14 0 0,-7 0 0,-4 0 0,-2 0 0,-8 0 0,-2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50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427 86 24575,'-17'0'0,"-10"0"0,-7 0 0,-4 0 0,9 0 0,7 0 0,-1-6 0,-7-5 0,-11-4 0,-6-2 0,4 3 0,9 6 0,13 1 0,8 3 0,8 2 0,2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52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93 114 24575,'0'23'0,"0"19"0,0 27 0,0 28 0,0-43 0,0 1 0,0 2 0,0 0 0,0-4 0,0-2 0,0 31 0,0-21 0,0-29 0,-3-34 0,-7-35 0,-8-39 0,6 27 0,1-2 0,0-4 0,2 0 0,2 1 0,1 1 0,2-45 0,3 13 0,6 14 0,11 15 0,11 13 0,14 12 0,3 13 0,0 8 0,-4 7 0,-4 6 0,-4 10 0,-4 9 0,-9 8 0,-8 2 0,-7-4 0,-4-4 0,0-3 0,-3-4 0,-4-3 0,-5-2 0,-2-1 0,1 0 0,5-2 0,3 0 0,2 3 0,13 12 0,18 17 0,21 21 0,-17-24 0,2 2 0,0 0 0,0 2 0,-4-1 0,-1 1 0,18 32 0,-12-7 0,-10-9 0,-5-11 0,-6-11 0,-3-10 0,-7-15 0,0-4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53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54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24575,'0'27'0,"0"6"0,0 0 0,0 12 0,0 18 0,0 23 0,0-36 0,0 2 0,0 0 0,0 0 0,0 36 0,0-26 0,0-21 0,0-24 0,0-9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56.3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9 318 24575,'-5'18'0,"2"18"0,8 22 0,14 22 0,17 8 0,16-13 0,25-17 0,-29-38 0,5-6 0,11-2 0,5-5 0,7-1 0,2-3 0,-1-3 0,0-4 0,-5-2 0,-4-5 0,-11-3 0,-3-4 0,30-27 0,-25-13 0,-18-6 0,-17-6 0,-11-8 0,-8-2 0,-5 5 0,-2 6 0,-13 13 0,-18 11 0,-24 10 0,-34 7 0,38 17 0,-4 2 0,-6 3 0,-1 1 0,-3 2 0,1 1 0,6 2 0,1 0 0,5 1 0,1 2 0,-33 12 0,18 14 0,11 13 0,12 4 0,9-3 0,7-10 0,8-7 0,5-8 0,7-9 0,4-3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0:59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22 147 24575,'0'50'0,"0"18"0,-3 26 0,2-40 0,0 2 0,0-1 0,1 0 0,0 41 0,3-22 0,-1-17 0,-2-14 0,2-10 0,0-5 0,1-4 0,-2-7 0,-1-3 0,0-5 0,0-1 0,0 1 0,0 1 0,0 1 0,2 5 0,1 4 0,2 3 0,1-1 0,-2-14 0,0-26 0,-5-31 0,-6-26 0,-2-10 0,-1 0 0,3 7 0,1 2 0,0 3 0,3 1 0,0 1 0,2-2 0,1 4 0,0 6 0,2 10 0,5 11 0,4 10 0,5 8 0,3 6 0,3 5 0,4 3 0,4 1 0,0 3 0,3 2 0,5 2 0,4 2 0,9 0 0,7 0 0,2 0 0,0 3 0,-3 10 0,-6 12 0,-7 16 0,-9 11 0,-7 4 0,-5 0 0,-5-7 0,-6-10 0,-5-9 0,-9-8 0,-20-2 0,-33-6 0,-30-5 0,32-6 0,-1-2 0,0 0 0,2-2 0,-31 1 0,25 0 0,27 2 0,19 7 0,24 22 0,31 34 0,-10-17 0,3 4 0,7 8 0,0 2 0,0 2 0,-2 0 0,-3-2 0,-2 0 0,-2-5 0,-1-2 0,-3-3 0,-1-3 0,22 32 0,-12-23 0,-11-19 0,-8-15 0,-11-9 0,-3-7 0,-6-4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18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5432 3870 24575,'-43'-64'0,"5"19"0,-6-4 0,-21-18 0,-6-4-756,12 15 1,-2-1 0,-3-1 755,-5-4 0,-2 0 0,-1 0 0,15 13 0,-2 0 0,0 0 0,-1 0 0,-1-1 0,-2-1 0,0 1 0,0 0 0,1 2 0,-1-1 0,1 1 0,0 0 0,2 2 0,0-1 0,1 0 0,1 0 0,-14-13 0,2 0 0,2-1 0,5 2 0,3-1 0,0 0 0,1-2 0,1 0 0,0-1 0,0-2 0,1 0 0,-1-1 0,-4-1 0,-1 0 0,-1 0 0,-3 0 0,-2 0 0,0 2 0,0 1 0,-1 2 0,-2 2 0,0 2 0,-1 2 0,-1 2 0,2 4 0,0 1 0,0 3 0,1 4 0,0 2 0,-1 2 48,3 3 1,-1 2 0,1 1-49,3 5 0,2 1 0,-1 1 0,-28-11 0,1 2 0,3 0 0,1 1 0,6 1 0,1 1 254,1 0 1,2 0-255,4 1 0,1 0 0,6 4 0,1 1 0,5 2 0,4 1 1139,-35-10-1139,23 11 472,20 7-472,11 6 0,8 3 0,5 3 0,11 2 0,7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0.1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24575,'0'35'0,"0"23"0,0 21 0,0 18 0,0-3 0,0-14 0,0-19 0,0-19 0,3-17 0,14-14 0,25-17 0,31-15 0,-24 6 0,3-1 0,5-2 0,1 1 0,0 2 0,0 2 0,-6 3 0,-2 2 0,35-2 0,-21 6 0,-16 4 0,-13 0 0,-9 0 0,-15 0 0,-3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4.8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1 988 24575,'0'-61'0,"0"-5"0,6-15 0,15-8 0,11 2 0,-10 39 0,1 0 0,1 2 0,0 0 0,-2-1 0,1 0 0,-1 1 0,0 1 0,15-30 0,-6 17 0,-9 24 0,-7 14 0,0 7 0,-1 3 0,0 1 0,0 1 0,-3 5 0,-24 4 0,11 0 0,-17 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1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24575,'38'0'0,"7"-3"0,8-2 0,0-3 0,-6 1 0,-8 3 0,0 2 0,-1 2 0,1 0 0,-2 0 0,-5 0 0,-5 0 0,-5 0 0,-10 0 0,-4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2.9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52 24575,'35'-12'0,"1"4"0,5 1 0,-13 5 0,-12 2 0,-4 0 0,10 0 0,23-3 0,20 0 0,14-2 0,0-1 0,-10 3 0,-13 1 0,-18 2 0,-11 0 0,-16 0 0,-3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4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1 877 24575,'23'-36'0,"3"-7"0,10-13 0,4 4 0,-2 10 0,-3 10 0,-8 12 0,-7 6 0,-2 2 0,14-13 0,19-15 0,12-9 0,5 0 0,-14 14 0,-17 13 0,-11 7 0,-6 0 0,2-5 0,6-10 0,9-8 0,10-9 0,5-2 0,1 2 0,-8 10 0,-12 11 0,-11 11 0,-8 8 0,-10 4 0,-1 3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6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24575,'32'19'0,"3"4"0,3 10 0,2 7 0,6 5 0,1 2 0,0 0 0,-2-7 0,-7-9 0,-3-5 0,-2-4 0,-4-1 0,-4-1 0,-4-2 0,-5-6 0,-4-3 0,-3-4 0,-3-1 0,3 4 0,5 2 0,7 9 0,9 8 0,3 4 0,-1-1 0,-4-5 0,-8-5 0,-5-1 0,-3 1 0,-1 0 0,-1-1 0,-2-5 0,-2-3 0,2 0 0,5 3 0,13 15 0,19 19 0,12 13 0,0-1 0,-12-12 0,-17-18 0,-13-19 0,-9-5 0,-4-10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7.6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0 24575,'0'34'0,"0"14"0,0 26 0,0 21 0,0-43 0,0 2 0,0 2 0,0 1 0,0-2 0,0 0 0,0 44 0,0-22 0,0-26 0,0-19 0,0-11 0,0-3 0,0 0 0,0-1 0,-2 11 0,-3 8 0,-1 7 0,0-4 0,2-11 0,1-14 0,1-26 0,-1-25 0,3 10 0,-2-5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9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 24575,'41'0'0,"15"0"0,17 0 0,24 0 0,-40 0 0,2 0 0,3 0 0,2 0 0,1 0 0,1 0 0,-1 0 0,-2 0 0,-3 0 0,-2 0 0,-3 0 0,-3 0 0,36 0 0,-20 0 0,-19 0 0,-17 0 0,-10 0 0,-6-2 0,-2 0 0,3-2 0,8-3 0,11 0 0,8-4 0,5-2 0,-2 1 0,-9 1 0,-8 4 0,-13 1 0,-9 3 0,-5 2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29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31.4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222 0 24575,'0'35'0,"0"13"0,0 18 0,-11 33 0,1-40 0,-3 1 0,-2 5 0,-1 1 0,-4 6 0,1 0 0,2-5 0,0-2 0,1-3 0,1-2 0,2-7 0,1-3 0,-4 19 0,7-27 0,7-18 0,2-20 0,0 1 0,0-8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33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321 1 24575,'-5'36'0,"-6"8"0,-6 11 0,-6 8 0,0 0 0,0-2 0,3 1 0,1 1 0,2 0 0,1-6 0,2-11 0,4-12 0,5-9 0,1-8 0,1-2 0,-3-3 0,-2 3 0,-3 9 0,-6 10 0,0 5 0,-1-3 0,7-9 0,7-8 0,0-4 0,2 0 0,-1-2 0,0-2 0,1 0 0,0-7 0,0 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34.8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837 1 24575,'-37'0'0,"-7"0"0,-10 0 0,-1 0 0,-2 0 0,-6 0 0,-11 0 0,-4 0 0,3 0 0,13 0 0,14 0 0,12 0 0,12 0 0,5 0 0,2 0 0,-2 0 0,-3 0 0,1 0 0,3 0 0,10 0 0,3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35.5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1 340 24575,'12'-5'0,"6"-3"0,5-4 0,16-7 0,16-13 0,14-12 0,9-4 0,1-3 0,-2 5 0,-16 11 0,-12 10 0,-25 14 0,-13 8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37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1 988 24575,'0'-20'0,"0"-14"0,0-14 0,0-8 0,0 0 0,0 7 0,0 2 0,2 5 0,7 3 0,7 2 0,8 0 0,9-5 0,6-6 0,5 1 0,-2 2 0,-3 4 0,-4 5 0,-1 3 0,-2 1 0,-4 4 0,0 1 0,0 6 0,0 4 0,3-2 0,-1 1 0,1-3 0,1 2 0,-4 6 0,-1 4 0,-3 4 0,-5 4 0,-2 1 0,-5 0 0,-2 6 0,1 11 0,2 16 0,1 17 0,0 15 0,-3 8 0,-2-1 0,-3-6 0,-4-10 0,1-8 0,-3-4 0,-2-1 0,-5 1 0,-5 5 0,-5 0 0,-3 4 0,0 0 0,3-9 0,3-9 0,5-11 0,5-12 0,2-5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38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24575,'30'0'0,"14"0"0,20 0 0,8 0 0,-5 4 0,-9 3 0,-11 2 0,-10 1 0,-9-5 0,-3-1 0,-2 0 0,1-2 0,1 2 0,-3-2 0,-10 1 0,-5-2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40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0 24575,'0'59'0,"0"12"0,0-22 0,0 3 0,0 3 0,0 1 0,0 0 0,0-2 0,0 43 0,0-26 0,0-22 0,0-19 0,0-9 0,0 1 0,-2 3 0,0 7 0,-2 3 0,-2 1 0,1 1 0,-2-4 0,2-5 0,3-9 0,0-6 0,2-2 0,0-1 0,3-2 0,13-2 0,16-3 0,22-3 0,22 0 0,14 0 0,8 0 0,-5 0 0,-12 0 0,-18 0 0,-18 0 0,-15 0 0,-16 0 0,-7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41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43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119 1 24575,'0'29'0,"0"16"0,0 22 0,0 7 0,0-7 0,0-11 0,0-6 0,0-5 0,0-5 0,0-5 0,0-2 0,0-4 0,0-1 0,-1-2 0,-3 0 0,-4 6 0,-4 10 0,-8 10 0,-1 6 0,-1-5 0,4-11 0,8-14 0,7-12 0,19-7 0,24-7 0,27-1 0,23-1 0,-39 0 0,-1 0 0,1 0 0,-1 0 0,40 0 0,-20 0 0,-23 0 0,-19 0 0,-17 0 0,-4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45.9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250 151 24575,'-24'11'0,"0"14"0,5 22 0,5 21 0,8 10 0,3 0 0,3-7 0,0-3 0,0-7 0,6-4 0,9-7 0,9-10 0,5-5 0,1-7 0,-3-6 0,3-8 0,5-7 0,6-5 0,8-5 0,5-6 0,-2-9 0,-2-10 0,-3-4 0,-6 1 0,-7 0 0,-5 3 0,-9 1 0,-5-3 0,-8-3 0,-6-8 0,-11-8 0,-8-3 0,-8-1 0,-6 0 0,-3 3 0,-2 0 0,-5 0 0,0 0 0,-6 5 0,-5 2 0,-3 7 0,-6 8 0,4 8 0,5 8 0,5 5 0,4 4 0,2 2 0,5 5 0,8 3 0,14-2 0,7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48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147 316 24575,'0'50'0,"0"25"0,-1-22 0,-1 3 0,-1 6 0,-2 3 0,-2 7 0,-1 2 0,-2 0 0,0 2 0,0 3 0,-1 0 0,1-5 0,0-3 0,2-13 0,0-3 0,-7 28 0,4-33 0,4-19 0,0-13 0,5-12 0,0-18 0,3-34 0,7-33 0,1 27 0,3-3 0,2-6 0,3-1 0,2 0 0,1 1 0,1-1 0,-1 0 0,-2 1 0,-1 1 0,-1 2 0,-1 2 0,-3 5 0,-1 2 0,6-26 0,-6 27 0,-6 21 0,-3 11 0,-2 0 0,0-15 0,0-26 0,1-26 0,1-8 0,2 10 0,1 23 0,1 25 0,-2 21 0,2 22 0,4 27 0,5 46 0,-3-20 0,1 6 0,3 13 0,1 3 0,1 7 0,2 1 0,-2-5 0,1-3 0,-3-11 0,0-3 0,-2-9 0,-1-5 0,9 29 0,-4-32 0,-4-18 0,-5-17 0,-5-7 0,0 0 0,-1 1 0,1 3 0,0 0 0,2-3 0,1-6 0,0-4 0,3-3 0,4-2 0,3-6 0,3-5 0,-3-3 0,-4 2 0,-5 1 0,-1-9 0,1-20 0,1-28 0,5-29 0,-4 41 0,1-1 0,2-3 0,1 2 0,2 3 0,0 3 0,15-36 0,-5 25 0,-4 19 0,-5 13 0,-3 7 0,-4 6 0,-6 10 0,-3 4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1:50.6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953 0 24575,'-62'0'0,"-23"0"0,30 0 0,-2 0 0,-9 0 0,-2 2 0,0 2 0,1 3 0,3 4 0,3 5 0,7 2 0,3 5 0,-25 32 0,22 2 0,22 3 0,12 3 0,10-1 0,8 3 0,6-3 0,9-3 0,12-5 0,17-12 0,16-10 0,21-13 0,18-9 0,-43-7 0,1-2 0,3 0 0,0-2 0,-2 1 0,-1 0 0,-2 0 0,-2 0 0,0 1 0,-1-2 0,43 0 0,-4-3 0,-6-3 0,-9-3 0,-10-5 0,-11 0 0,-13 0 0,-12 2 0,-10 4 0,-9 1 0,-5 0 0,-17-6 0,-19-6 0,-17-8 0,-14-4 0,1 3 0,7 7 0,9 8 0,10 6 0,10 4 0,9 2 0,6 1 0,6 1 0,2-1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2:01.2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15134 3376 24575,'-37'-17'0,"-29"-21"0,9 3 0,-8-5 0,7 4 0,-3-3 0,-3-2-1094,-15-8 0,-3-2 1,-4-1 1093,13 8 0,-2 0 0,-1-1 0,-2 1-390,-3-1 1,-2-1 0,-1 2 0,-1 0 389,-3 0 0,-2 1 0,0 0 0,0 2 0,-1 2 0,0 0 0,-1 2 0,1 0 0,1 2 0,-1 0 0,1 1 0,1 0 0,0 0 0,1 1 0,1 0 0,1 0 0,4 1 0,2 1 0,0-1 0,2 0-15,3-1 1,1 1 0,2-1 0,-1 0 14,4 1 0,-1-1 0,2 1 0,1-1 0,-15-7 0,2 1 0,1 0-135,4 2 0,2 1 0,0 2 135,7 3 0,2 1 0,0 3 0,-25-10 0,0 5 643,0 4 0,1 5-643,2 5 0,0 4 0,-1 2 0,0 1 0,0 1 0,0 0 0,-3-4 0,-1-3 0,0-3 0,0-3 0,0-3 0,1-4 0,2-3 0,0-2 0,2 0 0,0-2 0,-3-3 0,1-2 0,0 1 0,0 0 0,2 0 0,1 2 0,3 0 0,0 2 0,6 6 0,-1 3 1001,1 1 1,-1 3-1002,3 4 0,-1 3 680,-2 0 0,0 2-680,-2 1 0,0 1 264,1 2 0,-1 1-264,1 0 0,0 1 61,-2 2 1,-1 1-62,2-2 0,-1 0 0,-6-1 0,0-1 0,-2-1 0,1 1 0,6-1 0,0 2 0,0 0 0,0 2 0,8 1 0,1 2 0,-6 1 0,1 1 0,0 0 0,0 2 0,0-1 0,-1 2 0,1-1 0,-1 0 0,6 0 0,0 0 0,-1-1 0,1 0 0,4-1 0,0 1 0,1-1 0,1 1 0,1-1 0,0 1 0,3 0 0,2 1 0,6 0 0,5 0 0,-22 0 0,19 0 0,2 0 0,-15 0 0,-25 0 0,-9 0 0,0 0 0,7 0 0,11 0 0,2 0 0,0 0 0,-6 0 0,-7 0 0,-2 0 0,4 0 0,3 0 0,11 0 0,8 0 0,0 0 0,-2-3 0,-2-2 0,-4-1 0,3-1 0,2 2 0,0 2 0,-1 1 0,-3 2 0,1 0 0,2 0 0,-1-2 0,-1-1 0,-3-2 0,-4-1 0,1 1 0,-7-2 0,-3-1 0,-1-6 0,-1 0 0,2-3 0,4 1 0,-2 2 0,-6 2 0,40 9 0,-2 1 0,-4 0 0,-1 1 0,-4 1 0,-2 0 0,0 0 0,0 0 0,5 0 0,2 0 0,2 0 0,4 0 0,-36 0 0,20 0 0,13 0 0,11 0 0,8 0 0,5 0 0,9 0 0,6 0 0,6 0 0,4 0 0,-4 4 0,-8 3 0,-9 4 0,-5 3 0,-1-4 0,7-2 0,8-5 0,11-1 0,5-1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2:14.6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17460 2933 24575,'-41'-1'0,"-9"-4"0,-16-10 0,-6-12 0,-2-8 0,3-1 0,6 8 0,4 9 0,3 7 0,1 4 0,1 1 0,3 0 0,6-4 0,1-1 0,4 0 0,7 3 0,0 2 0,6 3 0,-1 1 0,0 1 0,3 2 0,0 0 0,0 0 0,1 0 0,-2 0 0,-3 0 0,-4 0 0,-6 0 0,-7 4 0,-12 3 0,-14 6 0,-12 5 0,-7 2 0,-1 3 0,4-1 0,1 0 0,39-10 0,0-1 0,-7 1 0,-1 0 0,-2 0 0,-1 0 0,-4 2 0,0 0 0,2 1 0,0 0 0,2 1 0,0 0 0,-6 2 0,-1 0 0,-2 0 0,-1-1 0,-9 0 0,-2-1 0,-8 0 0,-1-1 0,-2-4 0,-1-2 0,-4-2 0,0-1 0,-1-3 0,1-1 0,0-2 0,0 0 0,-2 1 0,2 1 0,3 1 0,2 0 0,2 1 0,0 1 0,3 0 0,0 0 0,2 1 0,0-1 0,-4-1 0,-1 0 0,-1-2 0,-2 0 0,-4 0 0,-2 0-205,30-2 1,0 0-1,-2 0 205,-1 0 0,0 0 0,-2 0 0,-5-2 0,-1 0 0,0-1 0,-3-2 0,-1 0 0,0-1 0,-4-2 0,0-2 0,1 0 0,-2-2 0,1-2 0,0 1 0,3 1 0,1 0 0,0 1 0,1-1 0,-1 1 0,0 1 0,0 1 0,1 1 0,-2 0-402,-4 3 0,-1 0 0,-2 1 402,-3 0 0,-1 0 0,-1 1 0,23 2 0,-2 0 0,1 1 0,-1-1 0,-2 1 0,0 0 0,0-1 0,-1 0 0,0-1 0,-1 0 0,0-1 0,0-1 0,-2-2 0,1 0 0,-1-2 0,0-1-394,0-2 1,-1-1 0,1-1-1,0-1 394,-1-2 0,0 0 0,1-1 0,-1 0 0,0-1 0,-1 1 0,2-1 0,0 2 0,6 1 0,1 0 0,1 1 0,1 2 0,-18-2 0,1 3 0,6 1 0,-14 0 0,9 2 0,25 6 0,3-3 0,-1-7 0,0-7 0,-12-12 0,-6-8-511,3 2 0,-6-5 1,-7-3 510,19 8 0,-4-3 0,-3-2 0,-2 0 0,0-1-289,8 6 0,0-1 0,-2-1 0,-1 0 0,1 1 0,-2 0 289,-2-1 0,-1-1 0,0 1 0,-1 0 0,0 1 0,1 0 0,0 2 0,0-1 0,0 1 0,1 1 0,0 0 0,1 3-123,-6-3 1,2 3-1,0 0 1,0 1-1,0 1 123,1 0 0,0 1 0,0 1 0,0 0 0,1 0 0,2 1 0,1 1 0,0 0 0,0 0 0,1 0 0,-17-4 0,2 0 0,-1 0 0,1 0-325,2-1 1,-1 1-1,1-1 1,1 0 324,2-1 0,1-1 0,0 1 0,2-1 0,6 2 0,1 0 0,1 0 0,2 0 351,-17-9 0,2 0 0,3 0-351,11 5 0,1 0 0,4 1 1284,-18-9 1,4 1-1285,10 4 0,5 0 1108,12 8 1,5 0-1109,-30-20 1936,23 10-1936,17 11 796,16 10-796,12 7 0,6 7 0,5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6:41.1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615 20 24575,'-52'0'0,"-19"-2"0,-17-1 0,37 1 0,0 0 0,-32-3 0,9 2 0,14 1 0,22 1 0,7 2 0,21 4 0,6 16 0,3 20 0,1 21 0,5 19 0,4 3 0,4-6 0,-1-16 0,-6-18 0,-3-15 0,-1-12 0,0-4 0,0 9 0,-2 23 0,0 37 0,0-27 0,0 4 0,0 6 0,0 1 0,0 0 0,0-1 0,1-7 0,0-3 0,3 32 0,3-29 0,0-25 0,1-11 0,-1 3 0,4 17 0,1 16 0,0 10 0,-1-5 0,-5-14 0,-2-16 0,-2-12 0,-2-3 0,0 0 0,0 1 0,0-3 0,1-4 0,2-4 0,2-6 0,3 0 0,8 0 0,14 2 0,17 0 0,14 1 0,7-4 0,1 2 0,-2 4 0,-2 9 0,1 15 0,1 11 0,-3 4 0,-6-3 0,-12-11 0,-12-9 0,-11-8 0,-11-8 0,-5-5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2:30.8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18937 2671 24575,'-20'0'0,"-22"8"0,-38 7 0,28-3 0,-5 1 0,-13 4 0,-4 3 0,-4 2 0,-1 2 0,-5 6 0,1 3 0,-6 6 0,1 2 0,1 4 0,0 1 0,27-15 0,-1 1 0,0-2 0,-1 0 0,-1-2 0,0-1 0,-3-1 0,0-1 0,-1-1-148,-1-1 0,0-1 0,-1 0 148,1 0 0,0-1 0,0 2 0,1 0 0,0 0 0,1 1 0,-1 1 0,0 0 0,0 1 0,0 0 0,0 1 0,0 1 0,0-1 0,0 1 0,0-1 0,-2 2 0,1 0 0,-2 0 0,-4 2 0,0-1 0,-3 0-443,-6 3 0,-3 0 1,-1 0 442,17-7 0,-1 0 0,-2-1 0,0 1 0,-3 0 0,-2 0 0,0 0 0,-1-1 0,-1 0 0,-1 0 0,0-1 0,-1 1-397,1-1 0,-1-1 0,0 1 0,1-1 397,-1 1 0,-1-1 0,1 1 0,1 0 0,3 0 0,0 0 0,1 1 0,0-1 0,2 0 0,1 0 0,0 1 0,1-2-295,-18 8 1,0-1 0,2-1 294,1-2 0,1 0 0,1-2 0,5-3 0,0-2 0,2-1-2,6-2 1,1 0 0,0-1 1,1-3 0,1 0 0,0-1 0,-25 4 0,1-1 0,-1 1 0,1-2 0,2-1 0,0-1 0,3-2 0,0-1 0,-5-2 0,-1-2 0,-2-2 0,0 0 0,30-2 0,0-1 0,0 1 0,-32-1 0,0 0 0,2-2 0,1-1 0,3-4 0,1-4 0,0-5 0,-1-4 0,-2-5 0,1-3 0,28 7 0,1 0 0,-1 0 0,-1 1 0,0 0 0,1 0 0,1 1 0,0 1 0,2 0 0,-27-7 0,4 2 576,20 5 1,3 1-577,10 4 0,-1 0 0,-10-4 0,-5-2 0,-20-8 0,-11-5-222,30 9 0,-6-3 1,-3-2-1,-3-1 222,2 0 0,-3-2 0,-2-1 0,-3-1 0,-2-1-479,13 5 1,-1-1 0,-2-1 0,-2 0 0,-1-1-1,0 1 1,-2-1 478,4 1 0,-1 0 0,-1 0 0,0-1 0,-2 0 0,1 0 0,-1 0 0,0 0 0,-2-1 0,-1-1 0,0 0 0,-1 1 0,1-1 0,-1 0 0,1 0 0,1 0 0,0 0 0,1 1 0,-1-1 0,1 1 0,0-1 0,1 1 0,1 0 0,1 0 0,-5-2 0,1-1 0,1 1 0,0 0 0,2 1 0,0-1 0,2 0-265,-7-2 0,1 0 0,1 0 1,1 0-1,2 1 0,3 0 265,-5-1 0,2 1 0,3 0 0,1 1 0,3 2-128,-4-3 1,1 1 0,4 2 0,3 2 127,-4-1 0,4 2 0,5 1 837,-14-5 0,6 3-837,14 5 0,3 2 2054,12 4 1,2 0-2055,-35-15 2742,2-1-2742,-5-6 451,39 19 0,-1-3-451,-1-2 0,0-2 0,0-2 0,1-1 0,2 0 0,1-2 0,1-2 0,0 0 0,2-3 0,1 0 0,-1-2 0,-1 0 0,-2-2 0,0 1 0,1 2 0,-1 0 0,0 4 0,1 2 0,-37-26 0,7 10 0,6 4 0,6 2 0,5-2 0,5-1 0,4 2 0,4-1 0,1-2 0,1 0 0,-3-2 0,-4 0 0,-6-4 0,-7-4 0,-4-2 0,-3-2 0,3 3 0,2 4 0,3 3 0,7 7 0,8 7 0,8 7 0,6 4 0,3 4 0,1 1 0,-1 1 0,-1-1 0,-2-2 0,-2-6 0,0-7 0,-2-6 0,-1-3 0,4 8 0,5 10 0,9 12 0,7 10 0,6 3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6:42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9714 6426 24575,'-62'-72'0,"12"13"0,-7-10 0,2 5 0,-4-7 0,-4-2-1068,8 9 1,-2-3 0,-3 0 0,-1-1 1067,8 10 0,-2-1 0,-1 0 0,-1 0 0,-1 2 0,-3-2 0,-1 1 0,-1 1 0,-1 0 0,-1 2 0,0 0 0,0 1 0,-1 2 0,-1 0 0,0 1 0,0 0 0,-2 2 0,1 0 0,-1 1 0,1 1 0,-14-9 0,1 1 0,-1 1 0,2 1 0,3 4 0,1 0 0,1 1 0,0 1-40,4 3 0,0 2 0,0 1 0,2 1 40,-17-8 0,2 2 0,1 3 0,4 3 0,2 3 0,0 0 156,4 4 1,1 0 0,0 2-157,2 0 0,0 1 0,-1 1 0,1 1 0,0 0 0,0 2 0,3 0 0,1 1 0,0 1 0,-1-1 0,0 1 0,1 0 0,1 0 0,1-1 0,0 0 0,-28-11 0,0-2 0,31 11 0,-1-1 0,0 0 0,1-1 0,-1 0 0,1 0 0,-2-1 0,0-1 0,1 1 0,0-2 0,-1 0 0,1 0 0,-3-1 0,0 0 0,0-1 0,3 1 0,0-1 0,1 0 0,-1-2 0,1 1 0,-1-3 0,-3-2 0,0-3 0,1-1 0,-1-3 0,1-2 0,-1-2 0,-4-4 0,0-3 0,-1-1-357,-2-5 0,-1-1 1,1 0 356,-2-1 0,0-1 0,1 1 0,0 2 0,1-1 0,0 2 0,2 2 0,0 2 0,1 1 431,3 4 1,0 1 0,1 2-432,3 2 0,0 2 0,2 0 0,4 3 0,2 1 0,0 0 570,-19-15 0,3 1-570,8 5 0,1 2 291,1 1 1,-1 1-292,0 4 0,-2 2 639,1 3 1,0 3-640,-2 2 0,1 3 366,3 4 0,1 1-366,1 0 0,1 1 0,1 0 0,1 1 0,4 2 0,2-1 0,2 2 0,2 1 0,-38-18 0,5 2 0,7 6 0,7 4 0,10 5 0,12 5 0,11 6 0,16 4 0,7 4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06:46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17871 7455 24575,'-59'-17'0,"-20"-17"0,28 6 0,-3-2 0,-10-7 0,-3-2 0,-9-4 0,-2 0 0,-2 0 0,-1 1 0,-3-2 0,-1 0 0,0 2 0,2 0 0,6 3 0,2 1 0,1 0 0,2 1 0,8 6 0,2 1 0,5 1 0,1 1 0,4 2 0,1 2 0,4 1 0,1 0 0,-38-20 0,4 2 0,6 4 0,5 0 0,4-2 0,-2-5 0,-14-11 0,34 24 0,-2 0 0,-6-1 0,-2-1 0,-5-1 0,-2 0 0,-1 0 0,-1 1 0,-1 0 0,0 1 0,3-2 0,0 1 0,1 0 0,0 0 0,0 1 0,-2-1 0,-2 0 0,-2 1 0,-9-4 0,-2-1 0,-4-4 0,-2-3-200,24 10 1,-1-1 0,1-2 199,-2-1 0,1-2 0,0 1 0,2-1 0,1 0 0,-1 0 0,0 0 0,1 0 0,-1 0 0,0 1 0,1 0 0,-1 0 0,0 0 0,0 1 0,-1-2 0,0 0 0,-1-1 0,1 1 0,3 1 0,1 0 0,1 0 0,-22-18 0,1 0-33,4 1 0,2 0 33,8 4 0,2 1 0,1-1 0,2 1 0,2 2 0,2-1 0,4 3 0,1 0 0,-1 2 0,1 0 297,3 4 1,0 1-298,4 2 0,0 1 34,3 4 1,2-1-35,-36-31 0,0 0 0,31 31 0,-2 0 0,-4 0 0,-2 1 0,-10-3 0,-3 2 0,-7-1 0,-3 0 0,-6 0 0,-3-1 0,23 9 0,-2 1 0,0-2-193,-1-1 1,-1 0-1,0-1 193,-5-4 0,-1 0 0,-1-2 0,-4-4 0,-1-1 0,0-1-416,-4-4 0,-1-2 0,0 0 416,-2-3 0,-2-1 0,1-1 0,21 12 0,-1 0 0,1-1 0,-1 1 0,-19-13 0,0 0 0,-1 1 0,1 3 0,-1 1 0,0 2 0,2 3 0,0 1 0,0 4 0,2 3 0,-1 2 0,1 3-243,1 2 0,0 3 1,0 1 242,1 2 0,-1 2 0,1 1 0,-2 1 0,-1 1 0,0 1 0,-1-1 0,-2 1 0,1-1 0,0 1 0,-1-1 0,1 0 0,1 0 0,1-1 0,0 0 0,5 0 0,0 0 0,2-1 0,2 2 0,1-1 0,0 0 0,3 0 0,0 0 0,0 0-70,1 1 0,0-1 0,1 0 70,-27-7 0,1-1 0,7 0 0,2 0 0,0 0 0,1 0 0,4 2 0,2 1 256,-3 1 1,1 3-257,1 4 0,1 2 610,7 4 1,0 3-611,6 2 0,3 1 790,-34-1-790,28 1 240,9-5-240,-2-8 0,-15-9 0,-16-11 0,41 16 0,-1-2 0,-5-3 0,0-1 0,-4-2 0,0 0 0,-2-1 0,0 0 0,-1 2 0,-1 2 0,-2 0 0,-1 3 0,1 2 0,0 3 0,2 3 0,1 2 0,3 1 0,2 1 0,3 3 0,0 1 0,0 1 0,0 1 0,-3 1 0,-1 1 0,-6 1 0,-1 1 0,-4 0 0,-1 0 0,-2 1 0,-2 0 0,0 0 0,-1 0 0,0 0 0,-1 0 0,-3 0 0,-2-2 0,-2-1 0,-1 0 0,-1-2 0,-1-1 0,0-2 0,1-1 0,3-1 0,2-1 0,6-1 0,3-1 0,7 1 0,3-1 0,10 2 0,3 0 0,-34-8 0,7 8 0,3-1 0,-1 0 0,1-2 0,4-2 0,5 2 0,5 0 0,3 1 0,0 0 0,0 1 0,-2-2 0,5 1 0,8 1 0,12 3 0,17 4 0,7 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6:52:03.0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24575,'0'29'0,"0"6"0,2 10 0,2 7 0,4 4 0,4 1 0,3-6 0,3-1 0,1-1 0,1 4 0,0 9 0,-1-3 0,-4-6 0,-4-12 0,-4-14 0,0-6 0,0-1 0,0 3 0,3 2 0,0-1 0,-1-2 0,0-4 0,-2-1 0,2 0 0,0 0 0,2 2 0,2 3 0,3 2 0,1 3 0,1-1 0,-3-4 0,-2-5 0,-2-5 0,0-4 0,1-3 0,3 0 0,-1-1 0,1 1 0,-3-2 0,1 2 0,0-1 0,-1 0 0,0-2 0,0 0 0,1-2 0,3 0 0,8 0 0,7 0 0,5 0 0,2 0 0,-1 0 0,3 0 0,1 0 0,0 0 0,-1 0 0,-5 0 0,0 0 0,-3 0 0,1 0 0,0 0 0,-1 0 0,3 0 0,0 0 0,4-1 0,3-1 0,1-2 0,4-1 0,-2 0 0,-3 0 0,0 0 0,1 0 0,1 0 0,2-2 0,2 1 0,-6 2 0,-1 2 0,-6 1 0,-3 1 0,3 0 0,1 0 0,2 0 0,3 0 0,0 0 0,4 0 0,2 0 0,1 0 0,1 0 0,1 0 0,4 0 0,7 0 0,8 0 0,4 0 0,-2-2 0,-7-1 0,-10 0 0,-6 1 0,-8 2 0,-4 0 0,-6 0 0,-5 0 0,-8 0 0,-2 0 0,-1 2 0,1 3 0,2 2 0,0 4 0,6 1 0,6 2 0,9 3 0,5-1 0,4 5 0,1 5 0,-1 2 0,-2 4 0,-5-1 0,-7-5 0,-6-2 0,-7-5 0,-3-2 0,-4 0 0,0 0 0,1 0 0,-1-2 0,0-2 0,-3-1 0,1-1 0,2 2 0,0-1 0,1 1 0,2 2 0,2 0 0,8 3 0,5 0 0,4 1 0,3 0 0,-3-1 0,-2-1 0,-1-2 0,-3-1 0,-1-4 0,-2-1 0,-3-4 0,1 0 0,0 0 0,4-1 0,4 3 0,3-2 0,6 2 0,0-2 0,-1-2 0,1 2 0,-4-3 0,-1 0 0,1 0 0,3-2 0,1 0 0,-1 0 0,-5 0 0,-8 0 0,-7 0 0,0 0 0,4 0 0,8 0 0,10 0 0,13 0 0,7 0 0,-1 0 0,-9 0 0,-13 0 0,-20 0 0,-7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09:27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24575,'24'0'0,"20"0"0,28 0 0,18 0 0,-40 0 0,1 0 0,44 0 0,-17 0 0,-15 2 0,-19 3 0,-12 1 0,-5 1 0,-5-1 0,2-2 0,5-2 0,8 1 0,7-1 0,4 2 0,5 2 0,9 1 0,7 0 0,4 0 0,-6-2 0,-13 0 0,-16-3 0,-15 2 0,-7 0 0,-4 3 0,0 1 0,8 0 0,10 4 0,10 2 0,13 4 0,10 3 0,7 0 0,10 0 0,2-1 0,-3-2 0,-11-2 0,-15-4 0,-14-2 0,-11-4 0,-7-3 0,-7 1 0,-4 0 0,1 1 0,1 1 0,2-2 0,-2-2 0,-19 0 0,-6-2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09:28.7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1 179 24575,'51'0'0,"46"0"0,-31 0 0,4 0 0,12 0 0,1 0 0,-2 0 0,-2 0 0,-11 0 0,-3 0 0,-8 0 0,-3 0 0,25 0 0,-21 0 0,-13 0 0,-3 0 0,-4 0 0,1 0 0,6 0 0,6 0 0,12 0 0,10 0 0,10 0 0,9 0 0,1-2 0,-5-2 0,-9-2 0,-4-3 0,0-3 0,2-2 0,5-3 0,-4-2 0,-8 0 0,-6-1 0,-12 2 0,-8 4 0,-12 4 0,-12 3 0,-11 3 0,-6 2 0,-4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09:29.7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24575,'41'0'0,"24"0"0,17 0 0,18 0 0,-47 0 0,1 0 0,46 0 0,-4 0 0,-12 0 0,-18 0 0,-15 0 0,-12 0 0,-5 0 0,5 0 0,14 0 0,19 0 0,15 0 0,10 0 0,-47 0 0,0 0 0,0 1 0,1 1 0,1-1 0,0 1 0,-1-1 0,0 1 0,46 0 0,-7-2 0,-7 0 0,-2 0 0,-6 0 0,-12 0 0,-17 0 0,-24 0 0,-12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09:31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0 557 24575,'36'-4'0,"-1"-6"0,3-3 0,-2-1 0,4 0 0,-2 3 0,0 0 0,-1 0 0,-3 3 0,2 1 0,2 0 0,9-1 0,6-7 0,8-5 0,3-6 0,-1-2 0,-4 0 0,-3 0 0,-6 3 0,-9 4 0,-8 6 0,-6 4 0,-2 4 0,5 0 0,12-4 0,10-2 0,10-5 0,5-3 0,6-5 0,2-2 0,-2-2 0,-9 6 0,-17 7 0,-14 5 0,-19 7 0,-5 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09:34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24575,'32'0'0,"8"0"0,7 0 0,7 0 0,2 0 0,-5 0 0,-4 0 0,-1 0 0,-2 1 0,2 5 0,-1 5 0,-4 5 0,-4 3 0,1-3 0,8 1 0,13 0 0,13 2 0,9 3 0,5 0 0,3 3 0,2 9 0,-40-12 0,0 1 0,1 2 0,1 1 0,0 1 0,-1 0 0,-1-3 0,-2-2 0,38 18 0,-10-6 0,-9-5 0,-3-4 0,-2-3 0,2-6 0,0 0 0,-5-3 0,-3 0 0,-7 1 0,-7 1 0,-9-1 0,-9-4 0,-8-2 0,-8-5 0,-3-1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31:01.5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9516 1498 24575,'-41'-16'0,"-32"-21"0,14 8 0,-7-4 0,-20-9 0,-5-3-565,24 13 0,-2-1 0,-2 1 565,-5-3 0,-1 2 0,0-1 0,2 3 0,1 0 0,1 2 0,4 1 0,1 1 0,1 1 252,-26-8 0,2 3-252,9 5 0,3 3 145,3 2 1,2 3-146,3 1 0,1 2 0,3 1 0,0 0 0,-1-1 0,1-1 432,-1 0 0,2-1-432,0-1 0,2-2 18,1-2 0,1-1-18,1-1 0,1-2 0,-4-2 0,-1-2 0,-4-1 0,-1 0 0,0 1 0,-1 1 0,-1 1 0,0 2 0,3 3 0,1 3 0,4 3 0,1 3 0,0 1 0,2 1 0,2 2 0,1 0 0,-1 1 0,1 0 0,-1 0 0,0 0 0,-2-1 0,1 0 0,-3 0 0,1 1 0,-1 0 0,0 1 0,0-1 0,1 0 0,-1 1 0,1 0 0,0 0 0,-1 1 0,1 0 0,-1 2 0,-4 1 0,0 1 0,-2 2 0,0 0 0,1 1 0,1 0 0,0 0 0,1 0 0,6 0 0,3 0 0,2 0 0,1 0 0,3 0 0,1 0 0,-48 4 0,45-1 0,0 2 0,-1 1 0,1 1 0,-3 0 0,-1 0 0,3 0 0,0-1 0,-45 4 0,12-1 0,13 0 0,10 0 0,11 2 0,2-3 0,6 1 0,0-4 0,-3 1 0,-5 0 0,-8 2 0,-9 3 0,-16 0 0,36-6 0,-2-1 0,-2-1 0,-2 0 0,0-1 0,-1-1 0,1-1 0,0 0 0,-1 0 0,1 0 0,-1 0 0,-1 0 0,2 0 0,0 0 0,3 0 0,1 0 0,-42 0 0,9 0 0,7 0 0,7 0 0,4 0 0,0 0 0,2 0 0,-4 4 0,-5 6 0,-5 6 0,-6 5 0,-1 2 0,0-1 0,3-3 0,7-5 0,7-6 0,13-5 0,10-3 0,8 0 0,6 0 0,4 0 0,1 0 0,2 0 0,3 0 0,5 0 0,8 0 0,3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7:18.8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464 453 24575,'0'-17'0,"0"-8"0,0-9 0,0-11 0,2 3 0,5 2 0,4 5 0,3 3 0,2-1 0,0 6 0,2 4 0,-1 6 0,-1 3 0,-1 1 0,2 0 0,5 1 0,3 1 0,1 3 0,-2 3 0,-4 1 0,-2 2 0,0 1 0,1 1 0,2 0 0,6 0 0,5 0 0,8 0 0,7 0 0,1 2 0,2 4 0,0 5 0,1 4 0,2 4 0,3 1 0,0 2 0,0 1 0,-4-2 0,-8-2 0,-7-3 0,-5 0 0,-1 0 0,4 1 0,4-1 0,3 1 0,0 0 0,-3 0 0,-2 0 0,4 4 0,7 3 0,6 2 0,-1 1 0,-5-2 0,-6-4 0,-4-3 0,-3-1 0,0-1 0,0 0 0,0 0 0,2-2 0,-2 0 0,3 1 0,3 0 0,1 2 0,2 1 0,-4 1 0,-5-1 0,-6 0 0,-6-1 0,-4-2 0,-1-1 0,-1 1 0,0 2 0,2 2 0,3 9 0,6 12 0,4 13 0,1 9 0,-3 0 0,-6-9 0,-3-13 0,-7-13 0,-4-10 0,-2-6 0,-1-1 0,4 1 0,7 6 0,11 8 0,14 14 0,16 18 0,-23-21 0,1 2 0,2 3 0,1 1 0,-3-2 0,0-1 0,21 25 0,-18-20 0,-17-16 0,-11-7 0,-7 4 0,-16 7 0,-24 9 0,-30 5 0,18-24 0,-4-3 0,-8-2 0,-3-3 0,-3-4 0,-1-2 0,1-3 0,0-3 0,4-4 0,3-3 0,7-3 0,3-5 0,-35-25 0,19-13 0,5-5 0,3 0 0,3 5 0,5 9 0,11 11 0,8 6 0,2 3 0,-8-3 0,-11-8 0,-13-4 0,-13-4 0,-16-1 0,37 22 0,-3 1 0,-9-3 0,-2 0 0,-10-3 0,0-2 0,-1-2 0,1-2 0,2-1 0,3-2 0,6 1 0,5 0 0,9 3 0,2 0 0,4 2 0,1 1 0,-36-20 0,3 9 0,-1 5 0,-5 0 0,-9-4 0,43 17 0,0-1 0,-1-2 0,1 0 0,2 0 0,2 0 0,-30-21 0,15 5 0,17 6 0,13 7 0,11 10 0,9 4 0,6 3 0,6-5 0,19-12 0,26-8 0,24-7 0,9 1 0,-13 9 0,-21 9 0,-17 11 0,0 8 0,10 2 0,15 1 0,5 1 0,-7 3 0,-14 2 0,-11 2 0,-6-1 0,-1 0 0,0-1 0,-2 0 0,-2-1 0,-4-3 0,-6-1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7T22:31:06.4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10850 614 24575,'-43'0'0,"-20"-2"0,-30-6 0,34 0 0,-2-2 0,-9-3 0,-2-2 0,-3-1 0,-1-1 0,-2 0 0,1 1 0,3 3 0,3 3 0,5 3 0,2 1 0,5 2 0,1 2 0,-40 2 0,10 3 0,13 6 0,6 5 0,4 8 0,6 5 0,4 2 0,7 0 0,6-1 0,2 0 0,3-4 0,-1 1 0,-2 0 0,-1-1 0,1 1 0,-1 1 0,6-2 0,-2-1 0,-1-1 0,-3-3 0,-6 0 0,0 3 0,-2 0 0,2 0 0,1 0 0,2-3 0,3 0 0,2 0 0,1-3 0,-3 1 0,-4 0 0,-9 2 0,-12 3 0,-13 4 0,-9 3 0,-8-1 0,48-14 0,-1-1 0,-43 8 0,2-6 0,7-6 0,0-6 0,2-3 0,-2 0 0,-3-3 0,0-5 0,-4-4 0,0-2 0,-4 0 0,42 7 0,-1 0 0,-6-1 0,-3 1 0,-6-1 0,-3 1 0,-4-1 0,-1 0 0,-3 1 0,-1-1 0,1 1 0,1 0 0,7 0 0,1 1 0,10 0 0,4 1 0,-22-2 0,16 3 0,-10 2 0,21 0 0,-5-2 0,-21-3 0,-8-2 0,19 1 0,-3-1 0,-1 0-254,-6-2 1,-1-1 0,-1-1 253,-4 0 0,-1-1 0,0 0 0,-2 0 0,0-1 0,1-1 0,2-1 0,1 0 0,0-1 0,0-1 0,0 0 0,2 0 0,2-1 0,1 0 0,1 1 0,2 0 0,1 1 0,1 0 0,2 1 0,2 0 0,0 1 0,-27-7 0,3 2 0,7 1 0,4 1 0,9 1 0,5 1 0,7 3 0,4 0 0,-32-6 0,21 6 760,11 4-760,8 0 0,2 0 0,-3-3 0,-8-2 0,-8-3 0,-14-3 0,-14-4 0,41 12 0,-1 0 0,-3-1 0,-2 1 0,-3 0 0,0 2 0,-1 0 0,0 1 0,-3 1 0,-1 2 0,-2 0 0,0 2 0,3 0 0,1 1 0,2 1 0,1 0 0,5-1 0,2 0 0,-40-6 0,12-4 0,10 0 0,9-2 0,7 0 0,7 2 0,8 1 0,6 3 0,2 2 0,2 0 0,-1 0 0,0 0 0,7 1 0,4 2 0,7 1 0,6 0 0,-3 0 0,-3-3 0,-6-2 0,-4-3 0,1 1 0,6 2 0,6 5 0,7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39:10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1172 0 24575,'-18'0'0,"-7"0"0,-10 2 0,-7 5 0,-5 4 0,5 6 0,3 2 0,2 0 0,5-1 0,2-1 0,8-5 0,5-2 0,4-3 0,1 0 0,-3 0 0,3-2 0,-1 2 0,3 0 0,1 1 0,-2 2 0,-3 0 0,-4 2 0,-6 3 0,0 0 0,-2 3 0,-2 0 0,0 2 0,-4 1 0,-3 0 0,2 2 0,0-2 0,4-1 0,1 0 0,1-4 0,-3-1 0,1 1 0,2 0 0,4 2 0,6-3 0,3-2 0,1-1 0,0 1 0,-2 0 0,-1 1 0,1-3 0,2-2 0,2 0 0,1-1 0,-3 2 0,-2-1 0,0-1 0,2-2 0,7-3 0,2-1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39:11.6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0 631 24575,'23'0'0,"5"0"0,4 0 0,3 0 0,0 0 0,-2 0 0,1-1 0,-3-3 0,-4-1 0,-1-4 0,-5 1 0,2 0 0,0-3 0,0 3 0,1-1 0,-2 2 0,-2 0 0,0 0 0,-3-1 0,0 0 0,0 1 0,0 1 0,0-2 0,0-1 0,0-2 0,1-3 0,2-2 0,5-5 0,6-3 0,4 0 0,4-4 0,2-2 0,2-1 0,1-1 0,-2 2 0,-4 3 0,-5 3 0,-1 2 0,-2 0 0,1 2 0,-4 0 0,-5 4 0,-2 3 0,-3 3 0,0 1 0,0-1 0,0-1 0,0 0 0,-2 1 0,-3 2 0,-5 5 0,-4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39:13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1386 1 24575,'-24'0'0,"2"0"0,-3 2 0,-2 3 0,-6 6 0,-4 3 0,1 0 0,-1-2 0,5-2 0,-3 0 0,-6 1 0,-6 3 0,-5 1 0,2-1 0,4 1 0,5-3 0,3-1 0,1-1 0,2-1 0,2 1 0,1-1 0,-3 3 0,-7 0 0,-9 2 0,-6 1 0,-2-2 0,1 1 0,7-2 0,7-2 0,9-2 0,4-1 0,2-1 0,0 2 0,1 1 0,5-1 0,6-2 0,6 0 0,3-2 0,3 0 0,-2 1 0,4-3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39:16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1037 1 24575,'-26'1'0,"-1"4"0,-5 6 0,4 4 0,6 2 0,2 0 0,5-2 0,1-1 0,2-2 0,-1 1 0,-4 2 0,-4 3 0,-2 3 0,1-1 0,2-1 0,3-3 0,-3-2 0,-2 2 0,0-1 0,1 2 0,1 0 0,4-3 0,-1-2 0,2-1 0,0-1 0,0 0 0,0-1 0,-1 1 0,3-2 0,1 1 0,-1 0 0,0 3 0,-4 4 0,0 4 0,2 0 0,3-4 0,3-7 0,3-1 0,0-1 0,1 3 0,0 2 0,0-1 0,0 2 0,1 0 0,0 0 0,-1-2 0,-1 2 0,-1-1 0,-1 1 0,0 2 0,-1 0 0,-1 1 0,1-3 0,-1-1 0,-2-1 0,-2 0 0,-4 3 0,-5 0 0,-2 1 0,-5-1 0,-1 0 0,0 0 0,2-3 0,7-3 0,6-3 0,10-4 0,3 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39:26.4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319 1 24575,'-38'0'0,"3"0"0,-3 0 0,5 0 0,9 1 0,7 10 0,10 27 0,2 36 0,-1-18 0,-1 4 0,-2 12 0,-2 3 0,-2 2 0,0 0 0,0-3 0,2-2 0,2-10 0,1-3 0,-3 27 0,5-33 0,3-22 0,1-14 0,2-5 0,5-5 0,17-3 0,31-2 0,36-2 0,-32 0 0,1 0 0,1 0 0,0 0 0,-6 0 0,-3 0 0,24 0 0,-24 0 0,-27 0 0,-11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40:10.4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763 1 24575,'-2'29'0,"-1"24"0,0 21 0,-2 25 0,3-45 0,1 1 0,-1 3 0,0 0 0,1 2 0,0 1 0,0-4 0,2 0 0,-1 0 0,0 0 0,-2-1 0,0 1 0,-2 3 0,-2-1 0,-1 0 0,-2 0 0,0-2 0,-1-2 0,0-2 0,1-2 0,-6 45 0,5-6 0,2-4 0,2-4 0,2-1 0,-1 0 0,-3-1 0,-6 2 0,-4 3 0,-4 2 0,0-1 0,2-6 0,4-11 0,4-15 0,2-11 0,1-8 0,2-2 0,2 0 0,0 2 0,0 3 0,-3 3 0,-4 6 0,-3 3 0,-4 4 0,-4 2 0,-2-2 0,0-2 0,-1-1 0,2-2 0,4-3 0,2-2 0,4-2 0,2 0 0,-1 4 0,1 6 0,0 5 0,-4 8 0,-6 4 0,-5 0 0,-1-5 0,0-6 0,6-6 0,6 2 0,7 2 0,5 2 0,3-3 0,1-4 0,0-2 0,0-3 0,0-3 0,0-2 0,0-8 0,0-6 0,0-5 0,0-7 0,0-4 0,0-3 0,0 0 0,0-3 0,0-1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40:12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719 0 24575,'0'37'0,"0"30"0,0-16 0,0 5 0,0 11 0,0 3 0,0 3 0,0-1 0,0 1 0,0-1 0,0-4 0,0-1 0,0-5 0,0-2 0,0-6 0,0-4 0,0 32 0,0-15 0,-5-13 0,-3-1 0,0 0 0,-2 4 0,0 5 0,-2 1 0,-4 1 0,-4-5 0,-6-1 0,-9-2 0,-8-1 0,-7 2 0,-5 4 0,-3 8 0,0 8 0,28-35 0,2 1 0,-23 42 0,8 0 0,10-8 0,11-4 0,6-4 0,7-1 0,1 1 0,3-1 0,2 1 0,1 0 0,2-1 0,0-2 0,0-4 0,0-6 0,0-7 0,0-7 0,0-2 0,0-4 0,0-1 0,0-1 0,0-1 0,0-3 0,0-2 0,0 0 0,0 5 0,0 12 0,0 13 0,0 14 0,0 6 0,0 1 0,0 0 0,0-10 0,-4-6 0,-4-11 0,-4-10 0,0-8 0,4-6 0,2-4 0,4 2 0,0-13 0,2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40:18.9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751 901 24575,'-56'0'0,"-4"0"0,-18 0 0,-5 0 0,1 0 0,11 0 0,20 0 0,14 0 0,7-3 0,5-3 0,-2-3 0,0-3 0,0-2 0,1-2 0,4-4 0,1-5 0,7-10 0,5-12 0,4-13 0,5-5 0,0 2 0,0 2 0,0 2 0,0 0 0,0-3 0,0 4 0,0 10 0,0 12 0,0 12 0,0 9 0,0 5 0,0 1 0,2 3 0,1 1 0,2 2 0,2 3 0,0 0 0,1 0 0,1 0 0,3 0 0,8 0 0,9 0 0,12 0 0,14 0 0,4 0 0,4-2 0,-7-1 0,-9-2 0,-9 0 0,-7 3 0,-5 0 0,-2 0 0,-2-1 0,0 1 0,0-2 0,0-1 0,0-1 0,1-1 0,1 1 0,-1 0 0,-2 1 0,-3 1 0,-8 2 0,-3 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40:25.4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724 1 24575,'-42'0'0,"-20"0"0,-22 0 0,-14 0 0,10 0 0,12 0 0,20 0 0,22 0 0,13 0 0,9 0 0,-2 0 0,-6 0 0,-5 0 0,-5 0 0,4 2 0,6 4 0,10 2 0,6 2 0,3 0 0,1 5 0,0 17 0,0 18 0,0 19 0,0 10 0,0 2 0,0-8 0,0-11 0,0-16 0,0-14 0,0-13 0,0-6 0,0-1 0,0 1 0,0 3 0,0 0 0,0-2 0,1-4 0,3-4 0,2-5 0,2-1 0,2 0 0,3 0 0,1 0 0,7 0 0,4 3 0,5 2 0,5 5 0,4 4 0,5 1 0,6 0 0,0-2 0,-6-2 0,-8-2 0,-12-3 0,-7-4 0,-8-1 0,-5-1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7:22.2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10974 13044 24575,'-44'-51'0,"0"-1"0,-13-9 0,-5-3 0,6 10 0,-4-3 0,-2 0-2378,-6-5 0,-1-2 0,1 2 2378,6 6 0,2 1 0,1 1 0,1 1 0,1 0 0,1 1 529,5 3 0,0 1 0,2 0-529,1 1 0,1 0 0,-2-1 0,-4-6 0,-1-1 0,1 1 0,5 3 0,1 2 0,1-1 0,-21-22 0,0 0 0,2 2 0,0 0 0,0 2 0,1 1 0,1 3 0,2 1 613,1 3 1,2 0-614,2 3 0,1 1 0,1 0 0,-1 1 0,0 0 0,-1 0 1929,0-2 0,-1-2-1929,-1-1 0,1-3 0,1-4 0,0-4 0,0-6 0,2-4 0,2-3 0,3-3 0,18 28 0,1-1 0,1-2 16,1-1 1,2-2-1,1 0-16,1-1 0,2-1 0,-1-1 0,2 0 0,-1-1 0,1 0 0,0 0 0,0 0 0,-1-1 0,0 1 0,0-1 0,-2 1 0,-2-2 0,0 0 0,-1 0 0,-2-2 0,-1 1 0,0 0 0,1-1 0,-1 0 0,1 0 0,0 1 0,0 1 0,2-2 0,2 1 0,1-1 0,1-1 0,1-1 0,0 0 0,2 0 0,0-3 0,1 0 0,0-1-333,0-4 0,-1 0 0,-1-2 333,0-1 0,0-1 0,-1 0 0,-2-1 0,0 0 0,0 1 0,1 7 0,-1 1 0,1 1-138,0 5 1,1 0 0,0 1 137,0 6 0,1 1 0,0 1 0,-8-27 0,0-1 0,0-2 0,2-2 0,1 2 0,2-1 0,10 28 0,1-2 0,2 0 0,0-3 0,3-1 0,1-1 0,2-2 0,1-1 0,1-1 0,1 1 0,1-1 0,1 0 0,1 4 0,1 0 0,1 1 0,1 3 0,2 0 0,1 1 0,1 1 0,1 1 0,1 0 0,3-2 0,0 0 0,2-2 0,0-6 0,1-1 0,-1-2-369,1-6 0,0-1 0,0-1 369,-1-7 0,1-2 0,-2-1 0,-4 22 0,0 0 0,-1 0 0,0 0 0,2-23 0,0-1 0,-1 2 0,-1 5 0,1 1 0,-1 1 0,0 8 0,-1 0 0,1 2 27,-2 6 0,0 1 0,0 1-27,2-24 0,-2 2 0,-1 6 0,-1 2 462,-2 9 0,-1 2-462,-1 10 0,0 2 205,-1 6 0,-2 4-205,-8-28 1196,-8 24-1196,-12 12 320,-8 8-320,-3 1 0,-5 1 0,-2 3 0,-3 3 0,-5 2 0,-1 3 0,-3 4 0,-1 3 0,0 6 0,1 4 0,3 4 0,5 2 0,5 2 0,7 0 0,5 0 0,2 0 0,3 0 0,-2 0 0,-2 1 0,-6 5 0,-7 5 0,-19 10 0,-20 7 0,32-10 0,-3 1 0,-10 5 0,-2 1 0,-11 3 0,-2 2 0,21-7 0,-1 1 0,-2 1-208,-4 2 1,-1 0-1,0 1 208,-4 1 0,0 1 0,-1-1 0,-1 1 0,1-1 0,-2 0 0,-1 0 0,-1-1 0,-1-1 0,-2 0 0,-1-1 0,-1 0 0,2-2 0,-1-2 0,0 0 0,-1-1 0,0-1 0,1-2 0,5-1 0,2-2 0,1 0 0,5-2 0,2-1 0,1 0 0,-26 4 0,2-1 0,12-1 0,2-1 0,5-1 0,1-1 0,8 0 0,2 0 0,7 0 0,2 1 0,-35 12 623,19-1-623,12-1 0,7-2 0,4-3 0,-4 0 0,-3 1 0,-9 2 0,-8 2 0,-4 2 0,-5 0 0,3-4 0,0-4 0,-1-8 0,-4-5 0,-10-3 0,-9 0 0,46 0 0,-1 0 0,-1 0 0,0 0 0,1 0 0,1 0 0,-45-2 0,10-4 0,6-4 0,6 0 0,6 1 0,11 5 0,15-1 0,13 1 0,9 1 0,7-1 0,4 3 0,3-2 0,0 1 0,-3 0 0,-2 0 0,-1 2 0,6 0 0,2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40:29.0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975 1 24575,'-8'27'0,"-3"1"0,-5-1 0,1-2 0,3-4 0,5-5 0,1-6 0,-1 1 0,-4 0 0,-3 6 0,-2 5 0,1 2 0,-1 5 0,0 4 0,0 4 0,-3 5 0,1 1 0,6-4 0,2-6 0,5-5 0,0-3 0,-1 3 0,0 2 0,0 0 0,-3-1 0,-1-1 0,-1 1 0,-2 1 0,1 2 0,-2 2 0,0 0 0,1-1 0,-2 0 0,1-2 0,-3 1 0,-3 5 0,-6 3 0,-6 6 0,-2 2 0,0-1 0,4-5 0,4-5 0,6-9 0,2-3 0,2-3 0,1 0 0,0 0 0,-1 1 0,-4 1 0,-2 1 0,-4 2 0,0 0 0,1-2 0,5-4 0,6-4 0,6-5 0,3-2 0,0 0 0,-1 1 0,-3 4 0,-3 4 0,-2 3 0,1 0 0,2-2 0,4-4 0,3-4 0,2-2 0,2-1 0,-1 1 0,-1 3 0,0 1 0,0-6 0,1-2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40:30.9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963 0 24575,'0'15'0,"-2"0"0,-2-3 0,-3-2 0,-7 3 0,-9 7 0,-9 11 0,-6 9 0,1 3 0,1-2 0,5-4 0,3-3 0,3-1 0,4-3 0,-2 2 0,-2 1 0,-5 4 0,-4 4 0,1-5 0,6-6 0,8-8 0,7-5 0,5-1 0,2-1 0,0 0 0,-2-1 0,0 5 0,-6 6 0,-1 9 0,-5 8 0,-3 2 0,0-3 0,2-5 0,2-7 0,0-4 0,1-3 0,-1 0 0,-2 2 0,0 0 0,0-2 0,1-3 0,-1 0 0,0 4 0,-1 5 0,-1 2 0,1 0 0,2-3 0,3-6 0,4-4 0,3-4 0,3-3 0,2-5 0,3-2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0:55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1 833 24575,'16'4'0,"12"0"0,13-4 0,14 0 0,3 0 0,0 0 0,-6 0 0,-14 0 0,-10 0 0,-10 0 0,-6 0 0,-2 0 0,0 0 0,5 0 0,12 0 0,13 2 0,9 1 0,4 0 0,-7-1 0,-8-2 0,-8 0 0,-6 0 0,-3 0 0,-4 0 0,-3 0 0,-2 0 0,6-2 0,9-4 0,11-8 0,5-6 0,-6-1 0,-5 2 0,-7 4 0,-2 2 0,1 1 0,1-3 0,2 1 0,0-1 0,-3 1 0,1 0 0,-1-4 0,-1 1 0,-1 0 0,-3 3 0,-4 7 0,0 0 0,-3-1 0,-1 0 0,0-2 0,-3 0 0,2-1 0,3-2 0,2-1 0,4-1 0,3-2 0,5-3 0,5-3 0,3-3 0,1-2 0,-6 3 0,-6 5 0,-8 7 0,-6 6 0,-2 0 0,1-2 0,7-6 0,7-4 0,4-1 0,2 1 0,-1 4 0,-3 3 0,-3 3 0,-2 3 0,-3 0 0,0 0 0,0-1 0,0-1 0,2 0 0,3-1 0,1 2 0,-1 1 0,-3 1 0,-2 0 0,1-2 0,5-3 0,4-2 0,4-1 0,2 0 0,-3 0 0,-1 2 0,-1 2 0,-2 2 0,-3 3 0,-4 2 0,-2-1 0,-1 1 0,-1 0 0,-1 0 0,4 2 0,8 0 0,10 3 0,9 4 0,5 6 0,0 5 0,-4 2 0,-4-3 0,-5-2 0,-9-2 0,-4-3 0,-6-3 0,-6-1 0,-1-2 0,-1-1 0,3 2 0,2 0 0,2 3 0,-1 0 0,1-1 0,0 1 0,2 0 0,1 3 0,0 0 0,-1-1 0,-2-3 0,0-1 0,-2 0 0,0-2 0,-1 2 0,-3 0 0,1-2 0,-3 2 0,-2-2 0,-2-2 0,-3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1:25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 0 24575,'-37'0'0,"2"0"0,4 0 0,4 0 0,6 2 0,6 1 0,4 6 0,6 10 0,4 13 0,-1 14 0,-1 10 0,0 1 0,1-7 0,2-5 0,-2-6 0,-1-1 0,-1-1 0,-1-5 0,3-2 0,-2-3 0,1-1 0,1-1 0,0 3 0,2-1 0,0-1 0,0-2 0,0-5 0,3-6 0,2-6 0,5-5 0,8-1 0,15-1 0,17 0 0,19 0 0,6 0 0,-8 0 0,-14 0 0,-18 0 0,-10 0 0,-7 0 0,-6 0 0,-2 0 0,-3 0 0,0 0 0,-3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1:32.35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585 614 24575,'-60'0'0,"-10"0"0,-13 0 0,3 0 0,17 0 0,18 0 0,16 0 0,13 0 0,2-10 0,-1-30 0,-6-39 0,9 25 0,0-3 0,-1-4 0,1 0 0,1 8 0,2 4 0,-3-21 0,6 29 0,5 20 0,3 12 0,1 4 0,4 2 0,7 3 0,21 0 0,36 0 0,-17 0 0,4 0 0,14 0 0,2 0 0,4 0 0,-1 0 0,-6 0 0,-4 0 0,-10 0 0,-5 0 0,21 0 0,-28 0 0,-24 0 0,-10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1:37.35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24575,'0'63'0,"0"5"0,0 18 0,0 8 0,0-40 0,0 1 0,0 1 0,0 0 0,0 1 0,0 0 0,0-1 0,0 0 0,0-4 0,0 0 0,1 43 0,4-3 0,5 0 0,5-2 0,0-6 0,-2-18 0,-5-20 0,-4-17 0,-2-13 0,-1-5 0,-1-3 0,2 0 0,0 1 0,0-1 0,0-4 0,-2-1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1:38.8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24575,'5'30'0,"10"18"0,14 23 0,-4-25 0,3 3 0,7 10 0,5 2 0,7 9 0,4 2 0,6 8 0,1 2 0,-19-27 0,-1 0 0,1-1 0,16 22 0,-2-1 0,-4-4 0,-3-4 0,-6-10 0,-2-2 0,-4-7 0,-3-3 0,20 23 0,-12-18 0,-7-11 0,-2-5 0,2 3 0,3 5 0,4 7 0,1 6 0,-4-1 0,-6-6 0,-7-12 0,-7-11 0,-6-14 0,-5-3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1:45.0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584 881 24575,'-44'0'0,"-7"0"0,-9 0 0,-5 0 0,-2 0 0,4-4 0,8-5 0,14-2 0,15-4 0,13-2 0,7-12 0,-1-21 0,-7-19 0,-5-10 0,-1-1 0,4 16 0,6 16 0,5 16 0,3 10 0,2 3 0,0 3 0,0-1 0,0 2 0,0 0 0,0 2 0,0 1 0,0 1 0,0 1 0,0 0 0,0 2 0,0-3 0,0-5 0,0-2 0,0 1 0,2 2 0,0 3 0,2 3 0,1 1 0,2 2 0,4-2 0,4-4 0,7-5 0,8-4 0,11 4 0,13 5 0,13 6 0,11 5 0,11 1 0,5 0 0,-1 0 0,-8 0 0,-17 0 0,-20 0 0,-15 0 0,-11 0 0,-5 0 0,-2 0 0,-2 1 0,5 1 0,5 3 0,8 0 0,3 2 0,0-3 0,-5-1 0,-9-1 0,-8 4 0,-7-3 0,-4 2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7:51:47.5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24575,'1'39'0,"5"25"0,1-15 0,3 4 0,3 8 0,3 1 0,2-1 0,3 0 0,2-1 0,1 1 0,1-1 0,2 0 0,1 2 0,0 2 0,2 2 0,-1 0 0,2 1 0,-1 0 0,-1-3 0,0-1 0,-1-6 0,-2-2 0,-1-6 0,-2-3 0,14 28 0,-8-14 0,-9-13 0,-6-8 0,-2-6 0,-3-8 0,-2-3 0,-3-3 0,-1-4 0,-3-7 0,0-3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8:19:12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2329 195 24575,'-26'-14'0,"-15"-3"0,-25-5 0,-27-2 0,37 13 0,-2-1 0,-5 1 0,-1 0 0,0 1 0,0 1 0,-2 2 0,0 2 0,0 0 0,0 2 0,1 2 0,-1 1 0,1-1 0,-1 2 0,6-1 0,1 0 0,1 0 0,1 0 0,3 0 0,0 0 0,1-1 0,0 2 0,-2-1 0,0 2 0,0 0 0,-1 2 0,-3 2 0,1 2 0,1 3 0,2 1 0,5 2 0,2 1 0,-30 15 0,25-2 0,19-2 0,15 0 0,6 2 0,4 2 0,5 4 0,2 9 0,2 16 0,5 14 0,11 9 0,15-2 0,13-12 0,12-12 0,16-2 0,-30-27 0,2-1 0,9 3 0,2 1 0,6 4 0,1-1 0,3-1 0,0-1 0,2 1 0,1-1 0,-3-4 0,0-2 0,0-2 0,0-2 0,-2 0 0,-2-2 0,-1-1 0,0-2 0,-5-2 0,-1-1 0,42 7 0,-9-8 0,-10-5 0,-1-1 0,4-4 0,5 0 0,6-2 0,-4-2 0,-4-8 0,-8-8 0,-9-9 0,-10-6 0,-11 1 0,-11-2 0,-7-6 0,2-8 0,1-7 0,4-10 0,2-4 0,-3-1 0,-3-2 0,-4 5 0,-10 9 0,-6 6 0,-5 5 0,-5-1 0,0-3 0,0 1 0,-3 0 0,-6 4 0,-7 5 0,-11 3 0,-14 2 0,-26-6 0,18 19 0,-4 2 0,-12 0 0,-2 2 0,-7 0 0,-1 3 0,2 3 0,1 3 0,12 3 0,4 0 0,-29-2 0,37 5 0,27 1 0,15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0:16.6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1642 2249 24575,'4'-74'0,"10"-15"0,-3 32 0,2-2 0,3-4 0,0-1 0,0 1 0,0 2 0,-2 7 0,0 2 0,11-33 0,-3 21 0,-1 15 0,-2 4 0,0-2 0,0-5 0,1-9 0,1-8 0,1 0 0,0 6 0,-3 11 0,0 11 0,-1 11 0,-2 2 0,-1 0 0,2-2 0,-2-1 0,-1 4 0,-1 0 0,-1 1 0,-2 0 0,-1-2 0,-3 2 0,-3-1 0,1 0 0,-2 2 0,1-3 0,1 1 0,-2 1 0,0 2 0,-1 3 0,-1-3 0,0-1 0,0-1 0,0 1 0,0 2 0,0 1 0,-1 1 0,-3 0 0,-8-1 0,-9-2 0,-8-2 0,-4 2 0,-2 2 0,0 4 0,0 4 0,-1 2 0,0 0 0,-3 0 0,-5 0 0,-3 3 0,-8 3 0,-9 4 0,-12 1 0,-16 1 0,38 0 0,-1 2 0,-6 2 0,-1 2 0,-1 5 0,-1 2 0,0 4 0,2 2 0,3 2 0,1 2 0,5 0 0,2 0 0,2-2 0,2 1 0,-38 18 0,5-4 0,7-3 0,8 2 0,3 5 0,8 10 0,4 8 0,6 6 0,5 7 0,7 4 0,5 5 0,5 3 0,4 1 0,3-3 0,3-1 0,4-5 0,3-2 0,3-1 0,1-1 0,6 3 0,7 3 0,6 3 0,6-2 0,0-1 0,-3-2 0,1 0 0,0 2 0,5 0 0,6-2 0,12-1 0,-14-35 0,3 0 0,7 3 0,4 1 0,10 5 0,2 2 0,8 7 0,1 2 0,5 5 0,0 3-145,-21-20 0,1 2 0,-2 0 145,0-1 0,-1 0 0,-1 1 0,19 19 0,-4-1 0,-6-5 0,-5-1 0,-8-8 0,-3-1 0,-8-5 0,-3-2 0,13 31 0,-14-11 0,-10-3 435,-4 0-435,-5 4 0,-3-1 0,1 1 0,-2 0 0,-1-2 0,-2-3 0,-2-7 0,0-8 0,0-7 0,1-1 0,3 5 0,4 10 0,5 7 0,6 4 0,5 2 0,6-3 0,5-4 0,9-2 0,6-1 0,8 2 0,6 1 0,0-2 0,-4-5 0,-10-7 0,-7-8 0,-6-7 0,-2-2 0,-1-2 0,-3-1 0,0 0 0,3-1 0,7 3 0,12 0 0,17 4 0,16-2 0,-37-16 0,2-1 0,2-3 0,1-2 0,1-1 0,1-4 0,-1-1 0,-1-3 0,-3-3 0,0-4 0,43-15 0,-16-10 0,-15-2 0,-17 1 0,-16 6 0,-13 2 0,-10-2 0,-15-10 0,-24-24 0,6 20 0,-4-2 0,-7-10 0,-4-1 0,-7-6 0,-2-1 0,-3 2 0,-1 0 0,-4 1 0,-3 1 0,0-1 0,-2 1 0,2-1 0,-1-1 0,-1-3 0,-1-2 0,2 1 0,-1 1 0,2 4 0,0 2 0,-1 3 0,-1 2 0,2 4 0,0 1 0,3 3 0,0-1 0,-3-6 0,0-1 0,4 0 0,1-2 0,2 1 0,2-1 0,1 1 0,0 0 0,6 6 0,0 1 0,3 2 0,0 2 0,0 0 0,1 1 0,4 5 0,0 1 0,-30-34 0,12 4 0,15-3 0,14-3 0,14 2 0,8 0 0,9 2 0,13 2 0,11 6 0,7 11 0,-5 15 0,-9 14 0,-9 9 0,-6 7 0,-4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7:40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8160 227 24575,'-28'-1'0,"-18"-5"0,-26-9 0,-16-10 0,40 10 0,0-1 0,0-1 0,1 1 0,-44-12 0,-2 3 0,-4 5 0,47 12 0,-1 1 0,-1 1 0,0 1 0,-46-2 0,7 2 0,9 2 0,6 1 0,0 2 0,0 0 0,-6 0 0,-5 2 0,-5 2 0,0 1 0,3 2 0,4 1 0,7 2 0,2 2 0,5-1 0,2-3 0,4-3 0,5-1 0,2-1 0,-2 2 0,1 1 0,-3 1 0,4 0 0,2-1 0,3-1 0,7-3 0,7 2 0,2-2 0,0 0 0,-7 2 0,-8-2 0,-12 3 0,-11 1 0,-8 0 0,0 4 0,1 1 0,5 2 0,4-3 0,2-1 0,0-4 0,-2-2 0,-2 1 0,-4 1 0,-5 2 0,0 3 0,0-3 0,7-2 0,9-3 0,8 0 0,5 1 0,4 2 0,-3 2 0,0-1 0,-4 1 0,-3-1 0,-3-1 0,-3 3 0,-3 2 0,-2 3 0,-2 1 0,-2 1 0,-7 0 0,-13 0 0,43-7 0,0 0 0,-3-1 0,-1 1 0,0 1 0,0 0 0,5-1 0,1 0 0,-44 8 0,11-4 0,14-2 0,2-1 0,4-2 0,2-1 0,0-1 0,4-1 0,2 3 0,1 1 0,2 4 0,-4 2 0,-4 2 0,-6 3 0,-9 2 0,-14 8 0,39-12 0,-1 0 0,-5 2 0,-2 1 0,1 0 0,-1-1 0,2-2 0,1 0 0,4-1 0,0-1 0,-38 12 0,12-5 0,14-2 0,13-4 0,13-5 0,10-5 0,7-4 0,6-2 0,3 0 0,-1 0 0,-6 0 0,-7-1 0,-9-3 0,-2-3 0,-1-2 0,6 1 0,2 1 0,0 1 0,2 0 0,0 0 0,2 2 0,6 0 0,9 1 0,4 0 0,8 2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8:19:15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1047 24575,'69'-25'0,"-1"1"0,14-4 0,-3 2 0,8-3 0,6-2-1177,-17 6 0,4-1 0,4-1 0,1 0 0,0 1 1177,6-2 0,2 0 0,1 0 0,1 0 0,0 0 0,-13 5 0,0 0 0,1 1 0,1-1 0,0 1 0,2 0-337,4 0 0,2-1 0,1 1 1,-1 1-1,1 0 0,-3 0 337,-5 3 0,-1 0 0,-1 1 0,1 0 0,-1 1 0,1-1 0,4 1 0,-1-1 0,2 1 0,-1 1 0,0 0 0,1 1 0,-1 1 0,1 0 0,-1 1 0,1 0 0,-1 1 0,1 1 0,-3 2 0,0-1 0,0 2 0,0 0 0,0 1 0,1 0 0,4 0 0,-1 1 0,2 1 0,-1 0 0,0 1 0,0-1 0,-1 1 0,-1 1 0,0 0 0,0 0 0,0 1 0,0 0 0,-2 1 0,0 0 0,0 0 0,0 1 0,-1 1 0,-1 1-97,14 2 0,-2 1 1,1 1-1,-2 3 0,1 1 97,-2 3 0,1 1 0,-2 3 0,1 1 0,-1 3 0,2 3 0,-1 2 0,0 3 0,-1 2 0,0 1 0,-1 3 0,-1 1 0,-1 3 0,0 1 0,-1 1 0,-15-5 0,0 2 0,-1 0 0,0 2 0,-2 0 0,-1 0 0,9 8 0,-2 0 0,-1 2 0,-2-1 0,-3-1-143,4 6 0,-3 0 1,-4-2-1,-2-1 143,6 3 0,-5-3 0,-3-3 1044,12 7 0,-3-6-1044,-7-7 0,1-2 0,9 7 0,2 2 0,-22-12 0,0 2 0,0-1 0,-2 0 0,1 0 0,-1-1 0,26 19 0,0-1 0,-5 0 0,-1 0 0,-1 2 0,-1 0 0,3 3 0,0 2 809,-23-17 0,0 1 0,0 1-809,3 2 0,0 1 0,0 0 0,-1 0 0,0 1 0,-1 1 0,-1-1 0,-1 0 0,-1-1 0,20 21 0,-1-2 1402,-6-6 0,-1-4-1402,-4-5 0,-1-4 467,-4-6 1,-2-3-468,-4-3 0,-2-3 27,-5-2 1,-1 0-28,34 29 652,-8-2-652,-2 0 0,0 7 0,-2 7 0,-4 5 0,-29-36 0,-1 0 0,-1 1 0,1 1 0,0 1 0,1 0 0,1 1 0,1 0 0,0-2 0,0 0 0,-3-3 0,-1-1 0,20 30 0,-8-13 0,-6-8 0,-2-3 0,-3 1 0,-2 1 0,-3 1 0,-3-3 0,-1-4 0,-2-5 0,-3-7 0,0-2 0,-2 1 0,3 9 0,0 12 0,-2 12 0,0 7 0,-3-6 0,-1-9 0,-2-13 0,-3-10 0,-2-5 0,-2 0 0,0 2 0,0 5 0,0 0 0,0-2 0,-6-5 0,-5-5 0,-9 0 0,-10 2 0,-3 6 0,-7 5 0,-5 5 0,-3 2 0,0 0 0,4-4 0,4-6 0,8-5 0,8-8 0,8-6 0,10-8 0,3-3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8:21:49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4341 1237 24575,'-17'0'0,"-13"0"0,-34 0 0,17 0 0,-6 0 0,-20 0 0,-6 0 0,-14 0 0,-4 0-299,27 0 1,-2 0 0,-1 0 298,-5 0 0,-1 0 0,1 0 0,-1 0 0,0 0 0,0 0 0,0 0 0,-1 0 0,2 0 0,4 0 0,2 0 0,1 0 102,-27 0 1,3 0-103,8 0 0,3 0 0,7 0 0,2 0 0,2 0 0,1 0 0,1 0 0,0 0 0,2 0 0,1 0 337,1 0 0,1 0-337,3-1 0,2 0 8,7-2 0,1 0-8,-38-7 0,15-5 0,12-2 0,7-4 0,-1-4 0,-4-5 0,-11-7 0,-13-8 0,40 20 0,0-1 0,-4-2 0,0-1 0,0 0 0,1 0 0,2 1 0,1 1 0,-39-24 0,12 7 0,13 8 0,13 4 0,10 6 0,10 3 0,8 1 0,4 2 0,4-4 0,3-9 0,2-14 0,3-20 0,6-11 0,9-1 0,10 7 0,9 16 0,7 16 0,6 15 0,9 9 0,7 7 0,7 4 0,5 3 0,5 2 0,8 0 0,-1 0 0,-4 0 0,-11 0 0,-12 0 0,-7 5 0,-3 3 0,10 6 0,18 7 0,14 5 0,6 3 0,-12-1 0,-22-5 0,-22-6 0,-16-8 0,-14-4 0,-3-3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8:21:52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24575,'42'61'0,"-10"-17"0,3 3 0,11 14 0,3 4 0,2 5 0,-1 1 0,-3-5 0,-3 0 0,-7-8 0,-2-2 0,-6-10 0,-2-2 0,23 32 0,2-2 0,-18-32 0,1 2 0,11 12 0,3 4 0,9 14 0,3 3-261,-15-18 0,1 1 0,-1 1 261,1 4 0,0 0 0,0 1 0,-2-3 0,-1-1 0,-2 0 0,14 22 0,-5-4 0,-12-15 0,-3-6 0,12 24 0,-21-31 0,-11-26 0,-9-15 0,-2-6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8:21:54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24575,'70'70'0,"-29"-28"0,2 4 0,9 9 0,1 2 0,-1 1 0,-2 0 0,-5-6 0,-4-3 0,-8-8 0,-4-3 0,14 19 0,-18-21 0,-8-7 0,0 2 0,6 9 0,3 5 0,3 2 0,0-3 0,-2-5 0,-1-1 0,5 9 0,5 16 0,5 14 0,4 6 0,-4-3 0,-4-10 0,-4-10 0,-3-5 0,0-2 0,-3-6 0,-3-9 0,-6-11 0,-8-9 0,-4-8 0,-5-4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08:21:56.9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24575,'10'23'0,"17"29"0,-6-6 0,4 5 0,10 18 0,3 5 0,6 13 0,2 2 0,-2-2 0,0-2 0,-4-11 0,-2-5 0,-9-16 0,-3-7 0,7 10 0,-16-26 0,-8-15 0,2 4 0,4 5 0,4 6 0,1-1 0,-4-10 0,-1-4 0,0-4 0,-1-1 0,-1 0 0,-6-4 0,-3-2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7:58.69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161 2035 24575,'18'0'0,"2"0"0,3-2 0,0 0 0,-2-1 0,-5-1 0,-3 2 0,-4 1 0,-1 1 0,3-1 0,5-1 0,5 0 0,1 0 0,-1 2 0,-5 0 0,-3 0 0,1 0 0,1 0 0,3 0 0,1 0 0,-2 0 0,-1-2 0,-1-2 0,-2-2 0,-1-3 0,-1-3 0,0-3 0,-1-4 0,-3-2 0,-2-3 0,-3 0 0,-2-3 0,0 0 0,0 0 0,0 0 0,0 1 0,-3 0 0,-3 0 0,-2 3 0,0 3 0,3 3 0,1 3 0,2 1 0,1-4 0,1 0 0,0 1 0,0 2 0,0 4 0,0-3 0,0-7 0,0-14 0,1-12 0,5-10 0,3-4 0,2 3 0,0 10 0,-4 10 0,-1 9 0,-2 4 0,-1-2 0,0-2 0,0-2 0,-1 0 0,0 4 0,-2 5 0,0 4 0,0 1 0,0-2 0,3-2 0,4-3 0,4-7 0,4-12 0,3-8 0,-2 1 0,-4 9 0,-3 9 0,-4 5 0,0-3 0,1-4 0,0 3 0,1 1 0,-1 1 0,-1 0 0,-1-2 0,-2 1 0,-1 0 0,-1 4 0,0 3 0,-1 0 0,-6-6 0,-9-3 0,-11-5 0,-12 2 0,-4 5 0,-3 1 0,6 5 0,9 5 0,10 5 0,8 7 0,3 2 0,-4 3 0,-4 0 0,-6 6 0,-4 8 0,0 11 0,3 4 0,5-3 0,6-7 0,7-7 0,1-3 0,3-1 0,1 4 0,-2 7 0,2 7 0,-2 5 0,-2 2 0,1 0 0,0-2 0,1 0 0,2 0 0,0-1 0,2 1 0,0-1 0,0-2 0,0 0 0,0-1 0,0 0 0,0 4 0,0 5 0,0 3 0,0 2 0,0 0 0,0 1 0,0 1 0,2 2 0,0 4 0,1 1 0,-1 1 0,-2 3 0,-1 13 0,-9 21 0,-2-31 0,-2 3 0,-5 8 0,-3 1 0,-3 5 0,-2-1 0,1-1 0,2-2 0,3-11 0,1-4 0,-9 26 0,13-35 0,9-23 0,4-9 0,2-2 0,1-2 0,0 4 0,0 2 0,0-2 0,1-2 0,3-4 0,4 0 0,3 1 0,1 1 0,0-1 0,-3-3 0,-1-1 0,-2-3 0,1 0 0,0-1 0,-3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8:05.32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9117 0 24575,'-29'1'0,"-3"4"0,-4 4 0,-6 5 0,4 0 0,-4 1 0,-6 0 0,-11 1 0,-21 6 0,-7 3 0,-7 5 0,44-14 0,-2 1 0,-2 1 0,-2 0 0,-3 1 0,-1-1 0,-7 0 0,-3-1 0,-12 3 0,-3 1 0,-4-1 0,0 0 0,-1 1 0,0 0 0,6 0 0,1 0 0,11-4 0,1 0 0,0 1 0,1-1 0,0 0 0,1 0 0,0 0 0,0 0 0,1 0 0,0 0 0,-2 1 0,-2 0 0,1-1 0,-2 0 0,-1-1 0,-1-1 0,-3 0 0,-1 0 0,2-1 0,0-1 0,-2 0 0,-1 1 0,0 0 0,0 1 0,0-1 0,0 2 0,-2 1 0,1 1 0,5 0 0,0 1 0,4-1 0,1 1 0,-3-1 0,1 1 0,-1 2 0,0 1 0,-3 1 0,-1 1 0,-4 1 0,-2 1 0,-2-1 0,-1 0 0,3-1 0,-1-2 0,0 0 0,0-1 0,-1 0 0,1 0 0,1 0 0,0 0 0,-6 2 0,0-1 0,4 0 0,1-1 0,5-1 0,1-2 0,4-2 0,1-1 0,3-2 0,0-1 0,1 1 0,-1-1 0,-1-1 0,0-1 0,-1 0 0,0 0 0,3-1 0,-1 0 0,1 0 0,2-1 0,4 0 0,1-1 0,0 1 0,0-2 0,-3 1 0,0-1 0,-4 0 0,-1 0 0,-8-1 0,-2 0 0,1-2 0,0 0 0,0 0 0,0-2 0,4-1 0,1 0 0,6 0 0,1 0 0,3 0 0,2 0 0,5 0 0,2 0 0,3 0 0,1 0 0,-42 0 0,11 0 0,16 0 0,15 0 0,15 0 0,14 0 0,11 0 0,10 0 0,2 0 0,3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8:25.9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5647 1397 24575,'-34'-7'0,"-14"-11"0,-16-14 0,-17-16 0,31 18 0,-1-1 0,-7-2 0,-1 0 0,-3 1 0,0 1 0,1 1 0,0 2 0,8 4 0,2 2 0,-35-17 0,19 7 0,15 7 0,10 2 0,1 1 0,-1-2 0,-3 1 0,-3-1 0,-4 2 0,-6 2 0,-5-2 0,-9-2 0,-9-4 0,-4-6 0,-4-4 0,44 18 0,-1 0 0,-1-2 0,-1 1 0,-1 0 0,-1 1 0,-1 0 0,0 1 0,-1 0 0,0 1 0,0 2 0,0 0 0,2 2 0,1 1 0,-39-8 0,13 7 0,9 6 0,3 6 0,-4 1 0,-7 1 0,-3 3 0,-10 4 0,-1 6 0,4 4 0,3 5 0,14 1 0,6 2 0,6 4 0,1 3 0,-6 1 0,-15 7 0,30-18 0,-3 0 0,-5 2 0,-1 0 0,-3 3 0,-1 0 0,1 0 0,0-1 0,3 1 0,0 1 0,3-1 0,2 0 0,-37 22 0,14-4 0,13-7 0,11-5 0,7-2 0,8 4 0,1 6 0,1 12 0,-1 13 0,-1 9 0,4 3 0,3-5 0,6-9 0,1-13 0,0-7 0,0-8 0,-2-3 0,-2-1 0,-2-2 0,-3 1 0,0-1 0,1-3 0,6-6 0,6-11 0,7-9 0,15-17 0,28-24 0,32-28 0,-19 21 0,5-2 0,5-4 0,3 1 0,3-2 0,2 3 0,-2 2 0,2 3 0,-4 5 0,-1 3 0,-2 4 0,-2 2 0,-4 5 0,-2 2 0,-3 4 0,0 1 0,45-14 0,-1 7 0,0 5 0,-1 5 0,-6 2 0,-5 2 0,-7 3 0,-5 4 0,1 3 0,7 3 0,11 0 0,7 0 0,3 0 0,-4 0 0,-4 0 0,1 0 0,-40 0 0,2 0 0,8 0 0,3 0 0,10 0 0,3 0 0,5 1 0,2 2 0,2 1 0,-1 2 0,-2 1 0,-1 2 0,-5 1 0,-1 0 0,-5 0 0,-1-1 0,-5-1 0,-1-1 0,-3 0 0,0-1 0,-1 0 0,1 0 0,2 1 0,0 2 0,-1-1 0,-1 2 0,-1 0 0,-1 0 0,-4 0 0,-2 0 0,35 7 0,-19-3 0,-20-2 0,-13-1 0,-7 1 0,-4 2 0,-3 0 0,-6 0 0,-3-2 0,1 6 0,1 5 0,2 5 0,-1 0 0,-5-6 0,-15-12 0,-32-26 0,-44-36 0,22 10 0,-5-6 0,-9-9 0,-2-3 0,23 18 0,-1 0 0,1 1 0,-27-20 0,0 1 0,-2 2 0,0 2 0,-2 2 0,0 1 0,5 5 0,2 2 0,3 5 0,2 1 0,6 6 0,1 2 0,-1 5 0,-1 3 0,-4 2 0,-2 2 0,-4 4 0,-1 1 0,-9 2 0,-1 2 0,-4 2 0,-2 1 0,25 3 0,-1 1 0,-1 1-184,-3 0 0,-2 1 0,1 1 184,-1 0 0,0 0 0,0 1 0,0 0 0,0 0 0,0 0 0,5 0 0,0 0 0,0 0 0,-29 0 0,3 0 0,7 0 0,3 0 0,5 0 0,3 0 0,6 0 0,2 1 0,6 1 0,3 2 0,4 2 0,2 2 0,-39 16 552,7 19-552,42-13 0,1 4 0,-5 8 0,0 3 0,-3 6 0,2 3 0,-1 1 0,2 1 0,0 1 0,2-1 0,3-3 0,1-2 0,5-6 0,-1-2 0,2-5 0,0-2 0,-27 21 0,6-9 0,11-11 0,17-13 0,10-8 0,10-9 0,13-12 0,25-19 0,29-20 0,-11 11 0,4-2 0,14-7 0,4-2 0,10-6 0,3-2-289,-19 12 1,1-1-1,1-1 289,5-2 0,2 0 0,1-1 0,3 0 0,1 0 0,-1 2 0,-2 2 0,-1 1 0,0 3 0,-4 3 0,-1 3 0,-1 2 0,22-7 0,-4 3 0,-10 5 0,-1 3 0,-4 2 0,0 1 0,-4 2 0,0 3 0,3 0 0,2 3 0,4 3 0,1 1 433,2 2 0,0 2-433,-1 0 0,-1 2 0,-4-1 0,-2 0 0,-6 1 0,0 0 0,-1 0 0,0 0 0,3 1 0,2 1 0,8-1 0,1 2 0,3-1 0,1 1 0,-1 1 0,0 0 0,-3 1 0,-2 0 0,-5 2 0,-2 2 0,-1 2 0,-1 2 0,-4 2 0,-3 2 0,-1 1 0,-1 2 0,-1 1 0,-1 2 0,2 3 0,0 2 0,-1 1 0,0 1 0,-3 1 0,-1 0 0,-7-1 0,-2 0 0,23 15 0,-13-4 0,-7-6 0,-5-2 0,-3-1 0,-2 1 0,-3 1 0,0 2 0,2 0 0,2 3 0,-2 5 0,-1 8 0,-6 6 0,-5 4 0,-4-4 0,-5-10 0,-4-11 0,-4-12 0,-1-3 0,-2 6 0,0 8 0,-2 6 0,0 0 0,0-9 0,0-14 0,0-8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8:28.6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340 0 24575,'-25'3'0,"-15"16"0,-14 17 0,-9 22 0,10-1 0,13 4 0,11 6 0,12 5 0,3 18 0,9-4 0,6-5 0,6-10 0,3-11 0,6-9 0,1-8 0,-1-5 0,0-4 0,-2 1 0,-1 0 0,-4-2 0,1-1 0,3 0 0,1 3 0,3 3 0,-1-1 0,3-8 0,6-6 0,9-8 0,6-5 0,3-1 0,-3 0 0,-4 2 0,-3 2 0,3 1 0,6 1 0,4 2 0,-3 0 0,-9-3 0,-10-2 0,-8-1 0,-1-2 0,-1-2 0,1 0 0,-1-3 0,-6-2 0,-2-1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8:42.6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7078 785 24575,'-29'-4'0,"-4"1"0,-3 3 0,-3 0 0,-1 0 0,-10 0 0,-8 0 0,-9 0 0,-4 0 0,6-4 0,4-1 0,10 1 0,3-2 0,0 0 0,-2-6 0,-3-3 0,5-1 0,10 4 0,11 2 0,11 4 0,5 0 0,-3-1 0,-14-9 0,-17-7 0,-21-11 0,-12-4 0,0 2 0,7 3 0,12 6 0,13 3 0,9 3 0,6 4 0,8 3 0,7 5 0,4 4 0,4 1 0,-5 2 0,-8-1 0,-12-3 0,-15-3 0,-13-4 0,-11-1 0,-6-1 0,-3-2 0,6 0 0,9 1 0,11 3 0,11 6 0,8 3 0,4 3 0,2 1 0,0 0 0,0 0 0,2 0 0,-1 0 0,-3 0 0,-3 0 0,-6 2 0,-3 2 0,-4 3 0,-3 1 0,-2 3 0,0 0 0,0 0 0,-2-1 0,-2-1 0,-1 0 0,-1-1 0,3 0 0,0-1 0,1 2 0,-4 1 0,-3 1 0,-2 1 0,1 1 0,6-1 0,4-3 0,7-2 0,3-4 0,1-1 0,1-2 0,1 0 0,-2 0 0,0 0 0,-7-3 0,-7-2 0,-4-4 0,-6-3 0,0 0 0,2 2 0,-1 3 0,0 3 0,1 2 0,-1 2 0,4 0 0,4 0 0,4 0 0,1 0 0,-2 0 0,-2 0 0,-5 0 0,1 0 0,-1 0 0,-1 0 0,0 0 0,-2 0 0,2 0 0,0 0 0,0 0 0,-1 0 0,-2 0 0,3 0 0,4 0 0,5-1 0,6-2 0,1-3 0,2-3 0,-2-4 0,-2-2 0,-2 0 0,-3 0 0,-3 1 0,-1 0 0,1 0 0,4 3 0,4 1 0,5 2 0,5 0 0,6 1 0,2 1 0,2 0 0,4 0 0,1 0 0,2 0 0,-3 0 0,-5-1 0,-4-1 0,-6-3 0,-2 0 0,0-2 0,-1-1 0,3 1 0,3-2 0,1 3 0,3 0 0,1 0 0,5 2 0,4 0 0,6 4 0,4 2 0,3 2 0,0 2 0,0 0 0,-4 11 0,5-8 0,1 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8:46.8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0 225 24575,'25'0'0,"-1"0"0,-2 0 0,-1 0 0,-6 0 0,1 0 0,0 0 0,1 0 0,6-1 0,1-1 0,4 0 0,3-2 0,1-2 0,1 2 0,4-1 0,6-2 0,9-1 0,10-5 0,8 0 0,4-1 0,2-3 0,2-1 0,0-3 0,0-1 0,-4 0 0,-8 4 0,-13 6 0,-13 4 0,-10 4 0,-3 2 0,0 1 0,-1 1 0,1 0 0,3 0 0,6 0 0,8 0 0,6 0 0,4 0 0,4 0 0,3 0 0,6 0 0,4 0 0,4 0 0,5 0 0,1 0 0,-3 0 0,-2 0 0,-8 0 0,-5 0 0,-5 0 0,-8 0 0,-4 0 0,-4 0 0,-1 0 0,1 0 0,4 0 0,-1 1 0,4 1 0,5 0 0,4 2 0,7 0 0,3-2 0,1 2 0,0-1 0,-2 1 0,-4 1 0,-2 0 0,-2-1 0,-2 1 0,-3 0 0,-7-3 0,-2 0 0,-5 0 0,-6 0 0,-4 0 0,-5 0 0,-2-2 0,1 2 0,2 1 0,9 2 0,12 3 0,13 3 0,14 3 0,5 1 0,5-2 0,0-1 0,-5-2 0,-7 0 0,-10-1 0,-8-2 0,-6 0 0,-3-2 0,-2-1 0,0 0 0,0 0 0,0 0 0,-1 0 0,5 0 0,4-2 0,7 0 0,8-2 0,8 0 0,8 0 0,5-1 0,3-5 0,0-6 0,0-4 0,0-4 0,-2 2 0,-7 1 0,-4 0 0,-6 2 0,0 1 0,6 0 0,1-1 0,5 0 0,4 0 0,4 4 0,3 3 0,6 4 0,-49 2 0,2 1 0,0 1 0,1 0 0,2 0 0,0 0 0,2 0 0,1 0 0,1 0 0,-1 0 0,0 0 0,0 0 0,-1 0 0,-2 0 0,-4 1 0,-2 0 0,41 5 0,-15 2 0,-23 1 0,-17-2 0,-15-2 0,-10 0 0,-5-2 0,-3-2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8:51.4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596 1 24575,'-45'0'0,"-19"0"0,-26 0 0,39 0 0,2 0 0,-32 1 0,12 2 0,20 2 0,13 1 0,3 1 0,18 1 0,7 2 0,4 10 0,3 15 0,0 16 0,3 15 0,4 7 0,5 2 0,4-1 0,-3 0 0,-5 3 0,-4 9 0,-6 8 0,0-44 0,-1 0 0,-4 48 0,0-8 0,3-7 0,5-2 0,0-1 0,0 1 0,1-1 0,5-2 0,9-1 0,7-11 0,2-12 0,-3-18 0,-9-14 0,-4-9 0,16-7 0,29-9 0,22-3 0,-25 2 0,3 0 0,4 0 0,1 0 0,1 2 0,0 1 0,1 0 0,-2-1 0,37 2 0,-26 0 0,-22 3 0,-11 1 0,-3 5 0,5 4 0,5 2 0,7 1 0,-1-2 0,-4-4 0,-9-5 0,-8-3 0,-4-1 0,-4-1 0,-3 0 0,0 0 0,-6 1 0,-4-1 0,-3 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1:39.1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6855 8086 24575,'-2'-39'0,"-10"-17"0,-11-22 0,-6-8 0,-2 5 0,4-2 0,1-5 0,-1-8 0,13 44 0,0-1 0,2 0 0,0-1 0,2 2 0,0 0 0,2 1 0,0 1 0,-4-40 0,2 5 0,0 6 0,-2 4 0,-2 4 0,-5 3 0,-4 4 0,-3 1 0,-1-1 0,-1-1 0,-1-8 0,-4-9 0,-3-8 0,17 41 0,0-1 0,1-1 0,0 1 0,-13-44 0,5 13 0,4 12 0,3 4 0,-2-2 0,0-10 0,-3 0 0,0 2 0,1 9 0,0 10 0,1 1 0,-4-3 0,-3-10 0,-2-4 0,0 0 0,5 2 0,3 8 0,1 0 0,-1 0 0,0-4 0,1-6 0,1-1 0,2-1 0,-2 0 0,0 2 0,-1-1 0,1 2 0,2 1 0,0-5 0,-3-6 0,0-7 0,-3-2 0,0 5 0,1 7 0,-1 10 0,-1 7 0,-4 1 0,-1 1 0,-1 0 0,3 5 0,3 4 0,3 5 0,0 2 0,-2-2 0,-1-1 0,-1-4 0,-3-3 0,0-3 0,0-2 0,1 1 0,4 3 0,1 5 0,2 6 0,3 5 0,2 4 0,3 3 0,0 1 0,0 0 0,-2 0 0,0-3 0,-2-1 0,-1-2 0,-2 1 0,-1 0 0,0 3 0,-2 0 0,-3 0 0,-2 0 0,-2 1 0,0 3 0,1 1 0,2 2 0,0 1 0,0 2 0,4 3 0,3 3 0,5 5 0,1 3 0,-2 1 0,-2-1 0,-7 0 0,-1-1 0,-2 1 0,0 2 0,1 0 0,-1-1 0,0-1 0,1-3 0,-1 0 0,1-2 0,2 1 0,-2-1 0,-1-3 0,-3-4 0,-6-5 0,-5-2 0,-2-1 0,0 3 0,2 1 0,3 3 0,0 1 0,0 1 0,-1 0 0,-1 2 0,1 2 0,2 3 0,-1 0 0,2-1 0,1 2 0,3 1 0,2 2 0,-2-1 0,-1 1 0,-5-2 0,-4 0 0,-4-1 0,-3-2 0,-6-1 0,-4 0 0,-14-5 0,-9 1 0,-7-2 0,41 9 0,0 1 0,0 1 0,1-1 0,-2-1 0,1-1 0,-47-11 0,3 0 0,4-1 0,-1 1 0,-3-3 0,45 12 0,1 0 0,-1 0 0,1-1 0,-2-1 0,1-1 0,2 0 0,0 0 0,-43-19 0,3-4 0,7 1 0,5 1 0,4 1 0,5 5 0,2 3 0,3 3 0,6 2 0,4 2 0,7 3 0,6 4 0,3 1 0,4 0 0,1 0 0,1-2 0,-4-2 0,-4-3 0,-6-5 0,-8-5 0,-7-6 0,-2-3 0,0-1 0,4 2 0,7 6 0,5 4 0,6 5 0,8 5 0,7 3 0,11 6 0,11 5 0,1 3 0,4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1:44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4242 5548 24575,'-55'0'0,"-11"0"0,-14 0 0,-6 0 0,17 0 0,4 0 0,5 0 0,-5 0 0,-14-5 0,-5-7 0,-2-7 0,5-5 0,6 2 0,6 1 0,1 2 0,-13-3 0,-10-3 0,38 9 0,-2-1 0,-8-1 0,-2-2 0,-3-2 0,0-1 0,-6-2 0,-1 0 0,-2-1 0,0 1 0,-1-2 0,0 0 0,-4-2 0,0-1 0,-3-3 0,0-2 0,5-2 0,1-1 0,1-3 0,1-2 0,5-1 0,3 0 0,5 1 0,2-1 0,3 1 0,3-2 0,5 1 0,3-2 0,1-2 0,2-2 0,3 0 0,3-2 0,2-3 0,2-2 0,5 1 0,2-1 0,3 0 0,2-2 0,1-5 0,3-1 0,2-1 0,2-2 0,2-3 0,1-2 0,1-5 0,2-1 0,1 0 0,1 1 0,1 0 0,1 0 0,2 4 0,1 2 0,0 9 0,1 2 0,1 4 0,0 2 0,0-42 0,0 3 0,4-3 0,4-3 0,-1 48 0,2-2 0,2-3 0,2-1 0,1-5 0,2-3 0,0-2 0,-1-1 0,1-1 0,-1-1 0,-1-2 0,-1 0 0,-1 0 0,0 1 0,-1 0 0,0 1 0,1 3 0,0 2 0,1 5 0,-1 1 0,0 5 0,0 1 0,11-42 0,-7 17 0,-5 13 0,-2 13 0,-4 6 0,1 4 0,-2 6 0,-2 5 0,-1 4 0,-2 5 0,-8 0 0,-14-1 0,-15-4 0,-13-2 0,-5-1 0,0 3 0,1 4 0,5 5 0,6 5 0,6 3 0,5 3 0,5 0 0,1 0 0,-1 3 0,-7-3 0,-7-1 0,-4-1 0,-2 2 0,4 0 0,6-1 0,5 1 0,8-1 0,10 3 0,4 1 0,5 0 0,3 3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0:21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911 1 24575,'-26'0'0,"-16"0"0,-31 10 0,-24 7 0,7 6 0,41-6 0,0 0 0,2 2 0,1 0 0,-3 4 0,1 2 0,-4 1 0,2 0 0,-30 21 0,22-9 0,24-9 0,18-6 0,12-2 0,6 2 0,7 2 0,6 3 0,6 3 0,3 2 0,-2 6 0,0 8 0,-3 7 0,0 2 0,-1-3 0,-3-7 0,-2-8 0,-5-9 0,-2-7 0,-2-3 0,0-1 0,2 0 0,0 1 0,1 2 0,2 0 0,-1-2 0,-2-2 0,-1-4 0,-2-4 0,-1-1 0,2-4 0,-1 0 0,1 1 0,2 5 0,0 13 0,5 20 0,1 19 0,0 7 0,-1-10 0,-5-18 0,-2-20 0,3-12 0,11-4 0,18-4 0,26-1 0,22 0 0,-35 0 0,2 0 0,2 0 0,-1 0 0,-1 0 0,-2 0 0,39 0 0,-20 0 0,-15 0 0,-19 0 0,-12 0 0,-8 0 0,-7 0 0,-4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2:44.4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502 261 24575,'-10'0'0,"0"0"0,1 0 0,-3 0 0,-5 5 0,-4 7 0,-4 9 0,-1 6 0,2 4 0,0 0 0,-1 0 0,3-4 0,4-5 0,4-8 0,5-6 0,1-3 0,-1-2 0,-4 1 0,-3 0 0,-3 0 0,-2 1 0,0 1 0,-3 2 0,3 0 0,4 0 0,3 1 0,3 2 0,1 2 0,0 2 0,1 4 0,2 6 0,3 6 0,3 6 0,1 0 0,0-5 0,0-8 0,0-7 0,0-4 0,0-2 0,0-2 0,0 0 0,1 2 0,4 1 0,3 3 0,1-1 0,0-3 0,-3-3 0,0-2 0,1-2 0,2 3 0,4 1 0,1 1 0,0 0 0,1-1 0,-1 0 0,1-1 0,-2-1 0,-2 0 0,-3-2 0,-3 0 0,2 1 0,2 1 0,5 3 0,3 0 0,0 3 0,0-2 0,-3 0 0,1-3 0,-1-1 0,1 0 0,-1 2 0,1-1 0,0 0 0,-1-3 0,1 0 0,0 0 0,5 1 0,2 1 0,1 0 0,-1-1 0,-2 0 0,0-1 0,1 1 0,0-1 0,0 1 0,0 1 0,1-2 0,3 2 0,1-2 0,0 0 0,-3 0 0,-5-2 0,-3 0 0,-2-1 0,4 1 0,8 0 0,7 0 0,5-2 0,2 0 0,0 0 0,4 1 0,4 1 0,2 1 0,-2-1 0,-8-2 0,-6 0 0,-7 0 0,-1 0 0,2 0 0,0 0 0,2 0 0,-1 0 0,0 0 0,3 0 0,5 0 0,11 0 0,8 0 0,3 0 0,-6 0 0,-6 0 0,-5 0 0,-1-2 0,4-4 0,4-8 0,11-10 0,15-10 0,11-7 0,1-1 0,-9 1 0,-13 4 0,-12 0 0,-8-2 0,-9-2 0,-10-4 0,-8-5 0,-9-7 0,-13-12 0,-22-10 0,-22-8 0,14 41 0,-3 1 0,-4 1 0,-2 3 0,-1 1 0,-2 3 0,3 5 0,-1 3 0,-36-16 0,7 13 0,6 11 0,-3 6 0,-6 3 0,-2 3 0,0 2 0,7 1 0,7 2 0,5-1 0,2 2 0,-1 1 0,-3 2 0,-3 0 0,-3 0 0,-4 3 0,-5 4 0,-4 8 0,1 7 0,4 5 0,7 2 0,7-1 0,7-1 0,9-1 0,11-4 0,9-4 0,10-6 0,4-6 0,6-3 0,2 0 0,2 1 0,2 2 0,-1-3 0,1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2:54.3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1063 912 24575,'-14'0'0,"1"0"0,-9 0 0,-10 0 0,-16 0 0,-17 0 0,-6 0 0,0 0 0,4 0 0,9 0 0,6 0 0,7-1 0,1-4 0,-2-6 0,-1-5 0,3-3 0,8 3 0,9 4 0,10 3 0,7 3 0,1-1 0,-5-4 0,-8-7 0,-8-7 0,-1-1 0,5 2 0,8 6 0,5 4 0,2-3 0,-3-5 0,-2-4 0,2 1 0,4 6 0,6 7 0,3 2 0,1-5 0,0-13 0,0-13 0,0-10 0,0-2 0,0 10 0,0 14 0,4 11 0,12 3 0,19-4 0,20-8 0,15-6 0,6 0 0,-2 4 0,-2 5 0,-5 5 0,-2 5 0,-2 3 0,-1 2 0,0-1 0,-3 1 0,-3 3 0,-12 2 0,-11 2 0,-8 2 0,1 0 0,7 0 0,7 0 0,2 0 0,-2 0 0,-4 0 0,0 0 0,6 0 0,5 0 0,5 0 0,1 0 0,-2 0 0,-3 0 0,-3 0 0,0 0 0,0 2 0,1 4 0,-6 2 0,-5 1 0,-6-2 0,-3-4 0,2-1 0,4 1 0,7-1 0,10 2 0,10 1 0,5-3 0,6 1 0,0-2 0,4 3 0,6 6 0,5 11 0,4 11 0,-8 9 0,-11 1 0,-13-5 0,-11-8 0,-6-3 0,-5 1 0,4 11 0,4 14 0,3 11 0,-4 0 0,-12-12 0,-10-15 0,-10-11 0,-15 0 0,-32 10 0,-38 14 0,19-19 0,-6-1 0,-11 3 0,-5-3 0,-7-2 0,-3-2 0,-3-3 0,-2-2 0,0-5 0,0-1 0,3-4 0,1-1 0,8-1 0,3 0 0,7-2 0,2 0 0,8-2 0,2 0 0,4-1 0,2 0 0,0-2 0,1 0 0,1-1 0,1 0 0,-41-3 0,16-1 0,20-3 0,16 1 0,5 1 0,-2 1 0,-10-1 0,-13-2 0,-11-1 0,-2 1 0,10 1 0,19 1 0,21 3 0,13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3:00.39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 34 24575,'0'28'0,"0"-5"0,0 6 0,0 9 0,0 11 0,0 1 0,0-8 0,0-12 0,0-11 0,0-3 0,0-7 0,0 2 0,0 6 0,0 7 0,0 6 0,0-2 0,0-4 0,0-8 0,0-3 0,0-1 0,0 4 0,0 5 0,0 6 0,0 2 0,0 0 0,0-5 0,0-4 0,0-3 0,0-6 0,0-2 0,0-2 0,0 1 0,0 7 0,0 8 0,0 13 0,-4 6 0,0 3 0,-1-7 0,1-9 0,4-9 0,0-7 0,0 1 0,0 9 0,0 9 0,0 6 0,1-2 0,1-10 0,0-3 0,0 1 0,-2 5 0,0 1 0,0-3 0,3-9 0,2-9 0,1-6 0,3-3 0,2 0 0,5-3 0,5-2 0,1-3 0,-2 0 0,-2-1 0,0-4 0,5-4 0,4-6 0,2-5 0,-3-1 0,-4 5 0,-8 7 0,-3 2 0,0-1 0,6-9 0,7-8 0,4-3 0,-2 2 0,-5 9 0,-6 7 0,-3 3 0,2-3 0,5-7 0,6-6 0,4-3 0,0 1 0,-3 3 0,-3 4 0,-2-1 0,-1-1 0,-2-2 0,0 1 0,-4 7 0,-5 6 0,-3 6 0,-5 2 0,-1-1 0,1-5 0,1-11 0,3-14 0,4-10 0,1 0 0,-1 10 0,-1 13 0,-5 11 0,-1 7 0,-4 2 0,-8-3 0,-9-6 0,-12-8 0,-9-7 0,-2-3 0,1 3 0,5 5 0,6 6 0,2 4 0,3 4 0,1 4 0,3 4 0,0 1 0,-2 2 0,-8 0 0,-8 0 0,-9-1 0,-2-2 0,4-1 0,6-2 0,6-1 0,6-5 0,2 1 0,6-1 0,4 8 0,7 12 0,6 21 0,3 9 0,5 24 0,3 16 0,2 7 0,0 9 0,-3-19 0,-1-16 0,2-12 0,2-4 0,4 0 0,2 1 0,1 2 0,0-3 0,-2-7 0,-4-9 0,-3-6 0,-3-8 0,0 0 0,1 1 0,2 1 0,-2 2 0,1-2 0,0-6 0,3-2 0,5-2 0,2-1 0,0-1 0,-1-1 0,-4-2 0,-1 0 0,-3-5 0,-1-7 0,-2-15 0,-2-19 0,-2-24 0,2-23 0,-2 40 0,0-1 0,2 0 0,-1 2 0,3-39 0,-2 15 0,-1 11 0,0 2 0,5-4 0,2 2 0,3 7 0,-2 14 0,-3 20 0,-6 26 0,-14 34 0,-17 31 0,-14 22 0,-4-2 0,9-20 0,13-23 0,14-20 0,8-10 0,3-3 0,4 0 0,7 4 0,8 6 0,6 4 0,1 0 0,-2-3 0,-4-8 0,-5-6 0,-1-5 0,-2-2 0,-1-1 0,1-1 0,-2-3 0,-3-5 0,-4-3 0,-1-3 0,-1-7 0,-5-8 0,-9-7 0,-6-2 0,-4 8 0,9 13 0,7 10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3:34.50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3:47.10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1859 129 24575,'-26'0'0,"-3"0"0,-1 0 0,0 0 0,7 0 0,5 0 0,6 0 0,-1 0 0,-5 0 0,-4 1 0,-7 3 0,-3 3 0,-4 2 0,-3 3 0,-5-1 0,-2 0 0,1-1 0,4-3 0,7-4 0,8-2 0,9-1 0,5 2 0,1 0 0,-8-1 0,-12 0 0,-12-1 0,-7 0 0,2 0 0,8 0 0,9 0 0,11 0 0,3 0 0,-3-2 0,-2 0 0,-19-2 0,-14-3 0,-11 0 0,-10 0 0,10 0 0,5 3 0,9 0 0,8-2 0,8 2 0,7 0 0,10 2 0,6 2 0,4 0 0,-1 0 0,-4 0 0,-9 0 0,-9 0 0,-6 2 0,-1 2 0,6 0 0,11 1 0,11 1 0,2 7 0,-5 15 0,0 1 0,-5 8 0,2-7 0,6-8 0,2-2 0,7-7 0,8 0 0,7 2 0,6 5 0,2-1 0,-3-1 0,-5-5 0,-5-6 0,-3-3 0,1 1 0,5 4 0,8 4 0,6 4 0,1 1 0,-3-2 0,-4-5 0,-2-4 0,6-1 0,4-2 0,-1 0 0,-3 0 0,-1-2 0,8-1 0,13-1 0,8 0 0,2 0 0,-7 0 0,-7 0 0,-4 0 0,-5 0 0,-1 0 0,-5 0 0,-4 0 0,-2 0 0,0 2 0,6 0 0,1 0 0,-1 1 0,-3-1 0,-4 0 0,-5 0 0,1-2 0,2 0 0,6 0 0,10 0 0,8 0 0,4 0 0,-3 0 0,-8 0 0,-9 0 0,-5 0 0,-5 0 0,-3 0 0,-1 0 0,5 0 0,14 0 0,11 0 0,9 0 0,-2 0 0,-8 0 0,-6 0 0,-6-2 0,-1-1 0,0-2 0,-2-2 0,3-1 0,-3 2 0,-1-1 0,-4 4 0,-3 1 0,-3 0 0,5 2 0,10 0 0,10 0 0,5 0 0,-4 0 0,-11 0 0,-10 0 0,-6 0 0,4-2 0,10 0 0,13-2 0,10-2 0,-1-1 0,-8-1 0,-12 2 0,-12 1 0,-5 0 0,4-3 0,7-7 0,8-7 0,4-6 0,-3-1 0,-8 5 0,-7 1 0,-7-2 0,-11-11 0,-15-12 0,-12-6 0,-7 2 0,1 10 0,4 10 0,6 12 0,5 5 0,5 4 0,3 4 0,0 2 0,-2 3 0,-10 0 0,-14-1 0,-11 1 0,-6 0 0,2 2 0,3 0 0,7 0 0,5-1 0,6-1 0,11 0 0,7 0 0,5 2 0,0 0 0,-9-1 0,-15 5 0,-23 10 0,-22 12 0,31-10 0,-1 2 0,-4-1 0,1 0 0,3-5 0,1-1 0,-42 1 0,16-7 0,13-5 0,11-1 0,10-1 0,7-4 0,4-3 0,1 0 0,-1 0 0,-3 3 0,1 3 0,-9 1 0,-8 2 0,-9 0 0,-18 0 0,0 0 0,3 0 0,13 0 0,18 0 0,14 0 0,12 0 0,4 0 0,1 2 0,1 2 0,-2 3 0,2 3 0,2 0 0,1 1 0,5 1 0,1 6 0,1 12 0,3 9 0,2 7 0,3 0 0,0-3 0,1-2 0,0-4 0,-1-6 0,-2-7 0,-3-7 0,-1-6 0,1-3 0,-1 1 0,5 9 0,3 13 0,5 11 0,-1 4 0,-2-6 0,-3-11 0,-3-10 0,-2-5 0,0-1 0,0 3 0,1 0 0,-2 0 0,0-4 0,-1-5 0,0-3 0,2-1 0,10 5 0,11 11 0,11 10 0,4 4 0,-7-4 0,-10-10 0,-9-7 0,-5-6 0,-2-3 0,3 2 0,12 0 0,14 5 0,7 4 0,-2 1 0,-9 0 0,-12-5 0,-8-4 0,-4-4 0,-2-2 0,4 0 0,12-11 0,17-16 0,18-13 0,7-6 0,-8 9 0,-15 13 0,-16 13 0,-10 6 0,-5 4 0,7-1 0,15 0 0,19-2 0,12-1 0,-1 2 0,-14-1 0,-16 2 0,-11 0 0,-7 1 0,3-1 0,8-2 0,3-1 0,-1-1 0,-5 2 0,-6 2 0,5-2 0,11-3 0,13-4 0,11-7 0,-2-2 0,-9 3 0,-10 3 0,-5 1 0,3-4 0,6-7 0,5-7 0,0-4 0,-8-1 0,-9 4 0,-8 10 0,-8 6 0,-3 7 0,0 0 0,0-8 0,3-10 0,-2-12 0,-5-12 0,-23-11 0,-28-6 0,8 32 0,-7 3 0,-8 2 0,-4 4 0,-3 4 0,-3 4 0,-1 5 0,-1 4 0,6 4 0,2 2 0,-42 0 0,26 4 0,19 1 0,6 13 0,-3 22 0,-7 24 0,26-18 0,-1 2 0,-1 3 0,1 2 0,1 0 0,2-1 0,3-2 0,2-1 0,-13 32 0,14-17 0,9-17 0,6-12 0,7-15 0,11-16 0,21-27 0,20-30 0,-19 17 0,1-2 0,1-5 0,-3-1 0,19-35 0,-16 23 0,-19 26 0,-21 26 0,-34 44 0,4 2 0,-3 7 0,-7 12 0,0 4 0,-2 4 0,3 0 0,10-11 0,4-4 0,-8 18 0,20-27 0,22-19 0,19-7 0,20-3 0,26-1 0,22-3 0,-30-8 0,4-4 0,13-9 0,2-7 0,0-5 0,-1-3 0,-10-2 0,-2-2 0,-6-5 0,-3 0 0,-12 5 0,-3 2 0,31-28 0,-13-1 0,-30 16 0,-9 2 0,-9 5 0,-9 13 0,-15 11 0,-25 22 0,-21 36 0,22-6 0,1 6 0,0 10 0,2 3 0,5 2 0,3 0 0,6-7 0,4-3 0,-2 23 0,12-29 0,20-31 0,18-31 0,17-33 0,1-32 0,-32 34 0,-8-2 0,-29-47 0,-12 54 0,-12 6 0,-13 6 0,-7 7 0,-8 4 0,-2 6 0,4 5 0,1 4 0,10 1 0,4 3 0,-25 3 0,33 2 0,26 0 0,22-1 0,23-8 0,20-20 0,11-21 0,-4-20 0,-17-7 0,-22 8 0,-35 14 0,-49 19 0,13 25 0,-7 7 0,-12 7 0,-1 8 0,-3 8 0,3 6 0,10 2 0,6 4 0,15-4 0,7 0 0,-12 14 0,33-22 0,17-13 0,9-6 0,5-3 0,-3-2 0,-10-3 0,-19-6 0,-21-6 0,-10-2 0,2 0 0,20 9 0,30 9 0,28 11 0,21 8 0,9 4 0,-7-2 0,-9-8 0,-13-5 0,-13-6 0,-16-4 0,-10-2 0,-9-2 0,2 7 0,18 19 0,25 23 0,18 18 0,7 0 0,-10-15 0,-13-15 0,-5-6 0,6 2 0,12 9 0,8 5 0,2-2 0,-7-7 0,-11-11 0,-2-4 0,2-3 0,4 1 0,0 1 0,-8 0 0,-7-5 0,-10-4 0,-3-4 0,-1-3 0,9-12 0,19-25 0,15-27 0,-21 23 0,0-3 0,-1 0 0,-2 1 0,16-26 0,-13 23 0,-13 20 0,-9 14 0,-5 3 0,-21-5 0,-32-6 0,-41-6 0,27 13 0,-3 1 0,-9 1 0,-2 3 0,0 2 0,1 2 0,2 2 0,2 4 0,6 2 0,3 4 0,8 5 0,3 3 0,-34 25 0,27 8 0,22-3 0,19-5 0,11-2 0,14 3 0,18 7 0,20 5 0,19 0 0,7-9 0,3-15 0,0-17 0,-2-21 0,0-18 0,-2-17 0,0-13 0,-3-7 0,0-8 0,-9-1 0,-15 1 0,-17 7 0,-20 11 0,-29 1 0,-31-1 0,-29-3 0,31 27 0,-2 2 0,1 3 0,1 3 0,-35-13 0,25 12 0,29 18 0,17 32 0,11 33 0,4 28 0,10 11 0,22-20 0,31-26 0,-11-38 0,8-11 0,14-11 0,5-9 0,12-10 0,1-6 0,0-4 0,-1-3 0,-6-2 0,-1 1 0,-5 7 0,-2 3 0,-7 8 0,-1 3 0,-1 2 0,-2 5 0,-7 3 0,-1 2 0,43 1 0,-11 3 0,-12 5 0,-15 3 0,-18 4 0,-16 1 0,-12-3 0,-12-1 0,-27 7 0,-16 6 0,-37 14 0,25-12 0,0 0 0,-38 17 0,40-19 0,3 1 0,-21 8 0,26-10 0,5-6 0,15-21 0,-2-21 0,-1-5 0,-10-9 0,-1 3 0,-2 6 0,-9 0 0,-13 7 0,-17 7 0,-22 5 0,43 9 0,-2 3 0,0 1 0,1 1 0,-1 1 0,0 1 0,3 2 0,1 1 0,0 3 0,2 2 0,0 2 0,2 2 0,-42 16 0,17-1 0,22-5 0,18-7 0,17-6 0,9-6 0,5-2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3:56.9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10461 0 24575,'7'32'0,"4"3"0,5 2 0,2-2 0,-7-11 0,-2-7 0,-3-6 0,0 2 0,6 14 0,8 16 0,6 17 0,2 4 0,-2-11 0,-8-17 0,-6-14 0,-4-11 0,-3-3 0,2 7 0,3 14 0,10 19 0,6 15 0,2 1 0,-1-9 0,-6-14 0,-5-13 0,-5-9 0,-5-7 0,0-1 0,1 2 0,5 10 0,7 10 0,2 8 0,0 2 0,-1-4 0,-1-2 0,2 4 0,3 9 0,5 11 0,2 7 0,0 3 0,0-3 0,-6-7 0,0-6 0,-4-7 0,-1-2 0,-1 1 0,0 1 0,1 4 0,2 4 0,1 0 0,-3-3 0,-3-6 0,-6-10 0,-4-8 0,-4-8 0,-2-8 0,-1 1 0,0 13 0,0 20 0,0 24 0,0 18 0,-6 1 0,-5-5 0,-5-13 0,-8-10 0,-2-1 0,-5 5 0,-7 6 0,-5 4 0,-5 3 0,-2-3 0,1-5 0,3-8 0,0-8 0,1-3 0,-1 1 0,-1-1 0,2 1 0,0-4 0,3-7 0,-2-6 0,-1-3 0,-2-3 0,-3 1 0,1-3 0,1-2 0,1-2 0,1-2 0,-1-1 0,-1 0 0,3 3 0,0-1 0,5 2 0,3 0 0,4-4 0,4-2 0,1-4 0,2-5 0,-1 0 0,-1 0 0,-1 1 0,-3 1 0,-1-2 0,-2 0 0,1-2 0,-2-2 0,-2 0 0,1-2 0,-1 0 0,4 0 0,1-2 0,1 0 0,0-2 0,2 0 0,4 0 0,2 0 0,0 0 0,1 0 0,-1 0 0,1 0 0,0 0 0,0 0 0,-3 0 0,0 2 0,-3 0 0,-3 1 0,0 1 0,-4 0 0,-4 0 0,-5 1 0,-7 1 0,-5 2 0,-5 3 0,-5 2 0,-4 4 0,-3 2 0,-1 0 0,2-3 0,3-2 0,2-3 0,3-1 0,3 0 0,5-1 0,5-2 0,7-1 0,8 0 0,6-1 0,2-1 0,3 1 0,-2 0 0,-1 2 0,-2 1 0,-3 0 0,-6 3 0,-8 2 0,-8 3 0,-6 2 0,0 0 0,0-2 0,2 0 0,1 0 0,3 0 0,5 1 0,3 1 0,6-3 0,1-1 0,3-1 0,3-3 0,5-2 0,6-3 0,6-2 0,4-2 0,5-1 0,1 0 0,-4 0 0,-7 2 0,-8 4 0,-10 3 0,-6 3 0,-3 1 0,-4 0 0,-3 2 0,-4 2 0,1-1 0,-2-1 0,4-3 0,-1 0 0,-1-1 0,1-1 0,-3 0 0,1-1 0,3 0 0,2 0 0,7-1 0,1 1 0,2 0 0,2-1 0,0-1 0,0 0 0,7-3 0,-6-1 0,-9 1 0,-12 1 0,-19 3 0,-5 1 0,-3 2 0,-3-1 0,0 1 0,2 2 0,1 0 0,1 3 0,-3 1 0,-8-1 0,46-9 0,-2 0 0,-2 0 0,0-1 0,-1-1 0,0-1 0,3 0 0,1 0 0,-46 2 0,8-3 0,5-1 0,4-2 0,-2 0 0,-3 0 0,-8 0 0,-4 2 0,48 0 0,-1 1 0,1 1 0,0 0 0,-1 2 0,0 1 0,-7 0 0,0 0 0,-3 1 0,0 0 0,-2 0 0,-1 0 0,-1-1 0,1-1 0,5 1 0,1-1 0,5-2 0,1 0 0,-42 2 0,9-1 0,4-3 0,-2 2 0,-5-1 0,-2 2 0,-4 0 0,0 0 0,3 2 0,1 1 0,-3 2 0,-4 0 0,45-5 0,0 0 0,-4 1 0,-1 1 0,-6 1 0,-2 1 0,-7 1 0,-2 0 0,-3 2 0,0 0 0,-1-1 0,0 1 0,4 0 0,3-1 0,7-1 0,2-1 0,8-1 0,3-1 0,-26 2 0,24-5 0,15-2 0,10-2 0,6-1 0,4-3 0,4-3 0,2-1 0,1 1 0,3 0 0,3 5 0,3-1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4:01.73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5838 0 24575,'-28'0'0,"-21"0"0,-35 0 0,23 2 0,-3 1 0,4-1 0,0 1 0,-5 2 0,-2 0 0,1 1 0,0 0 0,4-1 0,-2-1 0,-6 1 0,0-1 0,10-1 0,3 0 0,5 1 0,2 0 0,-41 5 0,8 3 0,8 2 0,6 0 0,6-2 0,2 1 0,-4 1 0,-14 3 0,30-7 0,-2 0 0,-7 1 0,-1 0 0,-6 0 0,-2 0 0,0 0 0,-1 0 0,2 0 0,1 1 0,2-2 0,2 1 0,4 0 0,1 0 0,5-2 0,1-1 0,-43 6 0,8-6 0,8-4 0,6-2 0,5-2 0,5 0 0,6 0 0,4 0 0,3 0 0,0 0 0,-4 0 0,-7 0 0,-12 0 0,-10 0 0,-10 0 0,-3 0 0,1 3 0,5 3 0,4 3 0,2 3 0,0 0 0,-10-3 0,-6-4 0,47-4 0,0 0 0,-48-1 0,12 0 0,15 0 0,12 0 0,11 0 0,2 0 0,-1-2 0,-5-2 0,-8-5 0,-13-6 0,-10 0 0,-7 0 0,-2 2 0,6 2 0,9 2 0,11 0 0,14 2 0,12 1 0,10 1 0,11 1 0,7 1 0,6 0 0,4 2 0,1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4:18.3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6670 24575,'46'0'0,"26"0"0,-19 0 0,5 0 0,17 0 0,5 0 0,16 0 0,6 0-440,-27 0 0,1 0 0,3 0 440,8 0 0,2 0 0,2 0 0,5 0 0,3 0 0,0 0-284,-23 0 0,0 0 0,1 0 1,1 0 283,1 0 0,1 0 0,1 0 0,-1 0 0,-2 0 0,-1-1 0,1 1 0,-1 1 0,0-1 0,-1 1 0,0 0 0,-1 1 0,21 1 0,-1 0 0,-2 1-272,-4 1 1,-1 0-1,-1 1 272,-3 0 0,0 1 0,-1 0 0,-2 0 0,-2-1 0,1 0 0,-3-2 0,1 1 0,-2-2 0,0 1 0,-1-2 0,0 1 0,-2-2 0,0 0 0,0-1 0,2 1 0,-1-2 0,1 1 0,2 0 0,2 1 0,0-2 0,2 0 0,0-1 0,1 0 0,2 0 0,0-1 0,0-1 0,4-1 0,1-1 0,0 0 0,4-1 0,0-1 0,1-1-350,-19 2 1,1 0 0,1 0 0,1-1 349,4-1 0,0 0 0,2 0 0,0-1 0,3 0 0,1-1 0,0 0 0,0 0 0,3 0 0,0-1 0,0 1 0,0-1 0,-1 0 0,-1 0 0,1 1 0,0-1 0,-1-1 0,0 1 0,0-1 0,-1 1 0,0-1 0,0 0 0,-1 1 0,1-1 0,-1 0 0,-1 0 0,1 1 0,0-1 0,0 1 0,1-1 0,0 1 0,-1 0 0,1 0 0,0 0 0,0 1 0,-1 0 0,1 0 0,0 1 0,-1 0 0,1 0 0,1 1 0,0 0 0,1 0 0,-1 1 0,0 1 0,0 0 0,1 1 0,-1 1 0,0 0 0,-1 1 0,0 1 0,0 1 0,-2-1 0,1 1 0,-2 1 0,0-1 0,-6 1 0,-1 1 0,-1-1 0,-2 1 74,19 0 1,-2 0 0,-3 0-75,-9 0 0,-2 0 0,-2 0 0,-7 0 0,-2 0 0,-1 0 648,24 0 0,-3 0-648,-11 1 0,-3 1 410,-5 0 0,-2 1-410,-4 0 0,0 0 802,1 0 0,1 0-802,5-2 0,3-3 0,8-4 0,3-5 0,7-3 0,0-4 0,5-6 0,-1-3 0,-3-6 0,-1-3 0,-4-2 0,-3-4 0,-3-7 0,-2-4 0,-3-3 0,-3-3 0,-1-6 0,-3-4 0,-4-3 0,-6-2 0,-5-3 0,-4-3 0,-5-6 0,-6-2 0,-7 2 0,-4-1 0,-3-6 0,-2-1 0,-3 1 0,-2 1 0,0 1 0,-1 0 0,0-3 0,-1 2 0,0 5 0,0 2 0,0 2 0,0 0 361,-1 5 1,1 1-362,0 6 0,1 2 0,-3 5 0,2 1 0,-1 6 0,0 2 0,0 4 0,0 0 0,15-43 0,2 7 0,-1 5 0,-3 12 0,-5 11 0,-5 10 0,0 5 0,-3-2 0,-1-7 0,-5-9 0,-3-10 0,-3-10 0,-2-11 0,0 42 0,0-3 0,0-5 0,0-3 0,0-2 0,0-1 0,-2-2 0,-1 0 0,0 1 0,-2 2 0,0 5 0,-1 2 0,-1 6 0,1 1 0,-7-32 0,2 11 0,-3 3 0,-2 0 0,2 0 0,0 3 0,0 3 0,3 3 0,0 0 0,0-2 0,2 1 0,-4-11 0,-2-8 0,-4-12 0,-3-6 0,-1 10 0,0 16 0,-1 21 0,1 17 0,-3 12 0,-1 6 0,-1 5 0,2 2 0,1 2 0,1 1 0,-1 0 0,-3-1 0,-2-2 0,-2 0 0,1 0 0,4 0 0,2 3 0,5-1 0,4 3 0,4-1 0,4 0 0,0 1 0,2-1 0,-1 2 0,-4-2 0,-2 0 0,-1 0 0,1 0 0,5 4 0,3-2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4:22.5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3120 1943 24575,'-8'-43'0,"-17"-13"0,-20-21 0,13 29 0,-2 1 0,4 4 0,-1 1 0,0-2 0,0-1 0,1 0 0,0 0 0,-1-1 0,0-1 0,-5-9 0,0 1 0,6 7 0,-1 1 0,-1 1 0,-1 1 0,-2-1 0,-3 2 0,-4-1 0,-4 1 0,-7-4 0,-3 1 0,-6-2 0,-2 1 0,-4-1 0,0 0 0,0 0 0,1 1 0,4 5 0,2 1 0,6 4 0,2 2 0,4 5 0,1 1 0,3 3 0,0 2 0,-39-18 0,3 9 0,6 5 0,2 2 0,-2 6 0,-6 6 0,-15 7 0,43 6 0,-1 2 0,-2 0 0,-1 0 0,3 0 0,1 0 0,-43 0 0,13 3 0,11 5 0,12 7 0,12 5 0,14 1 0,14-5 0,9-4 0,5-2 0,2-1 0,-2 3 0,-4 8 0,-2 12 0,-6 11 0,-2 5 0,2-4 0,2-8 0,6-10 0,3-9 0,5-9 0,0-5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4:35.99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6449 0 24575,'0'40'0,"-1"25"0,-3-14 0,-1 3 0,-1 11 0,-2 1 0,1-1 0,-1-1 0,1-3 0,1-1 0,3-8 0,1-2 0,1 38 0,1-8 0,0 0 0,0 6 0,0 10 0,0-43 0,0 2 0,0 0 0,0 2 0,-2 0 0,-1 0 0,-1-1 0,0 0 0,-3-2 0,0 0 0,-1-1 0,0 1 0,0-2 0,0 0 0,-1 2 0,0 0 0,0 2 0,-1 0 0,0 2 0,-1 0 0,-1-1 0,0 0 0,0-1 0,-1-2 0,0 0 0,0 0 0,-1-2 0,1 0 0,0-1 0,0 0 0,-11 44 0,1-12 0,4-13 0,0-8 0,1-1 0,-2 2 0,-1 1 0,1 0 0,0-5 0,2-6 0,0-3 0,1-2 0,0-5 0,-2-1 0,1-2 0,-1-2 0,0 2 0,0 3 0,-4 3 0,-4 6 0,-5 6 0,-4 3 0,-4 2 0,-1 1 0,-1-2 0,-1-1 0,-1 0 0,1-3 0,0-1 0,2-5 0,0-1 0,1-2 0,3-5 0,1-5 0,3-9 0,1-5 0,2-4 0,0 0 0,0-1 0,0-1 0,-2 1 0,-1 0 0,1 0 0,-1 1 0,-3 1 0,-6 2 0,-5 5 0,-7 7 0,-9 6 0,-7 9 0,-10 4 0,37-25 0,-2 1 0,-4 3 0,-1 0 0,-4 2 0,-1 1 0,0 0 0,0-1 0,1 0 0,2 0 0,5-4 0,2-2 0,-35 23 0,8-8 0,4-8 0,-3-4 0,-4-3 0,-6-4 0,-4-2 0,-2-3 0,4-4 0,6-4 0,5-3 0,0-3 0,-4-1 0,-10-1 0,-4 0 0,-4 0 0,3 1 0,9-1 0,10 0 0,12 0 0,7-1 0,4 0 0,2-1 0,-7-1 0,-3 0 0,-11 0 0,-8 0 0,-3 3 0,-1-3 0,9 2 0,11 0 0,13-1 0,11-1 0,11-1 0,5-1 0,8 0 0,1 0 0,1 0 0,-2 0 0,-7 0 0,-9 0 0,-16 0 0,-15 0 0,-16 0 0,-19 0 0,40 0 0,-1 0 0,-4 0 0,-2 0 0,0 0 0,-1 0 0,1 0 0,1 0 0,1 0 0,1 0 0,1 0 0,0 0 0,5 0 0,0 0 0,-40 0 0,16 0 0,19 0 0,15 0 0,17 0 0,13 0 0,7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00.4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2469 1208 24575,'-56'-27'0,"-1"0"0,0 0 0,-2-1 0,-11-5 0,-1 0 0,-1 0 0,-1 0 0,0 1 0,0 0 0,1 0 0,1-1 0,4 1 0,1-1 0,3 0 0,0-2 0,1-2 0,-1-1 0,1 0 0,0 0 0,1 0 0,0 1 0,4 3 0,1 2 0,5 4 0,1 1 0,4 3 0,2 1 0,-33-16 0,14 5 0,12 5 0,3 4 0,2 3 0,1 3 0,3 4 0,9 5 0,7 2 0,-2 0 0,-11-4 0,-15-7 0,-10-5 0,5 1 0,24 9 0,14 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4:39.07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3733 1 24575,'-26'0'0,"3"0"0,5 0 0,5 1 0,-2 6 0,0 5 0,-12 20 0,-13 28 0,16-16 0,0 6 0,-6 16 0,1 4 0,0 13 0,1 3 0,8-20 0,0 1 0,0 1-258,-1 7 0,1 2 0,-1-1 258,0 4 0,-1 0 0,1-1 0,0-5 0,0-1 0,1-3 0,-9 26 0,0-6 0,2-16 0,0-6 0,3-16 0,0-4 0,-19 27 0,5-28 0,6-18 774,4-12-774,5-8 0,7-6 0,3-3 0,-1 0 0,-12-1 0,-24-8 0,-27-12 0,29 6 0,-3-1 0,-5-2 0,-1-1 0,1 1 0,0 1 0,5 2 0,1 0 0,-40-12 0,9 3 0,5 3 0,-3-3 0,-1 2 0,0 0 0,3 0 0,8 6 0,10 2 0,6 1 0,3 2 0,2-2 0,-1-1 0,-2 0 0,1 1 0,-3 3 0,3 1 0,4 1 0,3-1 0,2-2 0,-2-3 0,-6-5 0,-9-7 0,-10-11 0,-9-8 0,-4-5 0,37 25 0,0 0 0,-3 0 0,0 3 0,-2 1 0,-1 1 0,1 4 0,0 3 0,-34-6 0,19 11 0,22 6 0,23 2 0,8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9:42.1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2246 1 24575,'0'21'0,"0"-2"0,0-5 0,0 4 0,0 9 0,0 20 0,-11 17 0,-12 18 0,-13 3 0,-8-8 0,6-12 0,3-12 0,-1-2 0,-1 4 0,-6 7 0,-5 7 0,-2 5 0,0 4 0,1-2 0,6-8 0,6-7 0,2-6 0,4 1 0,1 0 0,3 0 0,4-2 0,4-9 0,1-4 0,2-4 0,-1 6 0,-2 8 0,-2 8 0,-3 6 0,-3 0 0,-4 0 0,-6 6 0,-8 6 0,-6 7 0,22-39 0,-1-1 0,-1-2 0,0-1 0,-29 38 0,8-10 0,6-8 0,3-4 0,0 0 0,-3 0 0,0-1 0,-3-3 0,1-5 0,-5 1 0,-3 0 0,-4 1 0,-2 1 0,6-4 0,4-7 0,9-3 0,5-1 0,3 2 0,1 5 0,0 1 0,2-2 0,4-6 0,5-8 0,7-10 0,5-5 0,7-8 0,1-3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9:46.7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5308 228 24575,'0'-29'0,"0"-3"0,0-1 0,0-1 0,-2 15 0,-3 2 0,-6 5 0,-8 2 0,-11 1 0,-8 0 0,-16 0 0,-27 2 0,32 3 0,-2 1 0,-9 3 0,-2 1 0,-1 3 0,-1 3 0,7 1 0,2 3 0,4 1 0,2 3 0,-38 18 0,3 8 0,35-13 0,-3 3 0,-14 7 0,-5 2 0,-14 7 0,-4 0-169,25-13 1,-2-1 0,1 0 168,1-2 0,0-1 0,1 0 0,-25 10 0,3-2 0,11-5 0,3-3 0,10-3 0,2-2 0,6-2 0,2-1 0,4 0 0,2 0 0,-42 25 0,44-22 0,0 1 505,-35 28-505,8 0 0,14-6 0,11-4 0,4-3 0,-1 1 0,-9 7 0,-10 4 0,-12 4 0,-6 1 0,-3-6 0,6-7 0,11-10 0,12-7 0,10-6 0,4-3 0,1-2 0,-4 2 0,-3 2 0,-3 2 0,0 1 0,0 0 0,-4 2 0,-2 1 0,-4 4 0,-1 2 0,3 1 0,3 2 0,2-2 0,6-1 0,5-4 0,4 0 0,4-1 0,-3 3 0,-2 3 0,-5 3 0,-8 8 0,-6 10 0,-10 9 0,30-29 0,1 0 0,-1 1 0,1 0 0,-31 38 0,7 6 0,33-37 0,2 3 0,2 4 0,1 2 0,2 3 0,1 2 0,2 2 0,1 1 0,2 0 0,-1-1 0,1 0 0,0-1 0,1-1 0,0 1 0,-1-4 0,0 0 0,-1-5 0,0-1 0,-11 36 0,2-17 0,3-7 0,3-1 0,2 2 0,2 0 0,5-4 0,4-1 0,3-1 0,8 2 0,7 2 0,7-4 0,3-3 0,1-7 0,3 0 0,8 3 0,9 5 0,13 5 0,9-1 0,7-5 0,3-8 0,-8-11 0,-1-8 0,-2-10 0,14-7 0,-28-5 0,4-2 0,13-1 0,4-1 0,7-1 0,2-2 0,3-2 0,-1-1 0,-4-2 0,-2-1 0,-9 0 0,-3 0 0,-8 2 0,-3 1 0,35-2 0,-16 5 0,-8 3 0,-5-1 0,-3 0 0,-3-2 0,2-4 0,-1-4 0,3-5 0,2-8 0,-1-5 0,0-6 0,-1-6 0,-1-3 0,1-2 0,0-6 0,4-9 0,1-9 0,-32 32 0,-1 0 0,27-41 0,-11 6 0,-8 9 0,-5 9 0,-4 7 0,2-2 0,3-6 0,4-3 0,-2 2 0,-6 12 0,-9 16 0,-8 14 0,-8 10 0,-3 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09:51.8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484 1 24575,'-18'0'0,"-6"0"0,-9 0 0,-5 0 0,2 0 0,3 0 0,2 4 0,1 12 0,-3 20 0,0 24 0,0 17 0,-4 16 0,19-42 0,2 3 0,-1 7 0,3 0 0,1 2 0,4 0 0,2 0 0,2 1 0,2-2 0,1 0 0,2-5 0,1 0 0,1 3 0,2-1 0,3-3 0,3-1 0,2 0 0,3-2 0,2 0 0,1-1 0,1-1 0,0-1 0,1 0 0,-1 0 0,0 0 0,0-1 0,0 0 0,0 0 0,12 43 0,-5-11 0,-5-14 0,-5-16 0,-5-15 0,-3-12 0,0-8 0,3-4 0,8-3 0,9-1 0,9-2 0,19-1 0,27-4 0,-30-1 0,3-3 0,6 0 0,2-3 0,1 0 0,0-2 0,-2-1 0,-1 0 0,-3 1 0,-2 1 0,-2 1 0,-1 2 0,40 0 0,-17 2 0,-17 2 0,-17 0 0,-15 0 0,-15 0 0,-6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0:36.7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13975 5815 24575,'0'-64'0,"0"15"0,0-6 0,0-27 0,0-4 0,0 4 0,0-1 0,0-8 0,0 0 0,0 1 0,0 1 0,0 5 0,0-2 0,0-12 0,0 0 0,0 13 0,0 3 0,0 1 0,0 3 0,0 8 0,0 2 0,0 8 0,0 1 0,0 8 0,0 2 0,0-45 0,0 1 0,0-5 0,-1-1 0,-6 2 0,-3 3 0,-6 3 0,-4-2 0,-3-3 0,10 46 0,0 0 0,1 0 0,-1 2 0,-15-43 0,1 7 0,-4 4 0,-2-7 0,16 40 0,-1-1 0,0-3 0,0 1 0,0-1 0,0 1 0,-3-2 0,-1 0 0,0-1 0,-1 1 0,-1-1 0,-1 0 0,0-1 0,1 1 0,1 5 0,1 2 0,-21-34 0,4 14 0,0 13 0,-3 3 0,-5 2 0,-4 1 0,-6 1 0,-7 1 0,-19-9 0,33 23 0,-3 0 0,-5-2 0,-3-1 0,-8 0 0,-1 0 0,-3 3 0,-1 0 0,-6 0 0,-2 1 0,-3 1 0,-1 1 0,-1 0 0,-1 1 0,-2 1 0,-1 0 0,-2 1 0,0 1 0,-2 0 0,0 1 0,1 0 0,0-1 0,-1 1 0,0 0 0,0-1 0,-1 1-169,30 7 1,-1 0-1,-1 0 169,0 1 0,-1 0 0,-1 0 0,-1 1 0,-1 0 0,1 0 0,-1 1 0,0 1 0,-1 0 0,-2 1 0,0 1 0,-1 1 0,-3 0 0,-2 2 0,0 1 0,-5 1 0,0 2 0,-1 0-388,-4 1 0,-1 1 1,0 0 387,-4 1 0,1-1 0,-2 1 0,0 0 0,-1 0 0,1 0 0,0 1 0,0 0 0,0 1 0,0 0 0,0 0 0,0 1 0,1 0 0,0 1 0,1 1 0,1 0 0,0 1 0,1 0 0,2 0 0,1 0 0,1 0 0,4 0 0,1 0 0,2-1-196,2 1 0,1 0 0,1-1 196,2 0 0,1-1 0,0 0 0,0 1 0,0-1 0,2-1 0,3 1 0,1-1 0,1-1-42,-27 3 0,2-1 42,1-1 0,1 0 0,6-1 0,1-1 229,0 2 1,1-1-230,3 0 0,2 0 575,6 0 0,2 1-575,-1 1 0,1 0 318,2-1 1,0-1-319,-2 1 0,0 0 47,-2-2 1,0 1-48,-4-1 0,0 1 0,-6 0 0,-2 2 0,-1 1 0,-1 2 0,-6 0 0,-1 1 0,-4 1 0,0 1 0,-2 1 0,0-1-146,31-3 1,0 0 0,0-1 145,1 1 0,-1 1 0,1-1 0,-33 3 0,1-1 0,2 0 0,1 1 0,6-1 0,3 0 0,5-1 0,2-1 0,4 0 0,2-1 0,6-1 0,1-2 0,5 0 0,1-1 0,7 0 0,1-1 0,-42-1 436,11 0-436,6 0 0,3-4 0,-1-6 0,-5-9 0,-11-11 0,42 12 0,-1-1 0,-3-1 0,0 0 0,-2-1 0,0 0 0,1 1 0,1 0 0,3-1 0,1-2 0,3 1 0,3-1 0,-29-21 0,17 2 0,15 7 0,11 5 0,7 3 0,6 3 0,3 2 0,2 1 0,2 2 0,1 1 0,2 3 0,2 3 0,1 3 0,0 1 0,2 3 0,0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0:38.7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4806 364 24575,'-25'0'0,"-9"0"0,-13 0 0,-13 0 0,-1 0 0,-5 0 0,-6 0 0,-10 0 0,-12 0 0,0 0 0,4 0 0,3 0 0,4 0 0,-1 0 0,0 0 0,0 0 0,-1-3 0,-8-10 0,41 2 0,-2-3 0,-8-5 0,-1-1 0,-4-3 0,-1 1 0,0-1 0,0 1 0,1 2 0,2 0 0,4 3 0,2 1 0,3 1 0,0 1 0,4 1 0,1 2 0,-4 1 0,0 1 0,-4 0 0,-1 1 0,-4 1 0,0 0 0,-1 2 0,1 1 0,0 1 0,1 0 0,3 2 0,0 0 0,2 0 0,0 2 0,1-1 0,0 2 0,-2 2 0,1 3 0,-3 2 0,0 2 0,-7 5 0,0 2 0,-4 3 0,-1 2 0,-1 1 0,-1 2 0,-6 2 0,0 1 0,5-1 0,1-1 0,4-1 0,2-2 0,7-2 0,3-1 0,-33 11 0,21-10 0,23-10 0,16-7 0,10-4 0,6-6 0,5-8 0,3-7 0,4-5 0,2 1 0,2 7 0,0 3 0,0 3 0,0 2 0,0-1 0,0 6 0,0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0:41.4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1206 117 24575,'-23'0'0,"-4"0"0,1 0 0,-1 0 0,6 0 0,0 0 0,-3 0 0,-6 0 0,-11 0 0,-5 0 0,-6 0 0,-4 0 0,3 0 0,7 0 0,11 0 0,13 0 0,8 0 0,4 0 0,-4-1 0,-17-6 0,-26-7 0,-27-7 0,32 9 0,-3 0 0,-2 0 0,1 2 0,-42-4 0,23 5 0,39 6 0,19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0:45.1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8372 794 24575,'-71'-13'0,"-7"-8"0,30 5 0,-1-1 0,-8-3 0,-1-1 0,-5 0 0,-2 2 0,-1 1 0,-1 0 0,-3 3 0,0 1 0,4 1 0,1 1 0,1 0 0,0 1 0,-2 1 0,0 0 0,0 0 0,-2 1 0,-5 0 0,-2 0 0,-7 1 0,-1 0 0,-6 0 0,-3 0 0,-5 1 0,-3 1-267,28 2 1,0 0 0,-2 1 266,-5 1 0,-2 0 0,-1 0 0,-5 1 0,-2 0 0,0 0 0,-1 1 0,0 0 0,0 0 0,1 0 0,1 0 0,1 0 0,2 1 0,1 0 0,0 0 0,3 0 0,0 1 0,1-1 0,1 0 0,0 0 0,2 0 0,5 1 0,0-1 0,2-1-38,1 0 0,1 0 0,2 0 38,-23 0 0,3 0 0,7 0 0,2 0 0,4-2 0,3-1 0,11-1 0,1 0 0,5-2 0,1 0 794,-40-6-794,10 1 119,4 0-119,0 1 0,1-1 0,1 0 0,4 3 0,0 1 0,3 2 0,2 0 0,2 1 0,1 2 0,-6-2 0,-17-2 0,36 3 0,-3-2 0,-9 0 0,-2-1 0,-2 1 0,-1 1 0,1 1 0,0 0 0,0 1 0,0-1 0,6 2 0,2-1 0,2 1 0,3-1 0,-41-3 0,16 3 0,11-3 0,12 2 0,11 0 0,10 0 0,3 1 0,5-1 0,1 1 0,-3 0 0,-7-3 0,-12 0 0,-16-1 0,-11 0 0,-7-1 0,-2-1 0,5-2 0,7 1 0,9-1 0,15 2 0,12 0 0,13 0 0,6 3 0,4 0 0,4 2 0,-2 1 0,1-1 0,-2-1 0,-1-1 0,2-2 0,0-1 0,0-2 0,0-3 0,-2-1 0,2 0 0,2 1 0,2 2 0,4 5 0,1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0:47.3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4515 761 24575,'-27'0'0,"-23"-2"0,-26-7 0,26 1 0,-1-1 0,-39-9 0,0-1 0,5 2 0,14 5 0,-3-1 0,24 6 0,8 2 0,-1 0 0,-6 1 0,-7-2 0,-7 0 0,-6 0 0,-5 1 0,-6 0 0,-6 0 0,-6-4 0,-5-3 0,-1-1 0,-1 1 0,7 1 0,7 0 0,8 4 0,6 0 0,3 2 0,3 1 0,-3-3 0,0-1 0,-3-1 0,1-1 0,1-2 0,-2-4 0,-7-6 0,-7-7 0,-3 0 0,3-1 0,7 4 0,5 3 0,-1 2 0,0 4 0,-5 2 0,-3 4 0,-17 5 0,42 4 0,-3 1 0,-4 0 0,-1 1 0,-3 0 0,-1 0 0,2 0 0,2 0 0,3 0 0,2 0 0,4 0 0,2 0 0,-33 0 0,24 0 0,22 0 0,15 0 0,10-2 0,5-4 0,2-2 0,0-2 0,1-3 0,-2-2 0,1-5 0,0-4 0,-1-3 0,1 1 0,2 6 0,1 6 0,3 4 0,1 3 0,2-1 0,0 4 0,0 15 0,0-7 0,0 10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0:53.3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13111 1088 24575,'-35'0'0,"-19"0"0,-34 0 0,27 0 0,-2 0 0,9 0 0,-2 0 0,-12 0 0,-3 0 0,-6 0 0,-4 0 0,-11 0 0,-5 0-236,20 0 0,-3 0 0,1 0 236,2 0 0,1 0 0,-1 0 0,0 0 0,-1 0 0,1 0 0,-1 0 0,0 0 0,-1 0 0,-2 0 0,-1 0 0,0 0 0,-2 0 0,-1 0 0,-1 0 0,-1 0 0,-1 0 0,-1 0 0,-3 0 0,1 1 0,-2-1-421,-1 1 0,-2 0 1,1 1 420,-4 0 0,1 0 0,-2 1 0,23-1 0,0 1 0,0 0 0,-1-1 0,-3 1 0,-1 0 0,0 0 0,-1 0-421,-2 0 1,-1 0 0,0 0 0,-1 0 420,-1-1 0,-1 0 0,0 0 0,-1-1 0,-2 0 0,-1 0 0,0 0 0,0 0 0,0 0 0,-1-1 0,1 1 0,-1-2 0,-1 1 0,-1-1 0,0-1 0,0 0 0,0-1 0,0-1 0,0-1 0,0-1 0,1-1 0,1-1 0,0-1 0,1-1 0,1 0 0,1-1 0,0-1 0,0-1 0,3 0 0,1 0 0,-1-1 0,2 0 0,1 1 0,0-1 0,1 1 0,-1 0 0,1 0 0,0 1 0,0-1 0,0 1 0,0 0 0,1-1 0,-1 1 0,1 1 0,-1 0 0,1 0 0,0 1 0,-1 0 0,1 0 0,0-1 0,-1 1 0,2 0 0,1 1 0,1-1 0,0 1 0,1 0-274,-18-1 0,1 0 0,1-1 274,4 1 0,0-1 0,2 1 0,9 0 0,1 1 0,2 0 110,4-1 0,2 0 1,1 0-111,3-1 0,0 1 0,3-2 0,-24-4 0,2-2 556,3-2 1,1-1-557,4-1 0,2 0 871,3-1 1,2-1-872,7 3 0,1 1 493,4 0 1,2 2-494,2 2 0,1 2 149,3 1 1,1 1-150,-40-9 0,10 3 0,14 0 0,9 2 0,4 1 0,5 1 0,-2 1 0,0 0 0,-1 1 0,1 2 0,2 1 0,4 1 0,3 0 0,4 2 0,3 1 0,-1 0 0,0 1 0,-6-2 0,-6 1 0,-8-1 0,-8-1 0,-2 1 0,0 0 0,5 0 0,9 0 0,11 1 0,11-1 0,10 2 0,6 1 0,6 1 0,3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01.6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1740 491 24575,'-68'-12'0,"18"-1"0,-6-3 0,-26-11 0,-5-2 0,0-3 0,-2-1 0,25 9 0,-2-1 0,1 0 0,-2-1 0,0 1 0,1 1 0,-23-8 0,0 2 0,-5 0 0,2 4 0,16 6 0,5 5 0,14 6 0,3 3 0,-34-3 0,30 7 0,23 2 0,20 0 0,8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12.87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3486 4028 24575,'0'-18'0,"0"-5"0,0 0 0,0 3 0,0 7 0,0 1 0,0-10 0,3-20 0,6-24 0,6-18 0,6-3 0,0 15 0,-2 20 0,-7 23 0,-5 12 0,-3 5 0,-1-3 0,4-11 0,1-16 0,1-11 0,2-9 0,1 0 0,0 6 0,-2 3 0,-3 3 0,-3 2 0,-2 3 0,0 6 0,0 7 0,0 4 0,0-2 0,-2-4 0,0-8 0,0-4 0,0 6 0,0 10 0,0 12 0,0 7 0,0-3 0,0-10 0,0-16 0,0-11 0,0-5 0,0 3 0,0 8 0,0 5 0,0 6 0,-2 2 0,0 2 0,-2 0 0,0-1 0,1-4 0,-1-7 0,0-4 0,-3-6 0,-3-5 0,-2-7 0,-2-1 0,0 3 0,2 11 0,3 16 0,2 12 0,3 9 0,0 5 0,1-1 0,-3-9 0,-6-11 0,-6-8 0,-3-7 0,-3-1 0,-1-2 0,-3-2 0,-3-4 0,-4-6 0,-5-4 0,-1-2 0,1 4 0,4 9 0,7 13 0,7 12 0,4 8 0,3 6 0,2 3 0,1 2 0,-4-1 0,-10-8 0,-12-10 0,-9-12 0,-2-3 0,5 1 0,7 6 0,7 8 0,4 3 0,1 1 0,2 1 0,-1 1 0,3 3 0,-2 0 0,-1-1 0,-5-1 0,-6-3 0,-6-2 0,-5-4 0,-3-3 0,-5 0 0,-2 0 0,0 3 0,1 5 0,1 3 0,3 4 0,1 3 0,2 2 0,-3 2 0,-8 4 0,-7 3 0,-6 2 0,-1 2 0,-1-2 0,3-2 0,4-3 0,6-1 0,6 4 0,8 2 0,8 2 0,8 0 0,4 0 0,2 0 0,-3 0 0,-2 0 0,-2 2 0,-2 3 0,-8 6 0,-11 4 0,-15 8 0,-13 4 0,-6 3 0,6 1 0,10-5 0,14-3 0,13-4 0,4-3 0,5 1 0,0 3 0,0 5 0,-3 8 0,-2 5 0,2 1 0,3-4 0,6-6 0,3-4 0,2-2 0,0-4 0,1 1 0,2-2 0,1-1 0,5-2 0,4-4 0,4-3 0,3-4 0,3-1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14.80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546 0 24575,'0'14'0,"0"-2"0,0-2 0,-4 8 0,-3 5 0,-9 19 0,-11 20 0,-6 16 0,-6 12 0,4-9 0,8-15 0,8-19 0,8-12 0,4-8 0,2-2 0,1 0 0,0 1 0,-1 2 0,-1 4 0,-1 0 0,1-1 0,2-6 0,1-7 0,1-5 0,1-4 0,-1-2 0,-1 4 0,-4 12 0,-6 13 0,-6 9 0,-1 0 0,3-8 0,6-11 0,6-9 0,0-6 0,0-1 0,-6 12 0,-10 16 0,-8 19 0,-4 12 0,2-7 0,9-15 0,9-17 0,8-18 0,3-6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17.22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24575,'0'20'0,"3"6"0,8 6 0,4 8 0,0-10 0,0-2 0,-2-3 0,-1-1 0,3 10 0,-1 1 0,1 3 0,0 2 0,-3-5 0,-2-4 0,-2-4 0,-1-7 0,1-1 0,1 0 0,8 12 0,10 14 0,7 13 0,1 1 0,-5-9 0,-6-8 0,-3-6 0,1 1 0,1 1 0,1 1 0,1 1 0,0 0 0,1 3 0,1 2 0,6 6 0,4 6 0,6 5 0,2 1 0,-3-4 0,-4-7 0,-5-8 0,-7-9 0,1-4 0,1-1 0,1-2 0,4 0 0,4-3 0,2-2 0,3 1 0,3-2 0,1 2 0,-2-2 0,-4-3 0,-3 1 0,-1-1 0,-1 1 0,-3 0 0,-2-2 0,-5 0 0,-4-3 0,-2-3 0,-11-4 0,-2-4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19.63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664 1 24575,'-21'0'0,"0"0"0,-8 0 0,3 0 0,4 0 0,2 5 0,-6 21 0,-19 32 0,13-15 0,-3 4 0,-4 7 0,-2 2 0,-2 2 0,0 1 0,3-3 0,1-2 0,6-6 0,2-3 0,-14 29 0,21-21 0,15 3 0,18 20 0,4-25 0,3 3 0,8 7 0,4 0 0,7 6 0,5-1 0,2 0 0,4 0 0,3-1 0,3-2 0,-1-2 0,2-2 0,-5-7 0,1-3 0,-5-4 0,-3-3 0,23 20 0,-17-15 0,-14-18 0,-8-12 0,4-7 0,13-5 0,20-3 0,17-4 0,13-6 0,-42 2 0,0-2 0,2-3 0,1 0 0,0-1 0,1 0 0,2 0 0,0 2 0,2 0 0,1 1 0,-1 2 0,0 2 0,0 0 0,-1 2 0,-5 1 0,-2 1 0,32 1 0,-17 0 0,-17 0 0,-11 0 0,-10 0 0,-8 0 0,-10 0 0,-4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27.8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0 141 24575,'25'0'0,"4"0"0,5 0 0,1-2 0,-2-3 0,0-2 0,-1-4 0,0 0 0,-2-1 0,-1 2 0,-3 2 0,-2 0 0,-2 1 0,-1 0 0,0-2 0,-2-1 0,0 0 0,-3 1 0,-1 2 0,-7 3 0,-2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29.9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181 1 24575,'-23'0'0,"-11"0"0,-3 2 0,-1 0 0,12 1 0,11 0 0,10-2 0,3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34.4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802 1 24575,'-40'0'0,"-11"0"0,-13 0 0,-9 0 0,15 0 0,3 0 0,5 0 0,4 0 0,-7 1 0,13 5 0,4 12 0,1 25 0,-6 29 0,18-26 0,0 2 0,-1 5 0,2 1 0,3-3 0,2-1 0,-4 39 0,10-10 0,13-13 0,17 0 0,27 6 0,-11-31 0,6-2 0,12 5 0,5 0 0,10 0 0,3 0 0,7 2 0,2-1 0,1 1 0,0-1 0,0 2 0,2 0 0,1-1 0,1 0-206,-24-15 1,1-1 0,2 0 205,5-1 0,1 0 0,1-1 0,1-1 0,1-1 0,0-1 0,-1 0 0,0-2 0,-1 1 0,-3-3 0,-1 0 0,0-1 0,26 7 0,-2-2 0,-6-4 0,-2-3 0,-5-5 0,-2-3 0,-7-4 0,-1-2 0,-5-2 0,-3-1 0,-4-1 0,-3 0 0,44-2 616,-11-3-616,-11-4 0,-16-2 0,-16 1 0,-13 2 0,-16 4 0,-6 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45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489 29 24575,'29'21'0,"-2"-3"0,29 11 0,-3-3 0,10 3 0,7 2 0,3 0 0,2 2 0,-4 0 0,-5 2 0,-9 2 0,-9-1 0,-8-4 0,-7-4 0,-7-6 0,-6-4 0,-4-3 0,-1-5 0,1-2 0,4 0 0,4 1 0,4 0 0,1-1 0,1-3 0,0-2 0,1-3 0,3 0 0,3 0 0,2 0 0,6 0 0,0 0 0,1 0 0,-3-1 0,-7-3 0,-6-2 0,-7 0 0,-6 3 0,-5 0 0,-5 0 0,-5-2 0,-10-4 0,-5 1 0,-14 0 0,-13 0 0,-12 3 0,-21 1 0,-13 0 0,-11 0 0,47 0 0,-1 0 0,-43-8 0,9 1 0,16 1 0,11 2 0,7 2 0,3 0 0,-3 2 0,0 1 0,-2 2 0,0 0 0,-3-1 0,0-1 0,0-3 0,0-2 0,6-4 0,3-5 0,6-5 0,5-2 0,3-2 0,1 0 0,-1 2 0,1-3 0,0 1 0,-3-2 0,-4-1 0,-4-1 0,0 1 0,1 3 0,7 4 0,9 8 0,9 4 0,23 9 0,33 22 0,29 22 0,-21-11 0,2 2 0,2 4 0,-1 0 0,-2-3 0,-1-1 0,-3-4 0,-2-1 0,36 18 0,-3-12 0,-3-8 0,4-9 0,4-6 0,1-5 0,6-4 0,-3 2 0,-3-2 0,-1 2 0,-6 2 0,-7 0 0,-8 4 0,-6 0 0,-6-1 0,-3-2 0,-2-3 0,-5-2 0,-2 0 0,-5-1 0,-2-1 0,-2-1 0,-1 0 0,3 0 0,3 0 0,-1 0 0,-4-1 0,-5-1 0,-5 0 0,-8 0 0,-3 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1:47.9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373 1525 24575,'-21'0'0,"-3"0"0,-2 0 0,-1 0 0,8 0 0,6-3 0,8-6 0,3-25 0,1-38 0,1 21 0,0-4 0,0-10 0,0-2 0,0-2 0,0-1 0,0 3 0,-1 1 0,-1 4 0,-3 2 0,-2 7 0,-3 1 0,-17-36 0,-5 13 0,2 6 0,3 4 0,6 2 0,1-4 0,3 2 0,3 4 0,3 13 0,4 16 0,3 12 0,8 11 0,22 3 0,35 5 0,20 0 0,-21 1 0,5 0 0,6 0 0,3 0 0,4 0 0,3 0 0,7 0 0,-2 0 0,-9 0 0,-4 0 0,-5 0 0,-4 0 0,35 0 0,-30 0 0,-28 0 0,-17 0 0,-13 0 0,-6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2:42.6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03.0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2613 0 24575,'-21'0'0,"-15"0"0,-22 0 0,-39 0 0,30 0 0,-5 0 0,-16 0 0,-5 0-341,22 0 1,-2 0-1,-2 0 341,-4 0 0,-1 0 0,-1 0 0,-5 0 0,0 0 0,-1 0 0,2 0 0,0 0 0,1 0 0,7 0 0,1 0 0,1 0 0,4 0 0,2 0 0,1 0 125,-21 0 1,4 0-126,7 0 0,4 0 0,8 0 0,3 0 0,-30 0 0,28 0 0,29 0 0,18 0 0,13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2:44.6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13177 9732 24575,'-60'-78'0,"-1"0"0,1 1 0,-1-1 0,1 0 0,-1 0 0,1 1 0,-4-6 0,-2-2 0,2 2 0,1 3 0,4 6 0,6 8 0,-10-7 0,7 10 0,0 2-384,0 1 0,1 1 1,0 2 383,2 3 0,0 2 0,1 1 0,1 3 0,0 0 0,1 2 0,-21-20 0,1 1 0,1 0 0,1-1 0,0 1 0,0-1 0,-1 0 0,-1 0 0,-2-1 0,-2 2 0,-1 2 0,0 1 0,-2 3 0,0 1 0,0 0 0,0-1 0,0-2 0,0-1 0,25 19 0,1 0 0,-1-1 0,0-2 0,-1 0 0,1 0 0,-2 0 0,1 1 0,0 0 0,1 2 0,0 1 0,0 0 0,-23-20 0,0 1 81,3 3 0,3-1-81,3-2 0,3-2 0,2-2 0,1-1 0,5 0 0,2 1 121,3 2 1,0 2-122,3 4 0,0 3 0,1 5 0,1 2 0,0 4 0,-1 2 289,3 2 1,0 0-290,1 3 0,1 0 83,2-1 1,0-1-84,0-2 0,-1-2 0,-2-4 0,0-2 0,-3-4 0,-1-2 0,-2-1 0,0-1 0,-5-3 0,0-1 0,1 2 0,0 1 0,2 2 0,0 0 0,1 1 0,1 2 0,6 2 0,1 1 0,1 0 0,0-1 0,-1-2 0,-1-1 0,0-2 0,0 0 0,1 2 0,-1 0 0,-3-1 0,0 0 0,-1-1 0,-2 1 0,-3-2 0,-3 2 0,0 0 0,-2 1 0,2 4 0,-1 2 0,3 4 0,-1 2 0,-2 1 0,-1 1 0,-5 0 0,-3 0 0,-6 2 0,-3 2 0,-11 0 0,-3 3 0,-7 1 0,-2 2 0,28 11 0,-2 0 0,-3-1 0,-18-5 0,-5-1 0,-1 0 0,20 4 0,-1 0 0,0-1 0,0 0-327,-2-1 1,1 0 0,-1-1-1,2 0 327,3 0 0,-1 0 0,3-1 0,2 0 0,-7-2 0,4-1 0,2 1-61,6 1 0,2 1 0,1 0 61,-26-11 0,2 1 0,6 2 0,2 0 0,7 2 0,2 0 0,4 1 0,2 1 0,8 1 0,2 1 0,4 1 0,0 1 646,3 1 1,-2 1-647,-1-2 0,-1 1 98,-1 1 0,0-1-98,-1 3 0,1 0 0,-1 0 0,0-1 0,-1 1 0,-2-1 0,-4-3 0,-1-1 0,-7-4 0,-2-2 0,-9-2 0,-2-2 0,-6-3 0,-1 0 0,26 11 0,0 1 0,0-1 0,-1-1 0,0 0 0,0 0 0,1 0 0,-1 1 0,1 0 0,0 0 0,-1 0 0,1 0 0,-1-1 0,0 1 0,1 0 0,-25-13 0,2-1 0,5-1 0,3-2 0,7 0 0,3-2 0,9 1 0,3 0 0,3 1 0,3 1 0,9 3 0,2 2 0,-25-28 0,12 11 0,9 8 0,6 10 0,9 6 0,2 6 0,1 8 0,0 1 0,-1 3 0,-2 4 0,3 0 0,2 2 0,3 0 0,5 0 0,7 4 0,2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3:14.3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2586 0 24575,'-40'0'0,"-1"0"0,0 0 0,3 0 0,0 0 0,-9 0 0,-16 0 0,-23 4 0,35 1 0,-3 1 0,-6 4 0,-1 2 0,-3 2 0,0 1 0,0 1 0,2-1 0,1-1 0,2-1 0,5-1 0,1 0 0,-40 8 0,11-1 0,8-1 0,8-3 0,4-1 0,5 0 0,6-1 0,0-2 0,6 0 0,2-1 0,-1 3 0,1 2 0,-3 2 0,-1 3 0,-1 3 0,-1 1 0,-1 1 0,0 0 0,-2 1 0,-3 1 0,-4-1 0,2-2 0,4 0 0,12-3 0,11-3 0,12-5 0,7-5 0,4-1 0,-1 2 0,-6 3 0,-4 4 0,-4 1 0,1 1 0,10-4 0,4-6 0,9-4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3:16.1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1971 7 24575,'-26'-4'0,"-10"1"0,-9 3 0,-10 0 0,12 0 0,2 0 0,5 0 0,8 0 0,-3 0 0,5 0 0,-3 0 0,-13 0 0,-10 1 0,-8 3 0,-2 6 0,4 4 0,5 2 0,5-1 0,1 0 0,1 1 0,-2 6 0,-1 5 0,2 6 0,4 3 0,4-1 0,2-2 0,0-3 0,-3-1 0,-4 3 0,-4-1 0,-3 1 0,1-1 0,4-2 0,9-4 0,8-5 0,7-3 0,1 1 0,-2 3 0,-4 4 0,-4 3 0,-3 0 0,-5-1 0,-3-2 0,-4-2 0,-5-1 0,1-3 0,10-4 0,17-6 0,11-5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3:18.1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1183 1 24575,'-15'0'0,"-5"0"0,-3 0 0,-3 0 0,5 0 0,6 0 0,4 0 0,2 0 0,-7 0 0,-10 1 0,-16 5 0,-13 6 0,-8 6 0,1 2 0,8-1 0,8-2 0,4 0 0,0 0 0,-1 0 0,1 0 0,1 1 0,5 3 0,5-1 0,5 0 0,7-4 0,4-2 0,3-2 0,-1 1 0,0 0 0,-1 1 0,-1 1 0,1-2 0,-1-1 0,0 2 0,-3 4 0,-2 6 0,-2 5 0,-1 4 0,1-1 0,-1-2 0,1-1 0,4-5 0,4-5 0,6-2 0,2-2 0,-1 0 0,1-1 0,-2-3 0,1-4 0,4-5 0,-1-2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3:20.3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493 1 24575,'-43'0'0,"-28"0"0,-17 0 0,-11 0 0,21 0 0,25 0 0,19 0 0,19 3 0,5 23 0,8 40 0,2-12 0,0 7 0,0 16 0,0 5 0,0 7 0,0 2 0,0-2 0,0-2 0,0-5 0,0-3 0,0-8 0,0-3 0,0-8 0,0-2 0,0-5 0,0-2 0,3 45 0,1-5 0,1-5 0,0-4 0,-3-9 0,-1-12 0,-1-11 0,0-11 0,0-9 0,1-12 0,3-9 0,5-5 0,17-2 0,38 3 0,-7-1 0,8 0 0,23 0 0,8 0-296,-21-1 1,3-1 0,1 0 295,6-1 0,2 0 0,-1 0 0,-1 0 0,-1-1 0,-1 0 0,-7 0 0,-1 0 0,-3 0 0,22 0 0,-8 0 0,-20 0 0,-6 0 0,19 0 0,-36 0 0,-25 0 0,-11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13:52.9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16278 0 24575,'-42'0'0,"-7"0"0,-10 0 0,-7 0 0,10 0 0,-1 0 0,-4 0 0,-14 3 0,27 3 0,-3 4 0,-4 3 0,-2 5 0,-7 4 0,-2 4 0,-8 5 0,-2 1 0,-6 3 0,-1 2 0,-7 3 0,-1 2-240,27-12 1,0 2 0,0 1 239,-4 2 0,-1 2 0,-1 2 0,-3 1 0,-1 2 0,0 1 0,-3 0 0,1 1 0,-2 0 0,-1 0 0,-1 0 0,-1 0-460,-2-1 1,-1 0 0,-1 0 459,17-9 0,-1-1 0,0 1 0,-2-1 0,-6 3 0,-1 1 0,-1-1 0,-2 1-460,9-4 1,-1 0 0,-2 1-1,0-1 1,0 0 459,-2 1 0,0 0 0,0-1 0,-1 1 0,0-1 0,-1 0 0,0-1 0,0 1 0,-2-1 0,0 0 0,-4 1 0,-2 0 0,0 0 0,-1 0 0,2-1 0,3-2 0,0 0 0,1-1 0,-1 0 0,0 0 0,-3 1 0,0-1 0,-1 1 0,0-1 0,1 0 0,1 0 0,-1-1 0,0 0 0,1 0 0,1-2 0,4-1 0,2-1 0,-1-1 0,1 0 0,-1 0 0,-2 0 0,0-1 0,0 0 0,0-1 0,0 0 0,-16 3 0,-1-1 0,1 0 0,1-1-414,2-2 0,0 0 0,0-1 1,1 0 413,1 0 0,0-1 0,1-1 0,0 1 0,3-2 0,0 0 0,1 0 0,1 1-131,3-1 1,1 1-1,0 0 1,2 0 130,3-1 0,2 0 0,0-1 0,2 1 0,-17 3 0,3-1 0,2-1 253,6-1 1,1-2 0,3-2-254,-26 1 0,4-3 0,9-4 0,3-2 1047,7-2 1,1-1-1048,3-2 0,1-2 961,0 0 1,-1-2-962,-1-2 0,0-2 703,0-1 0,1-1-703,2-2 0,1-1 192,2 1 1,0-3-193,4-1 0,0-1 0,-3-2 0,0-2 0,-2-1 0,0-1 0,2-2 0,1 0 0,0 0 0,1-2 0,3 1 0,2-1 0,3 0 0,3-1 0,0-1 0,1 0 0,2-1 0,1-1 0,2 0 0,-1-2 0,-2-2 0,0-2 0,-3-2 0,-1-1 0,1 0 0,0 1 0,-1-1 0,0 1 0,-3-1 0,-1 1 0,-5-3 0,-1 1 0,-5-1 0,-3-1 0,-8 0 0,-1 1 0,-4 1 0,-2 2 0,28 13 0,0 0 0,-1 0 0,0 1 0,0 0 0,1 0 0,-30-14 0,2 0 0,2 3 0,2-1 0,1 1 0,2 1 0,3 2 0,1 2 0,6 4 0,1 2 0,7 3 0,2 1 0,4 4 0,2 0 0,0 2 0,-1-1 0,-1 0 0,-2-1 0,-3-1 0,-1 0 0,-5-2 0,-1 1 0,2 0 0,0 1 0,-1-1 0,0 0 0,0 1 0,1 1 0,3-1 0,2 1 0,2 1 0,1 1 0,9 2 0,2 0 0,-35-11 0,13 4 0,13 1 0,15 5 0,13 2 0,19 14 0,5-3 0,8 9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7:42.4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12797 1 24575,'-49'0'0,"-3"0"0,-9 0 0,-4 0 0,11 0 0,0 2 0,-1 2 0,-2 3 0,-11 0 0,3-3 0,-1-1 0,-2-3 0,-5 0 0,-4 0 0,-5 0 0,-4 0 0,2 0 0,0 0 0,4 0 0,0 0 0,-4 0 0,-6 0 0,-4 0 0,-2 0 0,4 0 0,8 0 0,8 2 0,9 3 0,2 4 0,-3 1 0,-6 3 0,-9 2 0,-6 3 0,-5 0 0,-3 0 0,47-10 0,0 1 0,-5 2 0,-1 2 0,-8 3 0,-3 2 0,-9 2 0,-3 2 0,-8 3 0,-3 2 0,27-8 0,-1 1 0,0 1-150,-2 1 1,-1 1-1,1 1 150,-1 2 0,0 1 0,-1 0 0,-1 2 0,0 0 0,0 0 0,-1 2 0,0 0 0,0-1 0,1 1 0,-1-1 0,0-1 0,1 0 0,1 0 0,0-1 0,3-1 0,0 0 0,0-1 0,1-1 0,-1-1 0,0 1 0,0-1 0,0 0 0,1 0 0,-1-1 0,1 0 0,0 1 0,-2 0 0,1 0 0,-1 0 0,2 1 0,0-1 0,-1 2 0,0 0 0,0 1 0,0 1 0,-4 1 0,-1 2 0,1-1 0,3 1 0,0-1 0,1 2 0,-2 2 0,1 0 0,0 2 0,3-1 0,2 1 0,0 0 0,-21 16 0,2 0 0,0 1 0,3 0 0,3-4 0,2 0 0,-1-1 0,1 0 0,0 0 0,1 1-16,2-1 0,1 1 16,0 4 0,1 0 0,1 3 0,0 0 0,2-2 0,-1 0 0,-1 2 0,1 0 0,1-4 0,0-1 0,1-2 0,0 0 0,2-2 0,1-2 0,5-4 0,1-2 0,1 0 0,0 1 223,-2-1 1,1 0-224,-3 1 0,0-1 17,-1-1 0,-2 0-17,1-1 0,0 0 0,0-1 0,-1 0 0,-3 1 0,0 1 0,-3 2 0,0 0 0,-5 3 0,-1 1 0,-7 2 0,-2 2 0,-3 1 0,-3 1-166,27-15 1,-2 0 0,0 0 165,0-1 0,0 0 0,0 0 0,-25 12 0,2-2 0,4-3 0,1-2 0,8-6 0,2-1 0,7-5 0,3-2 0,-32 12 0,33-18 0,12-8 496,11-7-496,-22 6 0,-23 10 0,-13 9 0,38-11 0,0 0 0,1-1 0,3 0 0,-39 10 0,12-5 0,10-6 0,8-2 0,3-3 0,2 0 0,-1 0 0,-4 3 0,-3 2 0,-1-2 0,5 1 0,4-2 0,5-3 0,4-1 0,9-3 0,9-2 0,14-2 0,7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7:45.6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6735 0 24575,'-34'0'0,"-1"0"0,-9 0 0,-7 0 0,5 0 0,-1 0 0,6 0 0,1 0 0,-6 0 0,5 0 0,0 2 0,1 2 0,-2 2 0,0 2 0,-6 1 0,-5 2 0,-13 3 0,-14 3 0,-10 8 0,39-10 0,-2 1 0,-7 4 0,-1 2 0,-3 3 0,-2 1 0,-2 0 0,0 0 0,-4 1 0,1 0 0,4-2 0,1 0 0,1 0 0,0 0 0,4 0 0,1-1 0,6 0 0,2 0 0,1-1 0,2 0 0,-37 18 0,13-6 0,12-9 0,11-5 0,4-5 0,3-1 0,-1-2 0,-5 0 0,-4 2 0,-5 1 0,-1 0 0,0 0 0,-5 0 0,-5 0 0,-4 1 0,-4-1 0,0-2 0,0-1 0,0 0 0,1 0 0,2 0 0,7-1 0,6 0 0,7-2 0,1-2 0,0-1 0,-3-1 0,-5 1 0,-1 1 0,-3 1 0,1 0 0,-1 0 0,4 0 0,2-1 0,6 3 0,3 0 0,2 0 0,0-1 0,-5-1 0,-3 0 0,-7 0 0,-5 0 0,-4 2 0,-3 1 0,1 0 0,0 1 0,2-3 0,-1 1 0,-4 1 0,-2 0 0,-6 0 0,0 0 0,1-1 0,4 0 0,10-1 0,8-1 0,8-1 0,6 0 0,3 1 0,3-1 0,-3 2 0,-3 1 0,-3 3 0,-12 2 0,-6 1 0,-13 3 0,-6 2 0,4 0 0,6-1 0,17-5 0,16-5 0,17-4 0,13-2 0,8 2 0,5-3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8:22.8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6341 24575,'39'-8'0,"18"-9"0,22-11 0,-29 10 0,2-2 0,3-1 0,2 0 0,3-3 0,2 0 0,4-3 0,1 1 0,1-2 0,0 1 0,4-1 0,2 1 0,2 1 0,1 1 0,0 2 0,1 1 0,3 0 0,-1 1 0,-6 1 0,-1-1 0,-4 1 0,-2-3 0,-3 0 0,-2-1 0,-6-1 0,1-2 0,2-1 0,0-2 0,-2 0 0,0 1 0,4-2 0,2 1 0,1 0 0,2 1 0,-3 3 0,1 0 0,4-1 0,1 0 0,-7 2 0,-1 0 0,-1 0 0,0-1 0,2-3 0,0 0 0,-6 1 0,1 1 0,3-1 0,1-1 0,1 1 0,0 0 0,1 1 0,1 0 0,8-2 0,0-2 0,1-2 0,-1-1 0,4-3 0,0-3 0,3-4 0,1-2 0,3-3 0,0-2 0,-27 15 0,1 1 0,0-1-140,0-1 0,1 0 1,1 0 139,0-2 0,1 0 0,1-1 0,2-2 0,1 0 0,0 0 0,5-3 0,0-1 0,1 0-349,2-2 1,1-1-1,1 0 349,1-1 0,1-1 0,0 0 0,2 0 0,-1-1 0,1 1 0,1-1 0,0 1 0,0-1 0,0 0 0,0 0 0,0 0 0,-1 0 0,0-1 0,-1 0 0,-2 1 0,-1-1 0,-1 0 0,-4 0 0,-1 0 0,-1-1 0,-4 1 0,-2 1 0,0-1 0,-3 0 0,-1-1 0,0 0 0,-1-1 0,0-1 0,-1 0-179,0 1 0,-1 1 0,0-1 179,0 1 0,0 0 0,0 2 0,-4 4 0,0 2 0,0 1 0,25-21 0,2 2 0,-1 4 0,3 3 0,-1 3 0,2 2 0,3 2 0,0 2 0,-3 6 0,1 1-22,-2 2 1,0 1 21,-3 2 0,0 0 192,-4 1 1,0 1-193,-3 2 0,-1 0 517,-1 2 1,-1 0-518,-2 2 0,-2 1 289,-2 3 0,-2 0-289,-5 4 0,-2 1 47,39-13-47,-7 7 0,1 3 0,0 3 0,5 1 0,7 2 0,-47 10 0,1 0 0,3-1 0,-1 1 0,1-2 0,-2 0 0,44-8 0,-9-3 0,-6 0 0,-3 1 0,-3 2 0,-4 4 0,-3 0 0,-6 0 0,-3-3 0,-6-3 0,-5 2 0,-6 1 0,-4 3 0,1 1 0,2-2 0,8-3 0,8-4 0,10-10 0,7-6 0,0-3 0,-4-1 0,-12 8 0,-14 7 0,-13 11 0,-9 7 0,6 1 0,20-4 0,8-1 0,20-4 0,8 0 0,-5 2 0,-3 1 0,-27 5 0,-21 3 0,-17 2 0,-4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8:26.5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1087 24575,'65'6'0,"-12"1"0,8 2 0,27 5 0,8 2-2459,-14-1 0,4 1 0,0 1 2459,-6 0 0,-1 0 0,1 0 0,9 1 0,2 0 0,0 0 234,3-1 1,1 0 0,0-1-235,0-2 0,1 0 0,1 0 0,-16-4 0,3 0 0,0-1 0,-3-1 0,20 0 0,-3-2 0,-1-1 0,-3-1 0,-1-2 0,-1 0 294,-3-1 0,-1 0 0,-2-2-294,-9 0 0,0 0 0,-2-1 0,-3-1 0,-1-1 0,-2-1-33,29-3 0,-2-2 33,-8-1 0,-1-2 0,-3 1 0,-2-2 1829,-8 2 0,-1-2-1829,2-1 0,1-1 0,2-1 0,0-1 0,7-2 0,0 0 0,3-2 0,1-2 0,-1 0 0,0 0 0,1-2 0,-1-1 0,-5 0 0,-1-1 0,-2-1 0,-2 1 686,-4 1 0,-2 0-686,-4 0 0,-2 0 367,-2 1 0,-1 0-367,-5 0 0,-1 0 46,-5-1 1,-2 1-47,-4 0 0,-1 2 0,34-22 0,-9 6 0,-4 7 0,-4 2 0,3 3 0,6-2 0,-1-1 0,4-5 0,0-2 0,2-4 0,7-6 0,-36 22 0,1-1 0,2-1 0,-1 0 0,-1 1 0,-2 2 0,31-18 0,-28 15 0,-18 13 0,-18 8 0,-7 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03.9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1777 0 24575,'-42'17'0,"-32"18"0,15-6 0,-5 3 0,-16 10 0,-2 1 0,9-5 0,-1 0 0,-7 1 0,-1-2 0,-1-2 0,0-1 0,2-4 0,0 0 0,-7 4 0,1 0 0,19-8 0,4 0 0,10-4 0,4 1 0,-32 17 0,18-9 0,10-6 0,8-5 0,9-7 0,12-4 0,13-5 0,6-3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8:28.8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3641 24575,'0'-58'0,"0"-8"0,3-17 0,6-13 0,8 7 0,-4 41 0,3-1 0,5-5 0,4-2 0,3-3 0,3-2 0,8-13 0,3-3 0,6-5 0,3 0-227,-14 24 0,2-1 0,1 1 227,4-6 0,2 0 0,1 1 0,3-1 0,1 1 0,1-1 0,2-2 0,0 0 0,2 0 0,0 1 0,2 0 0,1 1 0,2-1 0,1 1 0,2 0-411,4-1 1,1 0 0,2 2 410,3 1 0,2 2 0,1 2 0,3 1 0,1 1 0,0 2 0,0 4 0,-1 1 0,1 2 0,-1 2 0,1 2 0,-1 2 0,-1 1 0,0 1 0,0 1-196,-5 2 0,0 2 1,-1 0 195,-2 2 0,-1 1 0,-1 1 0,-4 2 0,0 1 0,-1 2 0,0 0 0,0 1 0,0 2 0,29-7 0,-1 2 0,-5 3 0,-1 2 0,-5 2 0,-3 3 309,-8 4 0,-3 3-309,-5 1 0,-1 3 616,-7 2 1,-1 2-617,40 1 648,-8 4-648,-12 10 0,-3 14 0,-6 15 0,-4 9 0,2 7 0,4 2 0,8 1 0,-33-29 0,3 0 0,1-1 0,1-1 0,0 0 0,0-1 0,38 23 0,-12-5 0,-16-2 0,-14 3 0,-10 7 0,-8 6 0,-7-2 0,-5-9 0,-4-13 0,-4-12 0,0-7 0,-2-7 0,-1-2 0,1-2 0,1 2 0,3 2 0,1 2 0,-1 1 0,-1 0 0,0-1 0,-1 0 0,1-5 0,-3-3 0,0-2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9:18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4432 4343 24575,'-26'0'0,"0"2"0,-3 5 0,1 4 0,4 2 0,3 1 0,2-1 0,1 1 0,-4 1 0,-1 1 0,-4 1 0,-3 3 0,-2 0 0,2 0 0,0-2 0,0-2 0,2 0 0,-2-1 0,0 1 0,-1 0 0,-4 1 0,-2-1 0,-3 1 0,1-1 0,2 1 0,2-1 0,3-1 0,2-3 0,0-1 0,0-1 0,0 0 0,-2 2 0,1-1 0,1 1 0,1 0 0,-2-2 0,-1 0 0,-3-2 0,-5 0 0,-6 1 0,-5 2 0,-5 2 0,-1 3 0,2 2 0,3-3 0,8-1 0,5-3 0,4-3 0,1 0 0,-1 0 0,0 1 0,-2 0 0,2-2 0,-2-1 0,-1-1 0,3 0 0,1-1 0,1-2 0,1-2 0,-3 0 0,-4 0 0,-5 0 0,-4 0 0,1 0 0,2 0 0,3 0 0,6 0 0,5 0 0,3 0 0,3 0 0,-1 0 0,0-1 0,-1-1 0,-3-2 0,-1-3 0,-2 0 0,-4-2 0,0-1 0,-3-1 0,0 0 0,3 0 0,5 1 0,6 2 0,7 2 0,8 1 0,4 0 0,-1-2 0,-3-1 0,-9 0 0,-10-2 0,-3-3 0,-1 0 0,8 1 0,10 4 0,6 3 0,5 0 0,1 0 0,-5-4 0,-12-4 0,-12-6 0,-15-3 0,-3-2 0,3 2 0,12 6 0,13 4 0,6 3 0,-1-5 0,-7-5 0,-7-6 0,-3-2 0,2 2 0,3 2 0,0 0 0,0-7 0,-5-3 0,-2-5 0,-2 0 0,0 2 0,1 3 0,2 2 0,4 2 0,4 3 0,5 3 0,4 2 0,2 0 0,2 0 0,1-2 0,-2-6 0,-2-6 0,-3-7 0,-2-7 0,-1-3 0,1-4 0,2-3 0,-1-2 0,1 0 0,1 2 0,0 6 0,3 3 0,1 3 0,1-3 0,0-9 0,1-9 0,0-5 0,2-1 0,2 3 0,0-3 0,-1-4 0,0-8 0,1-4 0,2 4 0,1 9 0,-1 11 0,2 6 0,-1 3 0,0-7 0,-2-8 0,-1-6 0,0-3 0,0 4 0,5 6 0,2 3 0,1 6 0,2 4 0,0 8 0,0 4 0,0 4 0,0-4 0,3-5 0,4-8 0,9-10 0,9-8 0,7-4 0,2-3 0,2 2 0,0 6 0,3 4 0,2 7 0,0 6 0,3 3 0,-4 6 0,0 5 0,0 4 0,1 0 0,5-3 0,4-4 0,-1 0 0,-4 5 0,-10 9 0,-9 8 0,-3 6 0,1 1 0,9-1 0,11-4 0,11-5 0,7-1 0,-1 0 0,-6 4 0,-7 4 0,-5 4 0,-1 0 0,2-1 0,0 1 0,-4 3 0,-7 3 0,-8 5 0,-7 3 0,-6 2 0,-4 0 0,-4 1 0,0-2 0,-3-1 0,-1 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9:24.0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427 1 24575,'-54'0'0,"-7"0"0,-4 0 0,7 0 0,17 0 0,13 0 0,6 0 0,3 0 0,-2 0 0,5 0 0,4 7 0,1 10 0,2 27 0,3 36 0,4-20 0,1 7 0,1 17 0,0 6 0,1-21 0,0 3 0,1 0-215,0 7 1,2 1-1,1 0 215,0-2 0,2 1 0,0-2 0,0-4 0,2-1 0,-1-2 0,5 24 0,0-4 0,-1-13 0,-1-5 0,-2-11 0,0-4 0,2 32 0,-6-25 0,-5-13 644,0-6-644,0 0 0,0 5 0,0 7 0,0 3 0,0 5 0,2-4 0,3-2 0,1-2 0,3-7 0,-2-6 0,-3-7 0,-2-7 0,-2-5 0,0-5 0,0-4 0,1-5 0,5-5 0,8-6 0,6-3 0,20-6 0,19-5 0,16-2 0,11-1 0,-9 3 0,-11 5 0,-16 2 0,-13 5 0,-10 2 0,-16 0 0,-3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9:36.3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1 699 24575,'40'-46'0,"26"-16"0,-20 27 0,4 0 0,7-2 0,2 0 0,1 2 0,1 3 0,-5 4 0,0 3 0,-5 2 0,0 3 0,36-13 0,-12 10 0,-8 4 0,1 0 0,3 2 0,1 1 0,2 2 0,0 2 0,-3 0 0,3 1 0,-1 0 0,1 0 0,-1 1 0,-8 1 0,-10 0 0,-6 2 0,-1 3 0,4 0 0,7 1 0,3-2 0,0-1 0,-4-1 0,0 0 0,1 1 0,4 1 0,5 3 0,3 0 0,4 2 0,2 0 0,2 3 0,5 3 0,3 5 0,1 4 0,-4 3 0,-3 1 0,-4 4 0,2 3 0,5 3 0,4 5 0,-1-2 0,-7 1 0,-8-3 0,-12 0 0,-8 0 0,-6 5 0,-2 9 0,2 10 0,0 8 0,-1 5 0,-2 3 0,-2-1 0,-3 2 0,-4 0 0,-4-3 0,-2-1 0,-6-2 0,-7 3 0,-4 8 0,-5 14 0,-4-40 0,0 1 0,-1 3 0,0 0 0,0-1 0,-1 0 0,-3 47 0,-6-8 0,-7-10 0,-9-5 0,-9-3 0,-5 1 0,-4 0 0,-3-2 0,3-7 0,1-6 0,2-6 0,-1-5 0,-2-2 0,-2-2 0,-3 3 0,-3 0 0,-4 3 0,-6 1 0,-2-6 0,-5-2 0,-7-5 0,-6-4 0,-7-4 0,-8-4 0,46-15 0,0-2 0,0-1 0,0-1 0,-48 5 0,10-5 0,10-5 0,8-1 0,10-2 0,4 0 0,3-2 0,0-5 0,-5-5 0,-4-8 0,-3-4 0,-1-3 0,0-3 0,5 1 0,6 0 0,4 1 0,7-1 0,2 0 0,3 0 0,4-1 0,0 1 0,5 3 0,0-2 0,-2 1 0,-3-2 0,-6 0 0,-1 3 0,-1 2 0,-2 0 0,-2 0 0,-1-2 0,3 0 0,6 3 0,5 1 0,4 3 0,0 0 0,0-1 0,-1-1 0,-1-3 0,2 1 0,3 4 0,7 5 0,6 6 0,6 2 0,-1-3 0,-10-7 0,-12-9 0,-6-5 0,0 0 0,10 8 0,9 7 0,11 9 0,3 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29:39.4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945 1779 24575,'-22'0'0,"-15"0"0,-21 0 0,-9 0 0,4 0 0,7 0 0,2 0 0,-3 0 0,-7 0 0,5 0 0,4-2 0,-4-4 0,-3-4 0,-3-4 0,6 0 0,16 4 0,16 1 0,15 2 0,8 1 0,2-1 0,1-1 0,1-6 0,0-9 0,0-18 0,0-21 0,0-17 0,0-10 0,0 0 0,0 8 0,-2 5 0,-3-2 0,0-7 0,1-3 0,2 2 0,2 6 0,0 12 0,0 7 0,0 9 0,0 5 0,1 3 0,4 2 0,4 1 0,2 4 0,1 7 0,-3 9 0,-3 7 0,0 6 0,1 4 0,4 3 0,12-1 0,15-3 0,22-3 0,28-5 0,-32 6 0,3 0 0,7 0 0,2-1 0,3 1 0,-1 0 0,-2 1 0,-1 0 0,-7 0 0,-1-1 0,-5 1 0,0-1 0,-2-1 0,-1 0 0,1-1 0,0 0 0,2-1 0,1 0 0,0-1 0,-1 1 0,-2 0 0,-1 1 0,39-7 0,-18 5 0,-21 4 0,-18 3 0,-18 2 0,-7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02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400 297 24575,'-16'0'0,"-5"0"0,-2 2 0,-2 7 0,5 4 0,6 12 0,7 7 0,4 7 0,12 9 0,17 5 0,20 4 0,16-3 0,8-9 0,8-11 0,6-8 0,10-4 0,3-7 0,-7-5 0,-16-6 0,-16-4 0,-17-7 0,-12-8 0,-6-7 0,-6-9 0,-4-3 0,-4-6 0,-4-7 0,-4-5 0,-8-6 0,-11-3 0,-11-2 0,-17-1 0,-10 1 0,-8 3 0,-7 8 0,-3 12 0,-1 14 0,-2 9 0,3 6 0,4 2 0,3 2 0,6 3 0,4 2 0,6 2 0,8 0 0,8 1 0,9 2 0,8 2 0,6 1 0,5 3 0,-5 7 0,-7 10 0,-9 12 0,-6 3 0,5-5 0,8-11 0,9-12 0,9-2 0,2 3 0,8 5 0,4 2 0,10 2 0,11-1 0,7 2 0,5 0 0,-5-2 0,-6-4 0,-7-6 0,-5-4 0,-5-5 0,-1-3 0,-1 0 0,-1 0 0,0 0 0,1 0 0,1 0 0,2 0 0,-1 0 0,-6-1 0,-4 0 0,-3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05.6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10730 1130 24575,'-78'-23'0,"4"-3"0,-11-6 0,2 2 0,-9-2 0,-8-1-1967,19 5 1,-6 0 0,-4-2 0,-1 1 0,0 0 1668,0 1 0,-1 0 0,-1 1 0,-1-1 0,-3 2 298,6 2 0,-2 0 0,-2 1 0,-1 0 0,-1 0 0,-2 0-135,7 3 1,-3-1 0,0 1 0,-2 0 0,1 1 0,0 0 0,0 1 134,3 0 0,0 2 0,1 0 0,-1 1 0,0-1 0,0 1 0,0 0 37,-3 0 1,0 0-1,-1 0 1,0 0-1,1 0 1,2 2 0,2 0-38,-1 1 0,2 1 0,1 0 0,2 1 0,2 1 0,2 0-146,1 2 0,1 0 0,3 2 0,2 0 0,1 0 146,-9 1 0,3 0 0,1 1 0,2 1 1103,-18-1 0,3 2 0,2 0-1103,7 1 0,1 0 0,2 0 0,1 0 0,1 0 0,-1 0 0,-2-1 0,0 0 0,-1 0 0,-3-2 0,-2 1 0,1-1 0,-2 1 0,-1-1 0,0 0 0,3 0 0,-1 0 0,3 2 0,6 1 0,2 0 0,1 2 1145,6 1 1,2 2 0,1 0-1146,-25 4 0,3 0 0,4 1 0,2-2 1576,5-1 1,1-2-1577,7-2 0,2-2 830,5 0 1,1-2-831,3 1 0,0 0 464,0 0 0,-2-1-464,-7-1 0,-2-2 119,-7-2 1,-2-2-120,-3-1 0,-1-2 0,-1-1 0,1 0 0,4 1 0,2 1 0,5 1 0,4 2 0,8 2 0,3 1 0,-39 1 0,22 2 0,15 1 0,16 0 0,13 0 0,11 0 0,4 0 0,-4 0 0,-11 0 0,-13 0 0,-16 0 0,-19 0 0,-13 0 0,-6 0 0,6 0 0,18 0 0,22 0 0,21 0 0,18 0 0,8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18.4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256 0 24575,'0'28'0,"-7"33"0,0-11 0,-3 5 0,-4 17 0,-2 5 0,-3 12 0,-1 3 0,-1 1 0,1 1 0,1-2 0,2 0 0,2-5 0,2-2 0,4-9 0,1-2 0,3-6 0,2-2 0,2-9 0,0-3 0,1 37 0,0-13 0,0-10 0,0-6 0,0-6 0,-1-6 0,-1-4 0,-1-6 0,1-10 0,1-7 0,0-12 0,-8-29 0,6 11 0,-5-16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19.59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438 0 24575,'-20'20'0,"-15"33"0,8-3 0,-1 8 0,-8 20 0,0 4 0,4-6 0,1 0 0,2 2 0,0-2 0,5-8 0,1-3 0,7-10 0,0 0 0,-1 3 0,2-3 0,-1 23 0,8-17 0,8-10 0,11 0 0,8-2 0,10-1 0,1-3 0,-1-5 0,-5-10 0,-6-8 0,-5-6 0,-7-10 0,-3-2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21.9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24575,'9'88'0,"1"-31"0,4 6 0,8 18 0,3 5 0,-5-20 0,2 1 0,0-2 0,7 20 0,0-1 0,3 1 0,1 0 0,-2-7 0,1-1 0,-1-5 0,1 1 0,2 6 0,-1-1 0,-6-15 0,-1-3 0,-1-3 0,-1-1 0,-3-5 0,0-1 0,17 41 0,-7-11 0,-2-9 0,-2-4 0,1-5 0,1 0 0,2 2 0,1-1 0,-2-3 0,0-2 0,-1-7 0,-3-2 0,-3-7 0,-4-9 0,-4-9 0,-5-15 0,-4-4 0,-4-7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4:53:05.59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1994 0 24575,'-14'0'0,"0"0"0,1 0 0,-9 0 0,-21 3 0,-24 4 0,18 1 0,-4 1 0,-12 3 0,-5 3 0,-8 2 0,-3 2 0,-6 4 0,-1 1 0,-3 4 0,2 2 0,4 1 0,3 3 0,4 1 0,2 1 0,4 2 0,2 0 0,6-1 0,3 1 0,3 0 0,2 0 0,6-1 0,1 0 0,7-3 0,1 1 0,-29 28 0,16-13 0,17-16 0,20-17 0,9-9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24.9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2317 24575,'0'56'0,"0"-4"0,0-3 0,0-14 0,0-9 0,0-13 0,0 0 0,0 5 0,0 13 0,0 19 0,0 15 0,0 3 0,2-5 0,1-10 0,2-9 0,1-4 0,1 1 0,4 6 0,4 12 0,3 9 0,1 4 0,-2 2 0,-2-3 0,-2 0 0,-1 0 0,2 0 0,3 2 0,0-1 0,2 1 0,-1-2 0,2 0 0,1 3 0,4-2 0,1-1 0,1-4 0,-3-5 0,-2-2 0,3 8 0,4 8 0,4 7 0,0-4 0,-5-17 0,-7-20 0,-7-19 0,-7-15 0,-1-16 0,-2-21 0,-1-22 0,0-33 0,-3 23 0,0-6 0,-3-22 0,-1-8-697,-3 12 1,-1-4 0,-2-7 696,-1 5 0,-2-5 0,-1-4 0,-1-2-605,4 22 0,-1-2 0,-1-1 1,0-2-1,1-1 0,-1-1 605,1 4 0,0-2 0,0 0 0,-1-1 0,1-1 0,1 0 0,-1 1 0,1-3 0,0 1 0,0-1 0,0 0 0,0 0 0,2 1 0,-1 1 0,0-8 0,0-1 0,1 2 0,1 0 0,-1 3 0,2 1-278,-1-6 0,1 2 0,0 1 1,1 4-1,0 2 278,1-3 0,1 3 0,1 3 0,0 4-31,0-7 1,1 4 0,1 5 30,1-9 0,0 6 301,0 19 1,0 7 0,0 0 0,0 24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27.6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3197 24575,'0'-27'0,"0"-6"0,0-5 0,0-5 0,0 7 0,0 2 0,0-4 0,0-4 0,0-13 0,0-5 0,0-3 0,0-5 0,0-3 0,0 3 0,0 2 0,0 4 0,0 4 0,0 0 0,0 3 0,0 5 0,0 4 0,0 2 0,0-6 0,0-14 0,2-14 0,4-17 0,-2 41 0,0 0 0,1-3 0,1 0 0,-1-1 0,0 2 0,1 4 0,-1 3 0,2-33 0,-2 24 0,-3 20 0,-1 17 0,1 9 0,0 1 0,4-11 0,2-13 0,2-14 0,6-24 0,9-21 0,-8 39 0,3-3 0,4-5 0,1-1 0,1 2 0,0 2 0,-3 8 0,-2 3 0,12-26 0,-13 31 0,-9 22 0,-5 9 0,-4 3 0,-2 1 0,0-1 0,0-3 0,0-2 0,0-2 0,0 0 0,0 2 0,0 1 0,0-2 0,0-4 0,0-1 0,0 0 0,0 6 0,0 7 0,0 5 0,-4 4 0,0 0 0,-2 0 0,3-5 0,1-5 0,1 4 0,1-2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29.24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718 1 24575,'-3'23'0,"0"0"0,3-3 0,0-3 0,0-7 0,0-1 0,0 2 0,0 6 0,0 10 0,0 7 0,0 5 0,-6 6 0,-9 8 0,-12 11 0,-13 12 0,-8 9 0,21-40 0,0 0 0,-1 2 0,0-1 0,2-3 0,0 0 0,-20 36 0,8-9 0,7-8 0,4 0 0,3 3 0,0 5 0,-3 9 0,-4 5 0,-3-2 0,2-5 0,3-13 0,7-16 0,8-14 0,4-14 0,6-7 0,2-5 0,0 0 0,2 12 0,-1 15 0,-1 18 0,-1 8 0,-1-8 0,0-15 0,2-21 0,1-9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32.8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683 0 24575,'-48'0'0,"-13"0"0,-21 0 0,-4 0 0,12 0 0,12 6 0,11 12 0,2 22 0,-2 22 0,28-18 0,3 4 0,2 5 0,3 2 0,3 5 0,3 1 0,1 9 0,2 1 0,3-3 0,1 1 0,1 1 0,0-1 0,1-3 0,0-3 0,0-7 0,0-2 0,0-3 0,1-1 0,1 37 0,1-8 0,-1-8 0,-1-9 0,-1-8 0,0-7 0,0-5 0,0-5 0,0 7 0,0 16 0,0 19 0,0 21 0,1-47 0,0-1 0,2 44 0,4-11 0,3-1 0,2 3 0,-3-38 0,0 1 0,9 47 0,1-18 0,-3-21 0,-4-24 0,-4-13 0,-3-8 0,3-1 0,4 0 0,20 1 0,36-2 0,-9-6 0,10-2 0,-1-1 0,6 0 0,6-2-572,-1 0 0,5-2 0,3 0 0,1 0 572,-11-1 0,2 0 0,2 0 0,0-1 0,0 0 0,7-1 0,0-1 0,1 0 0,0 0 0,-1-1 0,-1 0 0,-1 0 0,0-1 0,-2 0 0,-1 0 0,7-1 0,-1 0 0,-3 0 0,-2 0-92,15-1 0,-3 0 0,-7 1 92,7-1 0,-10 0 0,-33 3 0,-7-1 0,4-10 0,-33 9 0,-12-4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35.9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549 1 24575,'21'26'0,"13"28"0,-6-8 0,3 7 0,12 22 0,2 4 0,-2 1 0,1 0 0,1 6 0,0 1 0,-2-2 0,-3-1 0,-7-11 0,-2 0 0,2 5 0,-3-1 0,-7-14 0,-3-4 0,-2-5 0,-1-3 0,0-1 0,0-1 0,18 44 0,-1-1 0,-4-3 0,-5-3 0,-7 2 0,-7 2 0,-5 2 0,-6-1 0,-8-6 0,-8-2 0,-6-2 0,-4-1 0,1 3 0,0 4 0,-5 7 0,15-45 0,-1 0 0,-2 1 0,0 0 0,-1 0 0,0 0 0,0-1 0,-1 0 0,0-1 0,0-1 0,-20 41 0,4-12 0,2-9 0,2-9 0,3-6 0,2-6 0,5-7 0,2-7 0,2 0 0,-1 1 0,-9 11 0,-13 18 0,-10 13 0,20-32 0,0 2 0,-1 2 0,-1 0 0,1-1 0,1 0 0,-1 0 0,1 0 0,3-3 0,0-2 0,-23 29 0,8-13 0,8-14 0,9-12 0,5-6 0,1-1 0,1 0 0,-3 3 0,0 4 0,0 1 0,0 0 0,3-2 0,3-3 0,4-5 0,4-5 0,2-10 0,4-19 0,6-28 0,3-13 0,9-18 0,7-12 0,1-2 0,-1-8 0,-9 20 0,-5 20 0,-2 14 0,0 4 0,-3 17 0,0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37.9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664 1 24575,'7'45'0,"-2"10"0,-1 12 0,-1-8 0,-3-17 0,0-17 0,0-6 0,0 16 0,0 34 0,0 25 0,0-35 0,0 4 0,0 9 0,0 1 0,0 3 0,0 1 0,0 8 0,0 2 0,0 1 0,0 0 0,0-2 0,0 0 0,0 0 0,0-1 0,0-2 0,0 0 0,0 1 0,0 1 0,0-1 0,0 0 0,0 1 0,-2 1 0,-1 0 0,-3 0 0,-2-6 0,-2-1 0,-3-3 0,-2-1 0,-3-2 0,-2-1 0,0-6 0,-1-1 0,-1-2 0,0-2 0,2-6 0,-1-2 0,-17 38 0,6-20 0,8-18 0,7-12 0,4-6 0,-1 5 0,-5 10 0,-5 10 0,-3 4 0,-1 4 0,-1 1 0,-2 5 0,-4 7 0,-2 2 0,4-7 0,7-16 0,8-18 0,8-17 0,6-14 0,2-5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40.0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24575,'0'37'0,"0"7"0,0 4 0,0-5 0,0-9 0,0-2 0,0 8 0,0 16 0,2 17 0,9 13 0,7 4 0,6-6 0,1-12 0,-4-10 0,-4 0 0,0 18 0,-2 16 0,-8-40 0,-1 2 0,1 3 0,-1 1 0,0-3 0,-1-1 0,-1-3 0,0-3 0,3 34 0,0-19 0,-2-15 0,2-5 0,0 3 0,1 7 0,2 14 0,-1 11 0,0 11 0,-3 5 0,-2-1 0,-3-43 0,0 1 0,0 5 0,-2 2 0,0 14 0,0-3 0,0 12 0,-1-4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2:43.8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186 1 24575,'0'32'0,"0"14"0,0 30 0,0 11 0,0-8 0,0 0 0,0-3 0,-2 2 0,-3 5 0,-2-14 0,-6-6 0,-5 6 0,-2 13 0,-1 13 0,12-44 0,1 1 0,2-2 0,1 1 0,-3 45 0,2-8 0,-4-7 0,-1-10 0,-1-12 0,1-12 0,4-13 0,3-17 0,2-8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3:22.3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24575,'29'0'0,"34"0"0,-11 0 0,6 0 0,18 2 0,5 1 0,7 2 0,3 0 0,-26 0 0,2 1 0,3 1-632,13 2 0,5 2 1,2 0 631,-16-1 0,1 0 0,2 1 0,2 1-397,10 1 1,2 2 0,2 0 0,0 1 396,4 1 0,2 1 0,-1 1 0,1 0 0,-2-1 0,0 2 0,-1-1 0,1 0 0,-2-1 0,1-1 0,-1 0 0,0-1 0,-4-1 0,0-1 0,-1-1 0,-1-1 0,-2-2 0,-2-2 0,1 0 0,-1-2-323,-2-1 0,1-1 0,-2-1 0,1-1 323,-3 0 0,1 0 0,-2-1 0,1 0 0,-5-1 0,1 0 0,-1 0 0,-1 0-224,19 0 0,-1 0 1,-2 0 223,-5 0 0,-1-1 0,-1 0 0,-4 0 0,0 0 0,-1-2 0,-3 1 0,-2-2 0,0 1 268,-2-1 1,-1-1-1,0 1-268,1-1 0,0 0 0,0 1 0,3-1 0,0 0 0,2 1 0,3 0 0,2 1 0,1 0 338,3 0 0,0 1 1,2 0-339,3 1 0,1 0 0,1 0 0,6 1 0,2-1 0,0 2-97,-23 0 1,0 0 0,2 1 0,1 0 96,12 2 0,3-1 0,1 2 0,0-1-266,-17 0 0,0 0 1,1 1-1,1-1 1,-1 1 265,3 0 0,0 1 0,1 0 0,0 0 0,1 0 0,4 0 0,0-1 0,1 1 0,0 0 0,-1 0 0,-1 0 0,-1 1 0,1-1 0,-1 0 0,2 0-392,2 0 0,0 0 1,0 0-1,2 0 1,-1 0 391,5 0 0,0 0 0,1 0 0,-1 0 0,0 1 0,-2-1 0,-1 1 0,0 0 0,0 0 0,0 2 0,0 0 0,0 1 0,0 1 0,1 1 0,0 1 0,-12-1 0,1 1 0,0 1 0,0 1 0,0 0 0,-2 1 0,13 3 0,-2 1 0,0 1 0,0 1 0,0 0 0,2 2 0,1 0 0,0 0 0,-1 1 0,-1 1 0,-2-1 0,0 1 0,0 0 0,-2 1 0,0 0 0,-5 0 0,0 0 0,-1 1 0,-1 0 0,1 1 0,1 1 0,0 1 0,0 0 0,-1 1 0,-1 1-163,-4-1 0,-1 1 0,-1 0 0,-1 1 0,-1 1 163,14 7 0,-2 1 0,-2 1 0,-1 0 0,-4 0 0,-2 0 0,-1 1 0,-1 0 22,-3-1 0,-1 2 0,-1-1 0,2 1-22,0 1 0,2 0 0,-1 0 0,1 0 0,2 2 0,0-1 0,0 0 0,0 0 0,-4-2 0,1-1 0,-2 1 0,-1-1 270,-5-3 1,-1-1 0,-1 1 0,-3-1-271,8 8 0,-3 0 0,-5 0 1167,13 17 1,-9 0-1168,-13-2 0,-8 1 968,-11-4 1,-6 1-969,-7-5 0,-4 0 888,-3-2 0,-2-1-888,-3 1 0,-1 1 445,-1 4 0,-3 1-445,0 10 0,-1 2 0,0 6 0,-1 2 0,1 3 0,-1 0 0,1 5 0,-1 0 0,1-3 0,0 0 0,0-3 0,-1-1 0,0-3 0,0-1 0,-1-4 0,0 1 0,0 2 0,0 1 0,0 2 0,0-1 0,0 1 0,0 0 0,0-2 0,0-2 0,0-3 0,0-1 0,0-3 0,0-1 0,-1-2 0,-1-2 0,-1-3 0,-1-2 0,-2-4 0,-2-2 0,-12 36 0,-3-23 0,-6-19 0,-5-14 0,-12-5 0,-15 1 0,-23 5 0,34-16 0,-2-1 0,-2 1 0,-2-2 0,1-1 0,0-2 0,-42 6 0,11-7 0,12-6 0,11-5 0,6-1 0,2 0 0,-4 0 0,-5-4 0,-2-9 0,3-7 0,12-5 0,14 4 0,12 7 0,10 3 0,3 0 0,-1-2 0,-3-1 0,-7 1 0,-7 1 0,-5 5 0,0 3 0,5 3 0,6 1 0,4 0 0,4 0 0,-1 0 0,0 1 0,-6 3 0,-6 5 0,-2 6 0,-8 8 0,3 5 0,2 2 0,2 1 0,3 1 0,0 2 0,-2 4 0,-3 7 0,-3 1 0,0-2 0,1-3 0,5-7 0,5-8 0,6-7 0,7-7 0,5-4 0,1-3 0,-5 4 0,-7 7 0,-12 11 0,-9 11 0,-8 9 0,-1 4 0,5-1 0,7-8 0,11-10 0,8-10 0,8-11 0,6-25 0,-1-37 0,1-24 0,0 22 0,0-4 0,-2-6 0,1 0 0,-1 0 0,1 1 0,0-1 0,1 3 0,-3-30 0,5 30 0,1 21 0,1 10 0,0 5 0,0 3 0,0 6 0,0 7 0,-3 47 0,-2-5 0,-5 45 0,-6 1 0,1 10 0,7-38 0,1 1 0,-2 47 0,2-10 0,3-7 0,-1-9 0,0-5 0,3-6 0,-1-1 0,3-5 0,0-8 0,0-12 0,0-13 0,0-6 0,2-5 0,3-1 0,6 1 0,11 3 0,18 13 0,26 19 0,-21-14 0,3 3 0,11 10 0,3 2 0,3 2 0,0-1 0,-1-1 0,-2-2 0,-5-7 0,-4-3 0,28 13 0,-21-19 0,-22-13 0,-14-8 0,-7-2 0,-3 0 0,-1-3 0,-2-1 0,-2-3 0,-4-1 0,-2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8:33:25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24575,'41'-4'0,"7"2"0,11 1 0,7 0 0,9 1 0,6 1-2458,8 2 0,7 2 1,5 1-1,-1 0 2160,-17 0 0,0 0 0,2 0 0,1 2 0,4 1 298,-1 2 0,3 1 0,3 2 0,1 0 0,1 2 0,1 1-156,-4 1 0,1 0 0,2 2 0,1 1 0,0 1 0,0 0 0,-1 1 156,-13-3 0,1 1 0,-1 0 0,0 1 0,1 0 0,-1 1 0,2 0 0,0 0 0,5 2 0,1 0 0,2 1 0,0 0 0,-1 1 0,-1 0 0,-1 0 0,-3 0 48,1 1 1,-2 1-1,-1 0 1,-1 0 0,-2 0-1,-1 1 1,-2-1-49,3 2 0,-2 0 0,-2 0 0,-1 0 0,-1 0 0,-1 0-150,7 3 0,-1 0 0,-2 0 0,-1 0 0,-4-1 150,6 4 0,-4 0 0,-2-1 0,-3 1 1167,9 6 0,-5 0 0,-3 1-1167,-14-5 0,-2 2 0,-5 1 0,16 21 0,-6 4 1891,-8 4 1,-5 3-1892,-7 0 0,-4 3 0,-3 3 0,-4 2 0,-5 2 0,-5 1 0,-6 1 0,-5 2 0,-5 6 0,-8 1 0,-8 2 0,-6-1 0,-4 0 0,-5 0 0,7-32 0,-2 1 0,1-1 0,-9 28 0,2 0 0,5-2 0,2-2 0,5-2 0,3-1 1578,4-6 0,3-1-1578,1 3 0,1 0 886,2-4 0,2 0-886,2 3 0,4-1 259,3-3 1,3-2-260,5-5 0,3-1 46,4-4 0,2-2-46,-2-9 0,1-3 0,1-3 0,0-2 0,25 29 0,6-9 0,9-7 0,6-7 0,10-7 0,-35-24 0,2-2 0,4-1 0,2-1 0,7-1 0,1-1 0,3 0 0,1 0 0,0-1 0,0 0 0,-1 0 0,-1 0 0,-4-1 0,-2 0 0,-6-1 0,-1 0 0,38 9 0,-10-1 0,-6-2 0,3 0 0,7 0 0,6 5 0,-1 8 0,-8 7 0,-13 3 0,-14-3 0,-15-7 0,-12-10 0,-10-6 0,-8-4 0,-3-4 0,-3 0 0,2-3 0,0 0 0,0 1 0,2 1 0,2 3 0,5 3 0,5 6 0,4 2 0,3 5 0,3 0 0,0 0 0,2-3 0,1-2 0,1-1 0,2-1 0,1 1 0,0 3 0,-2 0 0,-4-2 0,-3-5 0,-2-5 0,-1-4 0,1-3 0,-4-1 0,-2-1 0,-6 0 0,-3 0 0,-1 2 0,1 1 0,5 3 0,1 0 0,0-1 0,-2-1 0,-7-2 0,-3-1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B47A4-D219-47B1-B5BF-5E103194286F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5079C-1E60-489A-8156-E294939109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82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461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52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801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542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381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59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926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159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507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308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5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670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121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598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16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96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244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557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555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59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289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40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844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518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638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13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73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865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310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038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3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2815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02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543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9807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263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9869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5792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3384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5628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30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38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83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96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89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079C-1E60-489A-8156-E2949391095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59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26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64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47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73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11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75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86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04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62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216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54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6A10-C534-4CCE-94F5-E21AF6DB19A1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92A33-9387-476D-AC30-938E3497BD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34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3" Type="http://schemas.openxmlformats.org/officeDocument/2006/relationships/image" Target="../media/image13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.xml"/><Relationship Id="rId5" Type="http://schemas.openxmlformats.org/officeDocument/2006/relationships/image" Target="../media/image62.png"/><Relationship Id="rId4" Type="http://schemas.openxmlformats.org/officeDocument/2006/relationships/customXml" Target="../ink/ink51.xml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13" Type="http://schemas.openxmlformats.org/officeDocument/2006/relationships/image" Target="../media/image71.png"/><Relationship Id="rId18" Type="http://schemas.openxmlformats.org/officeDocument/2006/relationships/customXml" Target="../ink/ink61.xml"/><Relationship Id="rId26" Type="http://schemas.openxmlformats.org/officeDocument/2006/relationships/customXml" Target="../ink/ink65.xml"/><Relationship Id="rId3" Type="http://schemas.openxmlformats.org/officeDocument/2006/relationships/image" Target="../media/image14.jpeg"/><Relationship Id="rId21" Type="http://schemas.openxmlformats.org/officeDocument/2006/relationships/image" Target="../media/image75.png"/><Relationship Id="rId7" Type="http://schemas.openxmlformats.org/officeDocument/2006/relationships/image" Target="../media/image68.png"/><Relationship Id="rId12" Type="http://schemas.openxmlformats.org/officeDocument/2006/relationships/customXml" Target="../ink/ink58.xml"/><Relationship Id="rId17" Type="http://schemas.openxmlformats.org/officeDocument/2006/relationships/image" Target="../media/image73.png"/><Relationship Id="rId25" Type="http://schemas.openxmlformats.org/officeDocument/2006/relationships/image" Target="../media/image77.png"/><Relationship Id="rId3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60.xml"/><Relationship Id="rId20" Type="http://schemas.openxmlformats.org/officeDocument/2006/relationships/customXml" Target="../ink/ink62.xml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.xml"/><Relationship Id="rId11" Type="http://schemas.openxmlformats.org/officeDocument/2006/relationships/image" Target="../media/image70.png"/><Relationship Id="rId24" Type="http://schemas.openxmlformats.org/officeDocument/2006/relationships/customXml" Target="../ink/ink64.xml"/><Relationship Id="rId32" Type="http://schemas.openxmlformats.org/officeDocument/2006/relationships/customXml" Target="../ink/ink68.xml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23" Type="http://schemas.openxmlformats.org/officeDocument/2006/relationships/image" Target="../media/image76.png"/><Relationship Id="rId28" Type="http://schemas.openxmlformats.org/officeDocument/2006/relationships/customXml" Target="../ink/ink66.xml"/><Relationship Id="rId10" Type="http://schemas.openxmlformats.org/officeDocument/2006/relationships/customXml" Target="../ink/ink57.xml"/><Relationship Id="rId19" Type="http://schemas.openxmlformats.org/officeDocument/2006/relationships/image" Target="../media/image74.png"/><Relationship Id="rId31" Type="http://schemas.openxmlformats.org/officeDocument/2006/relationships/image" Target="../media/image80.png"/><Relationship Id="rId4" Type="http://schemas.openxmlformats.org/officeDocument/2006/relationships/customXml" Target="../ink/ink54.xml"/><Relationship Id="rId9" Type="http://schemas.openxmlformats.org/officeDocument/2006/relationships/image" Target="../media/image69.png"/><Relationship Id="rId14" Type="http://schemas.openxmlformats.org/officeDocument/2006/relationships/customXml" Target="../ink/ink59.xml"/><Relationship Id="rId22" Type="http://schemas.openxmlformats.org/officeDocument/2006/relationships/customXml" Target="../ink/ink63.xml"/><Relationship Id="rId27" Type="http://schemas.openxmlformats.org/officeDocument/2006/relationships/image" Target="../media/image78.png"/><Relationship Id="rId30" Type="http://schemas.openxmlformats.org/officeDocument/2006/relationships/customXml" Target="../ink/ink6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1.xml"/><Relationship Id="rId13" Type="http://schemas.openxmlformats.org/officeDocument/2006/relationships/image" Target="../media/image87.png"/><Relationship Id="rId3" Type="http://schemas.openxmlformats.org/officeDocument/2006/relationships/image" Target="../media/image15.jpeg"/><Relationship Id="rId7" Type="http://schemas.openxmlformats.org/officeDocument/2006/relationships/image" Target="../media/image84.png"/><Relationship Id="rId12" Type="http://schemas.openxmlformats.org/officeDocument/2006/relationships/customXml" Target="../ink/ink7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.xml"/><Relationship Id="rId11" Type="http://schemas.openxmlformats.org/officeDocument/2006/relationships/image" Target="../media/image86.png"/><Relationship Id="rId5" Type="http://schemas.openxmlformats.org/officeDocument/2006/relationships/image" Target="../media/image18.png"/><Relationship Id="rId15" Type="http://schemas.openxmlformats.org/officeDocument/2006/relationships/image" Target="../media/image88.png"/><Relationship Id="rId10" Type="http://schemas.openxmlformats.org/officeDocument/2006/relationships/customXml" Target="../ink/ink72.xml"/><Relationship Id="rId4" Type="http://schemas.openxmlformats.org/officeDocument/2006/relationships/customXml" Target="../ink/ink69.xml"/><Relationship Id="rId9" Type="http://schemas.openxmlformats.org/officeDocument/2006/relationships/image" Target="../media/image85.png"/><Relationship Id="rId14" Type="http://schemas.openxmlformats.org/officeDocument/2006/relationships/customXml" Target="../ink/ink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customXml" Target="../ink/ink7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customXml" Target="../ink/ink80.xml"/><Relationship Id="rId3" Type="http://schemas.openxmlformats.org/officeDocument/2006/relationships/image" Target="../media/image21.jpeg"/><Relationship Id="rId7" Type="http://schemas.openxmlformats.org/officeDocument/2006/relationships/customXml" Target="../ink/ink77.xml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customXml" Target="../ink/ink79.xml"/><Relationship Id="rId5" Type="http://schemas.openxmlformats.org/officeDocument/2006/relationships/customXml" Target="../ink/ink76.xml"/><Relationship Id="rId10" Type="http://schemas.openxmlformats.org/officeDocument/2006/relationships/image" Target="../media/image96.png"/><Relationship Id="rId4" Type="http://schemas.openxmlformats.org/officeDocument/2006/relationships/image" Target="../media/image22.jpeg"/><Relationship Id="rId9" Type="http://schemas.openxmlformats.org/officeDocument/2006/relationships/customXml" Target="../ink/ink78.xml"/><Relationship Id="rId1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.xml"/><Relationship Id="rId3" Type="http://schemas.openxmlformats.org/officeDocument/2006/relationships/image" Target="../media/image23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2.xml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openxmlformats.org/officeDocument/2006/relationships/customXml" Target="../ink/ink84.xml"/><Relationship Id="rId4" Type="http://schemas.openxmlformats.org/officeDocument/2006/relationships/customXml" Target="../ink/ink81.xml"/><Relationship Id="rId9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7.xml"/><Relationship Id="rId13" Type="http://schemas.openxmlformats.org/officeDocument/2006/relationships/image" Target="../media/image110.png"/><Relationship Id="rId18" Type="http://schemas.openxmlformats.org/officeDocument/2006/relationships/customXml" Target="../ink/ink92.xml"/><Relationship Id="rId26" Type="http://schemas.openxmlformats.org/officeDocument/2006/relationships/customXml" Target="../ink/ink96.xml"/><Relationship Id="rId3" Type="http://schemas.openxmlformats.org/officeDocument/2006/relationships/image" Target="../media/image24.jpeg"/><Relationship Id="rId21" Type="http://schemas.openxmlformats.org/officeDocument/2006/relationships/image" Target="../media/image114.png"/><Relationship Id="rId7" Type="http://schemas.openxmlformats.org/officeDocument/2006/relationships/image" Target="../media/image107.png"/><Relationship Id="rId12" Type="http://schemas.openxmlformats.org/officeDocument/2006/relationships/customXml" Target="../ink/ink89.xml"/><Relationship Id="rId17" Type="http://schemas.openxmlformats.org/officeDocument/2006/relationships/image" Target="../media/image112.png"/><Relationship Id="rId25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91.xml"/><Relationship Id="rId20" Type="http://schemas.openxmlformats.org/officeDocument/2006/relationships/customXml" Target="../ink/ink93.xml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6.xml"/><Relationship Id="rId11" Type="http://schemas.openxmlformats.org/officeDocument/2006/relationships/image" Target="../media/image109.png"/><Relationship Id="rId24" Type="http://schemas.openxmlformats.org/officeDocument/2006/relationships/customXml" Target="../ink/ink95.xml"/><Relationship Id="rId5" Type="http://schemas.openxmlformats.org/officeDocument/2006/relationships/image" Target="../media/image106.png"/><Relationship Id="rId15" Type="http://schemas.openxmlformats.org/officeDocument/2006/relationships/image" Target="../media/image111.png"/><Relationship Id="rId23" Type="http://schemas.openxmlformats.org/officeDocument/2006/relationships/image" Target="../media/image115.png"/><Relationship Id="rId28" Type="http://schemas.openxmlformats.org/officeDocument/2006/relationships/customXml" Target="../ink/ink97.xml"/><Relationship Id="rId10" Type="http://schemas.openxmlformats.org/officeDocument/2006/relationships/customXml" Target="../ink/ink88.xml"/><Relationship Id="rId19" Type="http://schemas.openxmlformats.org/officeDocument/2006/relationships/image" Target="../media/image113.png"/><Relationship Id="rId4" Type="http://schemas.openxmlformats.org/officeDocument/2006/relationships/customXml" Target="../ink/ink85.xml"/><Relationship Id="rId9" Type="http://schemas.openxmlformats.org/officeDocument/2006/relationships/image" Target="../media/image108.png"/><Relationship Id="rId14" Type="http://schemas.openxmlformats.org/officeDocument/2006/relationships/customXml" Target="../ink/ink90.xml"/><Relationship Id="rId22" Type="http://schemas.openxmlformats.org/officeDocument/2006/relationships/customXml" Target="../ink/ink94.xml"/><Relationship Id="rId27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33.png"/><Relationship Id="rId7" Type="http://schemas.openxmlformats.org/officeDocument/2006/relationships/customXml" Target="../ink/ink9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customXml" Target="../ink/ink98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2.xml"/><Relationship Id="rId13" Type="http://schemas.openxmlformats.org/officeDocument/2006/relationships/image" Target="../media/image129.png"/><Relationship Id="rId18" Type="http://schemas.openxmlformats.org/officeDocument/2006/relationships/customXml" Target="../ink/ink107.xml"/><Relationship Id="rId3" Type="http://schemas.openxmlformats.org/officeDocument/2006/relationships/image" Target="../media/image34.jpeg"/><Relationship Id="rId21" Type="http://schemas.openxmlformats.org/officeDocument/2006/relationships/image" Target="../media/image133.png"/><Relationship Id="rId7" Type="http://schemas.openxmlformats.org/officeDocument/2006/relationships/image" Target="../media/image126.png"/><Relationship Id="rId12" Type="http://schemas.openxmlformats.org/officeDocument/2006/relationships/customXml" Target="../ink/ink104.xml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18.xml"/><Relationship Id="rId16" Type="http://schemas.openxmlformats.org/officeDocument/2006/relationships/customXml" Target="../ink/ink106.xml"/><Relationship Id="rId20" Type="http://schemas.openxmlformats.org/officeDocument/2006/relationships/customXml" Target="../ink/ink10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1.xml"/><Relationship Id="rId11" Type="http://schemas.openxmlformats.org/officeDocument/2006/relationships/image" Target="../media/image128.png"/><Relationship Id="rId5" Type="http://schemas.openxmlformats.org/officeDocument/2006/relationships/image" Target="../media/image125.png"/><Relationship Id="rId15" Type="http://schemas.openxmlformats.org/officeDocument/2006/relationships/image" Target="../media/image130.png"/><Relationship Id="rId10" Type="http://schemas.openxmlformats.org/officeDocument/2006/relationships/customXml" Target="../ink/ink103.xml"/><Relationship Id="rId19" Type="http://schemas.openxmlformats.org/officeDocument/2006/relationships/image" Target="../media/image132.png"/><Relationship Id="rId4" Type="http://schemas.openxmlformats.org/officeDocument/2006/relationships/customXml" Target="../ink/ink100.xml"/><Relationship Id="rId9" Type="http://schemas.openxmlformats.org/officeDocument/2006/relationships/image" Target="../media/image127.png"/><Relationship Id="rId14" Type="http://schemas.openxmlformats.org/officeDocument/2006/relationships/customXml" Target="../ink/ink105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customXml" Target="../ink/ink116.xml"/><Relationship Id="rId26" Type="http://schemas.openxmlformats.org/officeDocument/2006/relationships/customXml" Target="../ink/ink120.xml"/><Relationship Id="rId39" Type="http://schemas.openxmlformats.org/officeDocument/2006/relationships/image" Target="../media/image153.png"/><Relationship Id="rId21" Type="http://schemas.openxmlformats.org/officeDocument/2006/relationships/image" Target="../media/image144.png"/><Relationship Id="rId34" Type="http://schemas.openxmlformats.org/officeDocument/2006/relationships/customXml" Target="../ink/ink124.xml"/><Relationship Id="rId42" Type="http://schemas.openxmlformats.org/officeDocument/2006/relationships/customXml" Target="../ink/ink128.xml"/><Relationship Id="rId47" Type="http://schemas.openxmlformats.org/officeDocument/2006/relationships/image" Target="../media/image157.png"/><Relationship Id="rId50" Type="http://schemas.openxmlformats.org/officeDocument/2006/relationships/customXml" Target="../ink/ink132.xml"/><Relationship Id="rId55" Type="http://schemas.openxmlformats.org/officeDocument/2006/relationships/image" Target="../media/image161.png"/><Relationship Id="rId63" Type="http://schemas.openxmlformats.org/officeDocument/2006/relationships/image" Target="../media/image165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115.xml"/><Relationship Id="rId20" Type="http://schemas.openxmlformats.org/officeDocument/2006/relationships/customXml" Target="../ink/ink117.xml"/><Relationship Id="rId29" Type="http://schemas.openxmlformats.org/officeDocument/2006/relationships/image" Target="../media/image148.png"/><Relationship Id="rId41" Type="http://schemas.openxmlformats.org/officeDocument/2006/relationships/image" Target="../media/image154.png"/><Relationship Id="rId54" Type="http://schemas.openxmlformats.org/officeDocument/2006/relationships/customXml" Target="../ink/ink134.xml"/><Relationship Id="rId62" Type="http://schemas.openxmlformats.org/officeDocument/2006/relationships/customXml" Target="../ink/ink1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0.xml"/><Relationship Id="rId11" Type="http://schemas.openxmlformats.org/officeDocument/2006/relationships/image" Target="../media/image139.png"/><Relationship Id="rId24" Type="http://schemas.openxmlformats.org/officeDocument/2006/relationships/customXml" Target="../ink/ink119.xml"/><Relationship Id="rId32" Type="http://schemas.openxmlformats.org/officeDocument/2006/relationships/customXml" Target="../ink/ink123.xml"/><Relationship Id="rId37" Type="http://schemas.openxmlformats.org/officeDocument/2006/relationships/image" Target="../media/image152.png"/><Relationship Id="rId40" Type="http://schemas.openxmlformats.org/officeDocument/2006/relationships/customXml" Target="../ink/ink127.xml"/><Relationship Id="rId45" Type="http://schemas.openxmlformats.org/officeDocument/2006/relationships/image" Target="../media/image156.png"/><Relationship Id="rId53" Type="http://schemas.openxmlformats.org/officeDocument/2006/relationships/image" Target="../media/image160.png"/><Relationship Id="rId58" Type="http://schemas.openxmlformats.org/officeDocument/2006/relationships/customXml" Target="../ink/ink136.xml"/><Relationship Id="rId5" Type="http://schemas.openxmlformats.org/officeDocument/2006/relationships/image" Target="../media/image136.png"/><Relationship Id="rId15" Type="http://schemas.openxmlformats.org/officeDocument/2006/relationships/image" Target="../media/image141.png"/><Relationship Id="rId23" Type="http://schemas.openxmlformats.org/officeDocument/2006/relationships/image" Target="../media/image145.png"/><Relationship Id="rId28" Type="http://schemas.openxmlformats.org/officeDocument/2006/relationships/customXml" Target="../ink/ink121.xml"/><Relationship Id="rId36" Type="http://schemas.openxmlformats.org/officeDocument/2006/relationships/customXml" Target="../ink/ink125.xml"/><Relationship Id="rId49" Type="http://schemas.openxmlformats.org/officeDocument/2006/relationships/image" Target="../media/image158.png"/><Relationship Id="rId57" Type="http://schemas.openxmlformats.org/officeDocument/2006/relationships/image" Target="../media/image162.png"/><Relationship Id="rId61" Type="http://schemas.openxmlformats.org/officeDocument/2006/relationships/image" Target="../media/image164.png"/><Relationship Id="rId10" Type="http://schemas.openxmlformats.org/officeDocument/2006/relationships/customXml" Target="../ink/ink112.xml"/><Relationship Id="rId19" Type="http://schemas.openxmlformats.org/officeDocument/2006/relationships/image" Target="../media/image143.png"/><Relationship Id="rId31" Type="http://schemas.openxmlformats.org/officeDocument/2006/relationships/image" Target="../media/image149.png"/><Relationship Id="rId44" Type="http://schemas.openxmlformats.org/officeDocument/2006/relationships/customXml" Target="../ink/ink129.xml"/><Relationship Id="rId52" Type="http://schemas.openxmlformats.org/officeDocument/2006/relationships/customXml" Target="../ink/ink133.xml"/><Relationship Id="rId60" Type="http://schemas.openxmlformats.org/officeDocument/2006/relationships/customXml" Target="../ink/ink137.xml"/><Relationship Id="rId65" Type="http://schemas.openxmlformats.org/officeDocument/2006/relationships/image" Target="../media/image166.png"/><Relationship Id="rId4" Type="http://schemas.openxmlformats.org/officeDocument/2006/relationships/customXml" Target="../ink/ink109.xml"/><Relationship Id="rId9" Type="http://schemas.openxmlformats.org/officeDocument/2006/relationships/image" Target="../media/image138.png"/><Relationship Id="rId14" Type="http://schemas.openxmlformats.org/officeDocument/2006/relationships/customXml" Target="../ink/ink114.xml"/><Relationship Id="rId22" Type="http://schemas.openxmlformats.org/officeDocument/2006/relationships/customXml" Target="../ink/ink118.xml"/><Relationship Id="rId27" Type="http://schemas.openxmlformats.org/officeDocument/2006/relationships/image" Target="../media/image147.png"/><Relationship Id="rId30" Type="http://schemas.openxmlformats.org/officeDocument/2006/relationships/customXml" Target="../ink/ink122.xml"/><Relationship Id="rId35" Type="http://schemas.openxmlformats.org/officeDocument/2006/relationships/image" Target="../media/image151.png"/><Relationship Id="rId43" Type="http://schemas.openxmlformats.org/officeDocument/2006/relationships/image" Target="../media/image155.png"/><Relationship Id="rId48" Type="http://schemas.openxmlformats.org/officeDocument/2006/relationships/customXml" Target="../ink/ink131.xml"/><Relationship Id="rId56" Type="http://schemas.openxmlformats.org/officeDocument/2006/relationships/customXml" Target="../ink/ink135.xml"/><Relationship Id="rId64" Type="http://schemas.openxmlformats.org/officeDocument/2006/relationships/customXml" Target="../ink/ink139.xml"/><Relationship Id="rId8" Type="http://schemas.openxmlformats.org/officeDocument/2006/relationships/customXml" Target="../ink/ink111.xml"/><Relationship Id="rId51" Type="http://schemas.openxmlformats.org/officeDocument/2006/relationships/image" Target="../media/image159.png"/><Relationship Id="rId3" Type="http://schemas.openxmlformats.org/officeDocument/2006/relationships/image" Target="../media/image35.jpeg"/><Relationship Id="rId12" Type="http://schemas.openxmlformats.org/officeDocument/2006/relationships/customXml" Target="../ink/ink113.xml"/><Relationship Id="rId17" Type="http://schemas.openxmlformats.org/officeDocument/2006/relationships/image" Target="../media/image142.png"/><Relationship Id="rId25" Type="http://schemas.openxmlformats.org/officeDocument/2006/relationships/image" Target="../media/image146.png"/><Relationship Id="rId33" Type="http://schemas.openxmlformats.org/officeDocument/2006/relationships/image" Target="../media/image150.png"/><Relationship Id="rId38" Type="http://schemas.openxmlformats.org/officeDocument/2006/relationships/customXml" Target="../ink/ink126.xml"/><Relationship Id="rId46" Type="http://schemas.openxmlformats.org/officeDocument/2006/relationships/customXml" Target="../ink/ink130.xml"/><Relationship Id="rId59" Type="http://schemas.openxmlformats.org/officeDocument/2006/relationships/image" Target="../media/image1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customXml" Target="../ink/ink2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36.png"/><Relationship Id="rId7" Type="http://schemas.openxmlformats.org/officeDocument/2006/relationships/customXml" Target="../ink/ink14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customXml" Target="../ink/ink140.xml"/><Relationship Id="rId10" Type="http://schemas.openxmlformats.org/officeDocument/2006/relationships/image" Target="../media/image170.png"/><Relationship Id="rId4" Type="http://schemas.microsoft.com/office/2007/relationships/hdphoto" Target="../media/hdphoto5.wdp"/><Relationship Id="rId9" Type="http://schemas.openxmlformats.org/officeDocument/2006/relationships/customXml" Target="../ink/ink1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4.xml"/><Relationship Id="rId13" Type="http://schemas.openxmlformats.org/officeDocument/2006/relationships/image" Target="../media/image175.png"/><Relationship Id="rId18" Type="http://schemas.openxmlformats.org/officeDocument/2006/relationships/customXml" Target="../ink/ink149.xml"/><Relationship Id="rId3" Type="http://schemas.openxmlformats.org/officeDocument/2006/relationships/image" Target="../media/image37.jpeg"/><Relationship Id="rId21" Type="http://schemas.openxmlformats.org/officeDocument/2006/relationships/image" Target="../media/image179.png"/><Relationship Id="rId7" Type="http://schemas.openxmlformats.org/officeDocument/2006/relationships/image" Target="../media/image172.png"/><Relationship Id="rId12" Type="http://schemas.openxmlformats.org/officeDocument/2006/relationships/customXml" Target="../ink/ink146.xml"/><Relationship Id="rId17" Type="http://schemas.openxmlformats.org/officeDocument/2006/relationships/image" Target="../media/image177.png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148.xml"/><Relationship Id="rId20" Type="http://schemas.openxmlformats.org/officeDocument/2006/relationships/customXml" Target="../ink/ink1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3.xml"/><Relationship Id="rId11" Type="http://schemas.openxmlformats.org/officeDocument/2006/relationships/image" Target="../media/image174.png"/><Relationship Id="rId5" Type="http://schemas.microsoft.com/office/2007/relationships/hdphoto" Target="../media/hdphoto5.wdp"/><Relationship Id="rId15" Type="http://schemas.openxmlformats.org/officeDocument/2006/relationships/image" Target="../media/image176.png"/><Relationship Id="rId23" Type="http://schemas.openxmlformats.org/officeDocument/2006/relationships/image" Target="../media/image180.png"/><Relationship Id="rId10" Type="http://schemas.openxmlformats.org/officeDocument/2006/relationships/customXml" Target="../ink/ink145.xml"/><Relationship Id="rId19" Type="http://schemas.openxmlformats.org/officeDocument/2006/relationships/image" Target="../media/image178.png"/><Relationship Id="rId4" Type="http://schemas.openxmlformats.org/officeDocument/2006/relationships/image" Target="../media/image36.png"/><Relationship Id="rId9" Type="http://schemas.openxmlformats.org/officeDocument/2006/relationships/image" Target="../media/image173.png"/><Relationship Id="rId14" Type="http://schemas.openxmlformats.org/officeDocument/2006/relationships/customXml" Target="../ink/ink147.xml"/><Relationship Id="rId22" Type="http://schemas.openxmlformats.org/officeDocument/2006/relationships/customXml" Target="../ink/ink15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3.xml"/><Relationship Id="rId13" Type="http://schemas.openxmlformats.org/officeDocument/2006/relationships/image" Target="../media/image186.png"/><Relationship Id="rId18" Type="http://schemas.openxmlformats.org/officeDocument/2006/relationships/customXml" Target="../ink/ink158.xml"/><Relationship Id="rId26" Type="http://schemas.openxmlformats.org/officeDocument/2006/relationships/customXml" Target="../ink/ink162.xml"/><Relationship Id="rId3" Type="http://schemas.openxmlformats.org/officeDocument/2006/relationships/image" Target="../media/image33.png"/><Relationship Id="rId21" Type="http://schemas.openxmlformats.org/officeDocument/2006/relationships/image" Target="../media/image190.png"/><Relationship Id="rId34" Type="http://schemas.openxmlformats.org/officeDocument/2006/relationships/customXml" Target="../ink/ink166.xml"/><Relationship Id="rId7" Type="http://schemas.openxmlformats.org/officeDocument/2006/relationships/image" Target="../media/image183.png"/><Relationship Id="rId12" Type="http://schemas.openxmlformats.org/officeDocument/2006/relationships/customXml" Target="../ink/ink155.xml"/><Relationship Id="rId17" Type="http://schemas.openxmlformats.org/officeDocument/2006/relationships/image" Target="../media/image188.png"/><Relationship Id="rId25" Type="http://schemas.openxmlformats.org/officeDocument/2006/relationships/image" Target="../media/image192.png"/><Relationship Id="rId33" Type="http://schemas.openxmlformats.org/officeDocument/2006/relationships/image" Target="../media/image196.png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157.xml"/><Relationship Id="rId20" Type="http://schemas.openxmlformats.org/officeDocument/2006/relationships/customXml" Target="../ink/ink159.xml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2.xml"/><Relationship Id="rId11" Type="http://schemas.openxmlformats.org/officeDocument/2006/relationships/image" Target="../media/image185.png"/><Relationship Id="rId24" Type="http://schemas.openxmlformats.org/officeDocument/2006/relationships/customXml" Target="../ink/ink161.xml"/><Relationship Id="rId32" Type="http://schemas.openxmlformats.org/officeDocument/2006/relationships/customXml" Target="../ink/ink165.xml"/><Relationship Id="rId37" Type="http://schemas.openxmlformats.org/officeDocument/2006/relationships/image" Target="../media/image198.png"/><Relationship Id="rId5" Type="http://schemas.openxmlformats.org/officeDocument/2006/relationships/image" Target="../media/image45.png"/><Relationship Id="rId15" Type="http://schemas.openxmlformats.org/officeDocument/2006/relationships/image" Target="../media/image187.png"/><Relationship Id="rId23" Type="http://schemas.openxmlformats.org/officeDocument/2006/relationships/image" Target="../media/image191.png"/><Relationship Id="rId28" Type="http://schemas.openxmlformats.org/officeDocument/2006/relationships/customXml" Target="../ink/ink163.xml"/><Relationship Id="rId36" Type="http://schemas.openxmlformats.org/officeDocument/2006/relationships/customXml" Target="../ink/ink167.xml"/><Relationship Id="rId10" Type="http://schemas.openxmlformats.org/officeDocument/2006/relationships/customXml" Target="../ink/ink154.xml"/><Relationship Id="rId19" Type="http://schemas.openxmlformats.org/officeDocument/2006/relationships/image" Target="../media/image189.png"/><Relationship Id="rId31" Type="http://schemas.openxmlformats.org/officeDocument/2006/relationships/image" Target="../media/image195.png"/><Relationship Id="rId4" Type="http://schemas.microsoft.com/office/2007/relationships/hdphoto" Target="../media/hdphoto4.wdp"/><Relationship Id="rId9" Type="http://schemas.openxmlformats.org/officeDocument/2006/relationships/image" Target="../media/image184.png"/><Relationship Id="rId14" Type="http://schemas.openxmlformats.org/officeDocument/2006/relationships/customXml" Target="../ink/ink156.xml"/><Relationship Id="rId22" Type="http://schemas.openxmlformats.org/officeDocument/2006/relationships/customXml" Target="../ink/ink160.xml"/><Relationship Id="rId27" Type="http://schemas.openxmlformats.org/officeDocument/2006/relationships/image" Target="../media/image193.png"/><Relationship Id="rId30" Type="http://schemas.openxmlformats.org/officeDocument/2006/relationships/customXml" Target="../ink/ink164.xml"/><Relationship Id="rId35" Type="http://schemas.openxmlformats.org/officeDocument/2006/relationships/image" Target="../media/image1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0.xml"/><Relationship Id="rId13" Type="http://schemas.openxmlformats.org/officeDocument/2006/relationships/image" Target="../media/image123.png"/><Relationship Id="rId18" Type="http://schemas.openxmlformats.org/officeDocument/2006/relationships/customXml" Target="../ink/ink175.xml"/><Relationship Id="rId26" Type="http://schemas.openxmlformats.org/officeDocument/2006/relationships/customXml" Target="../ink/ink179.xml"/><Relationship Id="rId3" Type="http://schemas.openxmlformats.org/officeDocument/2006/relationships/image" Target="../media/image62.jpeg"/><Relationship Id="rId21" Type="http://schemas.openxmlformats.org/officeDocument/2006/relationships/image" Target="../media/image167.png"/><Relationship Id="rId34" Type="http://schemas.openxmlformats.org/officeDocument/2006/relationships/customXml" Target="../ink/ink183.xml"/><Relationship Id="rId7" Type="http://schemas.openxmlformats.org/officeDocument/2006/relationships/image" Target="../media/image105.png"/><Relationship Id="rId12" Type="http://schemas.openxmlformats.org/officeDocument/2006/relationships/customXml" Target="../ink/ink172.xml"/><Relationship Id="rId17" Type="http://schemas.openxmlformats.org/officeDocument/2006/relationships/image" Target="../media/image134.png"/><Relationship Id="rId25" Type="http://schemas.openxmlformats.org/officeDocument/2006/relationships/image" Target="../media/image181.png"/><Relationship Id="rId33" Type="http://schemas.openxmlformats.org/officeDocument/2006/relationships/image" Target="../media/image201.png"/><Relationship Id="rId2" Type="http://schemas.openxmlformats.org/officeDocument/2006/relationships/notesSlide" Target="../notesSlides/notesSlide27.xml"/><Relationship Id="rId16" Type="http://schemas.openxmlformats.org/officeDocument/2006/relationships/customXml" Target="../ink/ink174.xml"/><Relationship Id="rId20" Type="http://schemas.openxmlformats.org/officeDocument/2006/relationships/customXml" Target="../ink/ink176.xml"/><Relationship Id="rId29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9.xml"/><Relationship Id="rId11" Type="http://schemas.openxmlformats.org/officeDocument/2006/relationships/image" Target="../media/image120.png"/><Relationship Id="rId24" Type="http://schemas.openxmlformats.org/officeDocument/2006/relationships/customXml" Target="../ink/ink178.xml"/><Relationship Id="rId32" Type="http://schemas.openxmlformats.org/officeDocument/2006/relationships/customXml" Target="../ink/ink182.xml"/><Relationship Id="rId5" Type="http://schemas.openxmlformats.org/officeDocument/2006/relationships/image" Target="../media/image104.png"/><Relationship Id="rId15" Type="http://schemas.openxmlformats.org/officeDocument/2006/relationships/image" Target="../media/image124.png"/><Relationship Id="rId23" Type="http://schemas.openxmlformats.org/officeDocument/2006/relationships/image" Target="../media/image171.png"/><Relationship Id="rId28" Type="http://schemas.openxmlformats.org/officeDocument/2006/relationships/customXml" Target="../ink/ink180.xml"/><Relationship Id="rId10" Type="http://schemas.openxmlformats.org/officeDocument/2006/relationships/customXml" Target="../ink/ink171.xml"/><Relationship Id="rId19" Type="http://schemas.openxmlformats.org/officeDocument/2006/relationships/image" Target="../media/image135.png"/><Relationship Id="rId31" Type="http://schemas.openxmlformats.org/officeDocument/2006/relationships/image" Target="../media/image200.png"/><Relationship Id="rId4" Type="http://schemas.openxmlformats.org/officeDocument/2006/relationships/customXml" Target="../ink/ink168.xml"/><Relationship Id="rId9" Type="http://schemas.openxmlformats.org/officeDocument/2006/relationships/image" Target="../media/image119.png"/><Relationship Id="rId14" Type="http://schemas.openxmlformats.org/officeDocument/2006/relationships/customXml" Target="../ink/ink173.xml"/><Relationship Id="rId22" Type="http://schemas.openxmlformats.org/officeDocument/2006/relationships/customXml" Target="../ink/ink177.xml"/><Relationship Id="rId27" Type="http://schemas.openxmlformats.org/officeDocument/2006/relationships/image" Target="../media/image182.png"/><Relationship Id="rId30" Type="http://schemas.openxmlformats.org/officeDocument/2006/relationships/customXml" Target="../ink/ink181.xml"/><Relationship Id="rId35" Type="http://schemas.openxmlformats.org/officeDocument/2006/relationships/image" Target="../media/image2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13" Type="http://schemas.openxmlformats.org/officeDocument/2006/relationships/image" Target="../media/image209.png"/><Relationship Id="rId3" Type="http://schemas.openxmlformats.org/officeDocument/2006/relationships/image" Target="../media/image63.jpeg"/><Relationship Id="rId7" Type="http://schemas.openxmlformats.org/officeDocument/2006/relationships/image" Target="../media/image206.png"/><Relationship Id="rId12" Type="http://schemas.openxmlformats.org/officeDocument/2006/relationships/customXml" Target="../ink/ink18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5.xml"/><Relationship Id="rId11" Type="http://schemas.openxmlformats.org/officeDocument/2006/relationships/image" Target="../media/image208.png"/><Relationship Id="rId5" Type="http://schemas.openxmlformats.org/officeDocument/2006/relationships/image" Target="../media/image205.png"/><Relationship Id="rId15" Type="http://schemas.openxmlformats.org/officeDocument/2006/relationships/image" Target="../media/image210.png"/><Relationship Id="rId10" Type="http://schemas.openxmlformats.org/officeDocument/2006/relationships/customXml" Target="../ink/ink187.xml"/><Relationship Id="rId4" Type="http://schemas.openxmlformats.org/officeDocument/2006/relationships/customXml" Target="../ink/ink184.xml"/><Relationship Id="rId9" Type="http://schemas.openxmlformats.org/officeDocument/2006/relationships/image" Target="../media/image207.png"/><Relationship Id="rId14" Type="http://schemas.openxmlformats.org/officeDocument/2006/relationships/customXml" Target="../ink/ink18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2.xml"/><Relationship Id="rId13" Type="http://schemas.openxmlformats.org/officeDocument/2006/relationships/image" Target="../media/image217.png"/><Relationship Id="rId3" Type="http://schemas.openxmlformats.org/officeDocument/2006/relationships/image" Target="../media/image64.jpeg"/><Relationship Id="rId7" Type="http://schemas.openxmlformats.org/officeDocument/2006/relationships/image" Target="../media/image214.png"/><Relationship Id="rId12" Type="http://schemas.openxmlformats.org/officeDocument/2006/relationships/customXml" Target="../ink/ink19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1.xml"/><Relationship Id="rId11" Type="http://schemas.openxmlformats.org/officeDocument/2006/relationships/image" Target="../media/image216.png"/><Relationship Id="rId5" Type="http://schemas.openxmlformats.org/officeDocument/2006/relationships/image" Target="../media/image213.png"/><Relationship Id="rId10" Type="http://schemas.openxmlformats.org/officeDocument/2006/relationships/customXml" Target="../ink/ink193.xml"/><Relationship Id="rId4" Type="http://schemas.openxmlformats.org/officeDocument/2006/relationships/customXml" Target="../ink/ink190.xml"/><Relationship Id="rId9" Type="http://schemas.openxmlformats.org/officeDocument/2006/relationships/image" Target="../media/image2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9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customXml" Target="../ink/ink13.xml"/><Relationship Id="rId7" Type="http://schemas.openxmlformats.org/officeDocument/2006/relationships/customXml" Target="../ink/ink6.xml"/><Relationship Id="rId12" Type="http://schemas.openxmlformats.org/officeDocument/2006/relationships/image" Target="../media/image12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8.xml"/><Relationship Id="rId24" Type="http://schemas.openxmlformats.org/officeDocument/2006/relationships/image" Target="../media/image18.png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10" Type="http://schemas.openxmlformats.org/officeDocument/2006/relationships/image" Target="../media/image11.png"/><Relationship Id="rId19" Type="http://schemas.openxmlformats.org/officeDocument/2006/relationships/customXml" Target="../ink/ink12.xml"/><Relationship Id="rId4" Type="http://schemas.microsoft.com/office/2007/relationships/hdphoto" Target="../media/hdphoto1.wdp"/><Relationship Id="rId9" Type="http://schemas.openxmlformats.org/officeDocument/2006/relationships/customXml" Target="../ink/ink7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65.jpeg"/><Relationship Id="rId18" Type="http://schemas.openxmlformats.org/officeDocument/2006/relationships/customXml" Target="../ink/ink202.xml"/><Relationship Id="rId3" Type="http://schemas.openxmlformats.org/officeDocument/2006/relationships/customXml" Target="../ink/ink195.xml"/><Relationship Id="rId21" Type="http://schemas.openxmlformats.org/officeDocument/2006/relationships/image" Target="../media/image227.png"/><Relationship Id="rId7" Type="http://schemas.openxmlformats.org/officeDocument/2006/relationships/customXml" Target="../ink/ink197.xml"/><Relationship Id="rId12" Type="http://schemas.openxmlformats.org/officeDocument/2006/relationships/image" Target="../media/image222.png"/><Relationship Id="rId17" Type="http://schemas.openxmlformats.org/officeDocument/2006/relationships/image" Target="../media/image225.png"/><Relationship Id="rId2" Type="http://schemas.openxmlformats.org/officeDocument/2006/relationships/notesSlide" Target="../notesSlides/notesSlide31.xml"/><Relationship Id="rId16" Type="http://schemas.openxmlformats.org/officeDocument/2006/relationships/customXml" Target="../ink/ink201.xml"/><Relationship Id="rId20" Type="http://schemas.openxmlformats.org/officeDocument/2006/relationships/customXml" Target="../ink/ink2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11" Type="http://schemas.openxmlformats.org/officeDocument/2006/relationships/customXml" Target="../ink/ink199.xml"/><Relationship Id="rId5" Type="http://schemas.openxmlformats.org/officeDocument/2006/relationships/customXml" Target="../ink/ink196.xml"/><Relationship Id="rId15" Type="http://schemas.openxmlformats.org/officeDocument/2006/relationships/image" Target="../media/image224.png"/><Relationship Id="rId23" Type="http://schemas.openxmlformats.org/officeDocument/2006/relationships/image" Target="../media/image228.png"/><Relationship Id="rId10" Type="http://schemas.openxmlformats.org/officeDocument/2006/relationships/image" Target="../media/image221.png"/><Relationship Id="rId19" Type="http://schemas.openxmlformats.org/officeDocument/2006/relationships/image" Target="../media/image226.png"/><Relationship Id="rId4" Type="http://schemas.openxmlformats.org/officeDocument/2006/relationships/image" Target="../media/image218.png"/><Relationship Id="rId9" Type="http://schemas.openxmlformats.org/officeDocument/2006/relationships/customXml" Target="../ink/ink198.xml"/><Relationship Id="rId14" Type="http://schemas.openxmlformats.org/officeDocument/2006/relationships/customXml" Target="../ink/ink200.xml"/><Relationship Id="rId22" Type="http://schemas.openxmlformats.org/officeDocument/2006/relationships/customXml" Target="../ink/ink20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7.xml"/><Relationship Id="rId3" Type="http://schemas.openxmlformats.org/officeDocument/2006/relationships/image" Target="../media/image66.jpe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6.xml"/><Relationship Id="rId11" Type="http://schemas.openxmlformats.org/officeDocument/2006/relationships/image" Target="../media/image233.png"/><Relationship Id="rId5" Type="http://schemas.openxmlformats.org/officeDocument/2006/relationships/image" Target="../media/image230.png"/><Relationship Id="rId10" Type="http://schemas.openxmlformats.org/officeDocument/2006/relationships/customXml" Target="../ink/ink208.xml"/><Relationship Id="rId4" Type="http://schemas.openxmlformats.org/officeDocument/2006/relationships/customXml" Target="../ink/ink205.xml"/><Relationship Id="rId9" Type="http://schemas.openxmlformats.org/officeDocument/2006/relationships/image" Target="../media/image2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1.xml"/><Relationship Id="rId13" Type="http://schemas.openxmlformats.org/officeDocument/2006/relationships/image" Target="../media/image238.png"/><Relationship Id="rId18" Type="http://schemas.openxmlformats.org/officeDocument/2006/relationships/customXml" Target="../ink/ink216.xml"/><Relationship Id="rId3" Type="http://schemas.openxmlformats.org/officeDocument/2006/relationships/image" Target="../media/image67.jpeg"/><Relationship Id="rId21" Type="http://schemas.openxmlformats.org/officeDocument/2006/relationships/image" Target="../media/image242.png"/><Relationship Id="rId7" Type="http://schemas.openxmlformats.org/officeDocument/2006/relationships/image" Target="../media/image235.png"/><Relationship Id="rId12" Type="http://schemas.openxmlformats.org/officeDocument/2006/relationships/customXml" Target="../ink/ink213.xml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33.xml"/><Relationship Id="rId16" Type="http://schemas.openxmlformats.org/officeDocument/2006/relationships/customXml" Target="../ink/ink215.xml"/><Relationship Id="rId20" Type="http://schemas.openxmlformats.org/officeDocument/2006/relationships/customXml" Target="../ink/ink2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0.xml"/><Relationship Id="rId11" Type="http://schemas.openxmlformats.org/officeDocument/2006/relationships/image" Target="../media/image237.png"/><Relationship Id="rId5" Type="http://schemas.openxmlformats.org/officeDocument/2006/relationships/image" Target="../media/image234.png"/><Relationship Id="rId15" Type="http://schemas.openxmlformats.org/officeDocument/2006/relationships/image" Target="../media/image239.png"/><Relationship Id="rId10" Type="http://schemas.openxmlformats.org/officeDocument/2006/relationships/customXml" Target="../ink/ink212.xml"/><Relationship Id="rId19" Type="http://schemas.openxmlformats.org/officeDocument/2006/relationships/image" Target="../media/image241.png"/><Relationship Id="rId4" Type="http://schemas.openxmlformats.org/officeDocument/2006/relationships/customXml" Target="../ink/ink209.xml"/><Relationship Id="rId9" Type="http://schemas.openxmlformats.org/officeDocument/2006/relationships/image" Target="../media/image236.png"/><Relationship Id="rId14" Type="http://schemas.openxmlformats.org/officeDocument/2006/relationships/customXml" Target="../ink/ink2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0.xml"/><Relationship Id="rId13" Type="http://schemas.openxmlformats.org/officeDocument/2006/relationships/image" Target="../media/image248.png"/><Relationship Id="rId3" Type="http://schemas.openxmlformats.org/officeDocument/2006/relationships/customXml" Target="../ink/ink218.xml"/><Relationship Id="rId7" Type="http://schemas.openxmlformats.org/officeDocument/2006/relationships/image" Target="../media/image245.png"/><Relationship Id="rId12" Type="http://schemas.openxmlformats.org/officeDocument/2006/relationships/customXml" Target="../ink/ink22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9.xml"/><Relationship Id="rId11" Type="http://schemas.openxmlformats.org/officeDocument/2006/relationships/image" Target="../media/image247.png"/><Relationship Id="rId5" Type="http://schemas.openxmlformats.org/officeDocument/2006/relationships/image" Target="../media/image68.jpeg"/><Relationship Id="rId15" Type="http://schemas.openxmlformats.org/officeDocument/2006/relationships/image" Target="../media/image249.png"/><Relationship Id="rId10" Type="http://schemas.openxmlformats.org/officeDocument/2006/relationships/customXml" Target="../ink/ink221.xml"/><Relationship Id="rId4" Type="http://schemas.openxmlformats.org/officeDocument/2006/relationships/image" Target="../media/image243.png"/><Relationship Id="rId9" Type="http://schemas.openxmlformats.org/officeDocument/2006/relationships/image" Target="../media/image246.png"/><Relationship Id="rId14" Type="http://schemas.openxmlformats.org/officeDocument/2006/relationships/customXml" Target="../ink/ink223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4.png"/><Relationship Id="rId18" Type="http://schemas.openxmlformats.org/officeDocument/2006/relationships/customXml" Target="../ink/ink231.xml"/><Relationship Id="rId26" Type="http://schemas.openxmlformats.org/officeDocument/2006/relationships/image" Target="../media/image260.png"/><Relationship Id="rId39" Type="http://schemas.openxmlformats.org/officeDocument/2006/relationships/customXml" Target="../ink/ink242.xml"/><Relationship Id="rId21" Type="http://schemas.openxmlformats.org/officeDocument/2006/relationships/customXml" Target="../ink/ink233.xml"/><Relationship Id="rId34" Type="http://schemas.openxmlformats.org/officeDocument/2006/relationships/image" Target="../media/image264.png"/><Relationship Id="rId42" Type="http://schemas.openxmlformats.org/officeDocument/2006/relationships/image" Target="../media/image268.png"/><Relationship Id="rId47" Type="http://schemas.openxmlformats.org/officeDocument/2006/relationships/image" Target="../media/image270.png"/><Relationship Id="rId50" Type="http://schemas.openxmlformats.org/officeDocument/2006/relationships/customXml" Target="../ink/ink248.xml"/><Relationship Id="rId55" Type="http://schemas.openxmlformats.org/officeDocument/2006/relationships/image" Target="../media/image274.png"/><Relationship Id="rId63" Type="http://schemas.openxmlformats.org/officeDocument/2006/relationships/image" Target="../media/image278.png"/><Relationship Id="rId68" Type="http://schemas.openxmlformats.org/officeDocument/2006/relationships/image" Target="../media/image280.png"/><Relationship Id="rId76" Type="http://schemas.openxmlformats.org/officeDocument/2006/relationships/image" Target="../media/image284.png"/><Relationship Id="rId84" Type="http://schemas.openxmlformats.org/officeDocument/2006/relationships/customXml" Target="../ink/ink266.xml"/><Relationship Id="rId89" Type="http://schemas.openxmlformats.org/officeDocument/2006/relationships/image" Target="../media/image290.png"/><Relationship Id="rId7" Type="http://schemas.openxmlformats.org/officeDocument/2006/relationships/image" Target="../media/image251.png"/><Relationship Id="rId71" Type="http://schemas.openxmlformats.org/officeDocument/2006/relationships/customXml" Target="../ink/ink259.xml"/><Relationship Id="rId92" Type="http://schemas.openxmlformats.org/officeDocument/2006/relationships/customXml" Target="../ink/ink270.xml"/><Relationship Id="rId2" Type="http://schemas.openxmlformats.org/officeDocument/2006/relationships/notesSlide" Target="../notesSlides/notesSlide35.xml"/><Relationship Id="rId16" Type="http://schemas.openxmlformats.org/officeDocument/2006/relationships/customXml" Target="../ink/ink230.xml"/><Relationship Id="rId29" Type="http://schemas.openxmlformats.org/officeDocument/2006/relationships/customXml" Target="../ink/ink237.xml"/><Relationship Id="rId11" Type="http://schemas.openxmlformats.org/officeDocument/2006/relationships/image" Target="../media/image253.png"/><Relationship Id="rId24" Type="http://schemas.openxmlformats.org/officeDocument/2006/relationships/image" Target="../media/image259.png"/><Relationship Id="rId32" Type="http://schemas.openxmlformats.org/officeDocument/2006/relationships/image" Target="../media/image263.png"/><Relationship Id="rId37" Type="http://schemas.openxmlformats.org/officeDocument/2006/relationships/customXml" Target="../ink/ink241.xml"/><Relationship Id="rId40" Type="http://schemas.openxmlformats.org/officeDocument/2006/relationships/image" Target="../media/image267.png"/><Relationship Id="rId45" Type="http://schemas.openxmlformats.org/officeDocument/2006/relationships/image" Target="../media/image269.png"/><Relationship Id="rId53" Type="http://schemas.openxmlformats.org/officeDocument/2006/relationships/image" Target="../media/image273.png"/><Relationship Id="rId58" Type="http://schemas.openxmlformats.org/officeDocument/2006/relationships/customXml" Target="../ink/ink252.xml"/><Relationship Id="rId66" Type="http://schemas.openxmlformats.org/officeDocument/2006/relationships/customXml" Target="../ink/ink256.xml"/><Relationship Id="rId74" Type="http://schemas.openxmlformats.org/officeDocument/2006/relationships/image" Target="../media/image283.png"/><Relationship Id="rId79" Type="http://schemas.openxmlformats.org/officeDocument/2006/relationships/customXml" Target="../ink/ink263.xml"/><Relationship Id="rId87" Type="http://schemas.openxmlformats.org/officeDocument/2006/relationships/image" Target="../media/image289.png"/><Relationship Id="rId5" Type="http://schemas.openxmlformats.org/officeDocument/2006/relationships/image" Target="../media/image69.jpeg"/><Relationship Id="rId61" Type="http://schemas.openxmlformats.org/officeDocument/2006/relationships/image" Target="../media/image277.png"/><Relationship Id="rId82" Type="http://schemas.openxmlformats.org/officeDocument/2006/relationships/customXml" Target="../ink/ink265.xml"/><Relationship Id="rId90" Type="http://schemas.openxmlformats.org/officeDocument/2006/relationships/customXml" Target="../ink/ink269.xml"/><Relationship Id="rId19" Type="http://schemas.openxmlformats.org/officeDocument/2006/relationships/image" Target="../media/image257.png"/><Relationship Id="rId14" Type="http://schemas.openxmlformats.org/officeDocument/2006/relationships/customXml" Target="../ink/ink229.xml"/><Relationship Id="rId22" Type="http://schemas.openxmlformats.org/officeDocument/2006/relationships/image" Target="../media/image258.png"/><Relationship Id="rId27" Type="http://schemas.openxmlformats.org/officeDocument/2006/relationships/customXml" Target="../ink/ink236.xml"/><Relationship Id="rId30" Type="http://schemas.openxmlformats.org/officeDocument/2006/relationships/image" Target="../media/image262.png"/><Relationship Id="rId35" Type="http://schemas.openxmlformats.org/officeDocument/2006/relationships/customXml" Target="../ink/ink240.xml"/><Relationship Id="rId43" Type="http://schemas.openxmlformats.org/officeDocument/2006/relationships/customXml" Target="../ink/ink244.xml"/><Relationship Id="rId48" Type="http://schemas.openxmlformats.org/officeDocument/2006/relationships/customXml" Target="../ink/ink247.xml"/><Relationship Id="rId56" Type="http://schemas.openxmlformats.org/officeDocument/2006/relationships/customXml" Target="../ink/ink251.xml"/><Relationship Id="rId64" Type="http://schemas.openxmlformats.org/officeDocument/2006/relationships/customXml" Target="../ink/ink255.xml"/><Relationship Id="rId69" Type="http://schemas.openxmlformats.org/officeDocument/2006/relationships/customXml" Target="../ink/ink258.xml"/><Relationship Id="rId77" Type="http://schemas.openxmlformats.org/officeDocument/2006/relationships/customXml" Target="../ink/ink262.xml"/><Relationship Id="rId8" Type="http://schemas.openxmlformats.org/officeDocument/2006/relationships/customXml" Target="../ink/ink226.xml"/><Relationship Id="rId51" Type="http://schemas.openxmlformats.org/officeDocument/2006/relationships/image" Target="../media/image272.png"/><Relationship Id="rId72" Type="http://schemas.openxmlformats.org/officeDocument/2006/relationships/image" Target="../media/image282.png"/><Relationship Id="rId80" Type="http://schemas.openxmlformats.org/officeDocument/2006/relationships/customXml" Target="../ink/ink264.xml"/><Relationship Id="rId85" Type="http://schemas.openxmlformats.org/officeDocument/2006/relationships/image" Target="../media/image288.png"/><Relationship Id="rId93" Type="http://schemas.openxmlformats.org/officeDocument/2006/relationships/image" Target="../media/image292.png"/><Relationship Id="rId3" Type="http://schemas.openxmlformats.org/officeDocument/2006/relationships/customXml" Target="../ink/ink224.xml"/><Relationship Id="rId12" Type="http://schemas.openxmlformats.org/officeDocument/2006/relationships/customXml" Target="../ink/ink228.xml"/><Relationship Id="rId17" Type="http://schemas.openxmlformats.org/officeDocument/2006/relationships/image" Target="../media/image256.png"/><Relationship Id="rId25" Type="http://schemas.openxmlformats.org/officeDocument/2006/relationships/customXml" Target="../ink/ink235.xml"/><Relationship Id="rId33" Type="http://schemas.openxmlformats.org/officeDocument/2006/relationships/customXml" Target="../ink/ink239.xml"/><Relationship Id="rId38" Type="http://schemas.openxmlformats.org/officeDocument/2006/relationships/image" Target="../media/image266.png"/><Relationship Id="rId46" Type="http://schemas.openxmlformats.org/officeDocument/2006/relationships/customXml" Target="../ink/ink246.xml"/><Relationship Id="rId59" Type="http://schemas.openxmlformats.org/officeDocument/2006/relationships/image" Target="../media/image276.png"/><Relationship Id="rId67" Type="http://schemas.openxmlformats.org/officeDocument/2006/relationships/customXml" Target="../ink/ink257.xml"/><Relationship Id="rId20" Type="http://schemas.openxmlformats.org/officeDocument/2006/relationships/customXml" Target="../ink/ink232.xml"/><Relationship Id="rId41" Type="http://schemas.openxmlformats.org/officeDocument/2006/relationships/customXml" Target="../ink/ink243.xml"/><Relationship Id="rId54" Type="http://schemas.openxmlformats.org/officeDocument/2006/relationships/customXml" Target="../ink/ink250.xml"/><Relationship Id="rId62" Type="http://schemas.openxmlformats.org/officeDocument/2006/relationships/customXml" Target="../ink/ink254.xml"/><Relationship Id="rId70" Type="http://schemas.openxmlformats.org/officeDocument/2006/relationships/image" Target="../media/image281.png"/><Relationship Id="rId75" Type="http://schemas.openxmlformats.org/officeDocument/2006/relationships/customXml" Target="../ink/ink261.xml"/><Relationship Id="rId83" Type="http://schemas.openxmlformats.org/officeDocument/2006/relationships/image" Target="../media/image287.png"/><Relationship Id="rId88" Type="http://schemas.openxmlformats.org/officeDocument/2006/relationships/customXml" Target="../ink/ink268.xml"/><Relationship Id="rId91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5.xml"/><Relationship Id="rId15" Type="http://schemas.openxmlformats.org/officeDocument/2006/relationships/image" Target="../media/image255.png"/><Relationship Id="rId23" Type="http://schemas.openxmlformats.org/officeDocument/2006/relationships/customXml" Target="../ink/ink234.xml"/><Relationship Id="rId28" Type="http://schemas.openxmlformats.org/officeDocument/2006/relationships/image" Target="../media/image261.png"/><Relationship Id="rId36" Type="http://schemas.openxmlformats.org/officeDocument/2006/relationships/image" Target="../media/image265.png"/><Relationship Id="rId49" Type="http://schemas.openxmlformats.org/officeDocument/2006/relationships/image" Target="../media/image271.png"/><Relationship Id="rId57" Type="http://schemas.openxmlformats.org/officeDocument/2006/relationships/image" Target="../media/image275.png"/><Relationship Id="rId10" Type="http://schemas.openxmlformats.org/officeDocument/2006/relationships/customXml" Target="../ink/ink227.xml"/><Relationship Id="rId31" Type="http://schemas.openxmlformats.org/officeDocument/2006/relationships/customXml" Target="../ink/ink238.xml"/><Relationship Id="rId44" Type="http://schemas.openxmlformats.org/officeDocument/2006/relationships/customXml" Target="../ink/ink245.xml"/><Relationship Id="rId52" Type="http://schemas.openxmlformats.org/officeDocument/2006/relationships/customXml" Target="../ink/ink249.xml"/><Relationship Id="rId60" Type="http://schemas.openxmlformats.org/officeDocument/2006/relationships/customXml" Target="../ink/ink253.xml"/><Relationship Id="rId65" Type="http://schemas.openxmlformats.org/officeDocument/2006/relationships/image" Target="../media/image279.png"/><Relationship Id="rId73" Type="http://schemas.openxmlformats.org/officeDocument/2006/relationships/customXml" Target="../ink/ink260.xml"/><Relationship Id="rId78" Type="http://schemas.openxmlformats.org/officeDocument/2006/relationships/image" Target="../media/image285.png"/><Relationship Id="rId81" Type="http://schemas.openxmlformats.org/officeDocument/2006/relationships/image" Target="../media/image286.png"/><Relationship Id="rId86" Type="http://schemas.openxmlformats.org/officeDocument/2006/relationships/customXml" Target="../ink/ink267.xml"/><Relationship Id="rId4" Type="http://schemas.openxmlformats.org/officeDocument/2006/relationships/image" Target="../media/image243.png"/><Relationship Id="rId9" Type="http://schemas.openxmlformats.org/officeDocument/2006/relationships/image" Target="../media/image2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2.xml"/><Relationship Id="rId5" Type="http://schemas.openxmlformats.org/officeDocument/2006/relationships/image" Target="../media/image294.png"/><Relationship Id="rId4" Type="http://schemas.openxmlformats.org/officeDocument/2006/relationships/customXml" Target="../ink/ink2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8.png"/><Relationship Id="rId4" Type="http://schemas.openxmlformats.org/officeDocument/2006/relationships/customXml" Target="../ink/ink27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6.xml"/><Relationship Id="rId13" Type="http://schemas.openxmlformats.org/officeDocument/2006/relationships/image" Target="../media/image305.png"/><Relationship Id="rId3" Type="http://schemas.openxmlformats.org/officeDocument/2006/relationships/image" Target="../media/image71.jpeg"/><Relationship Id="rId7" Type="http://schemas.openxmlformats.org/officeDocument/2006/relationships/image" Target="../media/image302.png"/><Relationship Id="rId12" Type="http://schemas.openxmlformats.org/officeDocument/2006/relationships/customXml" Target="../ink/ink27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5.xml"/><Relationship Id="rId11" Type="http://schemas.openxmlformats.org/officeDocument/2006/relationships/image" Target="../media/image304.png"/><Relationship Id="rId5" Type="http://schemas.openxmlformats.org/officeDocument/2006/relationships/image" Target="../media/image301.png"/><Relationship Id="rId10" Type="http://schemas.openxmlformats.org/officeDocument/2006/relationships/customXml" Target="../ink/ink277.xml"/><Relationship Id="rId4" Type="http://schemas.openxmlformats.org/officeDocument/2006/relationships/customXml" Target="../ink/ink274.xml"/><Relationship Id="rId9" Type="http://schemas.openxmlformats.org/officeDocument/2006/relationships/image" Target="../media/image3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3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0.xml"/><Relationship Id="rId5" Type="http://schemas.openxmlformats.org/officeDocument/2006/relationships/image" Target="../media/image307.png"/><Relationship Id="rId4" Type="http://schemas.openxmlformats.org/officeDocument/2006/relationships/customXml" Target="../ink/ink2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20.xml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customXml" Target="../ink/ink24.xml"/><Relationship Id="rId7" Type="http://schemas.openxmlformats.org/officeDocument/2006/relationships/customXml" Target="../ink/ink17.xml"/><Relationship Id="rId12" Type="http://schemas.openxmlformats.org/officeDocument/2006/relationships/image" Target="../media/image24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19.xml"/><Relationship Id="rId24" Type="http://schemas.openxmlformats.org/officeDocument/2006/relationships/image" Target="../media/image30.png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customXml" Target="../ink/ink23.xml"/><Relationship Id="rId4" Type="http://schemas.microsoft.com/office/2007/relationships/hdphoto" Target="../media/hdphoto2.wdp"/><Relationship Id="rId9" Type="http://schemas.openxmlformats.org/officeDocument/2006/relationships/customXml" Target="../ink/ink18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openxmlformats.org/officeDocument/2006/relationships/customXml" Target="../ink/ink2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customXml" Target="../ink/ink285.xml"/><Relationship Id="rId3" Type="http://schemas.openxmlformats.org/officeDocument/2006/relationships/image" Target="../media/image82.png"/><Relationship Id="rId7" Type="http://schemas.openxmlformats.org/officeDocument/2006/relationships/customXml" Target="../ink/ink282.xml"/><Relationship Id="rId12" Type="http://schemas.openxmlformats.org/officeDocument/2006/relationships/image" Target="../media/image3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customXml" Target="../ink/ink284.xml"/><Relationship Id="rId5" Type="http://schemas.openxmlformats.org/officeDocument/2006/relationships/customXml" Target="../ink/ink281.xml"/><Relationship Id="rId10" Type="http://schemas.openxmlformats.org/officeDocument/2006/relationships/image" Target="../media/image312.png"/><Relationship Id="rId4" Type="http://schemas.microsoft.com/office/2007/relationships/hdphoto" Target="../media/hdphoto6.wdp"/><Relationship Id="rId9" Type="http://schemas.openxmlformats.org/officeDocument/2006/relationships/customXml" Target="../ink/ink283.xml"/><Relationship Id="rId14" Type="http://schemas.openxmlformats.org/officeDocument/2006/relationships/image" Target="../media/image3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customXml" Target="../ink/ink290.xml"/><Relationship Id="rId3" Type="http://schemas.openxmlformats.org/officeDocument/2006/relationships/image" Target="../media/image83.png"/><Relationship Id="rId7" Type="http://schemas.openxmlformats.org/officeDocument/2006/relationships/customXml" Target="../ink/ink287.xml"/><Relationship Id="rId12" Type="http://schemas.openxmlformats.org/officeDocument/2006/relationships/image" Target="../media/image31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11" Type="http://schemas.openxmlformats.org/officeDocument/2006/relationships/customXml" Target="../ink/ink289.xml"/><Relationship Id="rId5" Type="http://schemas.openxmlformats.org/officeDocument/2006/relationships/customXml" Target="../ink/ink286.xml"/><Relationship Id="rId15" Type="http://schemas.openxmlformats.org/officeDocument/2006/relationships/customXml" Target="../ink/ink291.xml"/><Relationship Id="rId10" Type="http://schemas.openxmlformats.org/officeDocument/2006/relationships/image" Target="../media/image318.png"/><Relationship Id="rId4" Type="http://schemas.microsoft.com/office/2007/relationships/hdphoto" Target="../media/hdphoto7.wdp"/><Relationship Id="rId9" Type="http://schemas.openxmlformats.org/officeDocument/2006/relationships/customXml" Target="../ink/ink288.xml"/><Relationship Id="rId14" Type="http://schemas.openxmlformats.org/officeDocument/2006/relationships/image" Target="../media/image3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4.xml"/><Relationship Id="rId13" Type="http://schemas.openxmlformats.org/officeDocument/2006/relationships/image" Target="../media/image326.png"/><Relationship Id="rId3" Type="http://schemas.openxmlformats.org/officeDocument/2006/relationships/image" Target="../media/image70.jpeg"/><Relationship Id="rId7" Type="http://schemas.openxmlformats.org/officeDocument/2006/relationships/image" Target="../media/image323.png"/><Relationship Id="rId12" Type="http://schemas.openxmlformats.org/officeDocument/2006/relationships/customXml" Target="../ink/ink296.xml"/><Relationship Id="rId17" Type="http://schemas.openxmlformats.org/officeDocument/2006/relationships/image" Target="../media/image328.png"/><Relationship Id="rId2" Type="http://schemas.openxmlformats.org/officeDocument/2006/relationships/notesSlide" Target="../notesSlides/notesSlide42.xml"/><Relationship Id="rId16" Type="http://schemas.openxmlformats.org/officeDocument/2006/relationships/customXml" Target="../ink/ink29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3.xml"/><Relationship Id="rId11" Type="http://schemas.openxmlformats.org/officeDocument/2006/relationships/image" Target="../media/image325.png"/><Relationship Id="rId5" Type="http://schemas.openxmlformats.org/officeDocument/2006/relationships/image" Target="../media/image322.png"/><Relationship Id="rId15" Type="http://schemas.openxmlformats.org/officeDocument/2006/relationships/image" Target="../media/image327.png"/><Relationship Id="rId10" Type="http://schemas.openxmlformats.org/officeDocument/2006/relationships/customXml" Target="../ink/ink295.xml"/><Relationship Id="rId4" Type="http://schemas.openxmlformats.org/officeDocument/2006/relationships/customXml" Target="../ink/ink292.xml"/><Relationship Id="rId9" Type="http://schemas.openxmlformats.org/officeDocument/2006/relationships/image" Target="../media/image324.png"/><Relationship Id="rId14" Type="http://schemas.openxmlformats.org/officeDocument/2006/relationships/customXml" Target="../ink/ink29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3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0.xml"/><Relationship Id="rId5" Type="http://schemas.openxmlformats.org/officeDocument/2006/relationships/image" Target="../media/image330.png"/><Relationship Id="rId4" Type="http://schemas.openxmlformats.org/officeDocument/2006/relationships/customXml" Target="../ink/ink29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82.png"/><Relationship Id="rId7" Type="http://schemas.openxmlformats.org/officeDocument/2006/relationships/customXml" Target="../ink/ink302.xml"/><Relationship Id="rId12" Type="http://schemas.openxmlformats.org/officeDocument/2006/relationships/image" Target="../media/image3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11" Type="http://schemas.openxmlformats.org/officeDocument/2006/relationships/customXml" Target="../ink/ink304.xml"/><Relationship Id="rId5" Type="http://schemas.openxmlformats.org/officeDocument/2006/relationships/customXml" Target="../ink/ink301.xml"/><Relationship Id="rId10" Type="http://schemas.openxmlformats.org/officeDocument/2006/relationships/image" Target="../media/image334.png"/><Relationship Id="rId4" Type="http://schemas.microsoft.com/office/2007/relationships/hdphoto" Target="../media/hdphoto8.wdp"/><Relationship Id="rId9" Type="http://schemas.openxmlformats.org/officeDocument/2006/relationships/customXml" Target="../ink/ink30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34.png"/><Relationship Id="rId4" Type="http://schemas.openxmlformats.org/officeDocument/2006/relationships/customXml" Target="../ink/ink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41.png"/><Relationship Id="rId18" Type="http://schemas.openxmlformats.org/officeDocument/2006/relationships/customXml" Target="../ink/ink37.xml"/><Relationship Id="rId3" Type="http://schemas.openxmlformats.org/officeDocument/2006/relationships/image" Target="../media/image10.jpeg"/><Relationship Id="rId7" Type="http://schemas.openxmlformats.org/officeDocument/2006/relationships/image" Target="../media/image38.png"/><Relationship Id="rId12" Type="http://schemas.openxmlformats.org/officeDocument/2006/relationships/customXml" Target="../ink/ink34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customXml" Target="../ink/ink33.xml"/><Relationship Id="rId19" Type="http://schemas.openxmlformats.org/officeDocument/2006/relationships/image" Target="../media/image44.png"/><Relationship Id="rId4" Type="http://schemas.openxmlformats.org/officeDocument/2006/relationships/customXml" Target="../ink/ink30.xml"/><Relationship Id="rId9" Type="http://schemas.openxmlformats.org/officeDocument/2006/relationships/image" Target="../media/image39.png"/><Relationship Id="rId14" Type="http://schemas.openxmlformats.org/officeDocument/2006/relationships/customXml" Target="../ink/ink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51.png"/><Relationship Id="rId18" Type="http://schemas.openxmlformats.org/officeDocument/2006/relationships/customXml" Target="../ink/ink45.xml"/><Relationship Id="rId26" Type="http://schemas.openxmlformats.org/officeDocument/2006/relationships/customXml" Target="../ink/ink49.xml"/><Relationship Id="rId3" Type="http://schemas.openxmlformats.org/officeDocument/2006/relationships/image" Target="../media/image11.jpeg"/><Relationship Id="rId21" Type="http://schemas.openxmlformats.org/officeDocument/2006/relationships/image" Target="../media/image55.png"/><Relationship Id="rId7" Type="http://schemas.openxmlformats.org/officeDocument/2006/relationships/image" Target="../media/image48.png"/><Relationship Id="rId12" Type="http://schemas.openxmlformats.org/officeDocument/2006/relationships/customXml" Target="../ink/ink42.xml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11" Type="http://schemas.openxmlformats.org/officeDocument/2006/relationships/image" Target="../media/image50.png"/><Relationship Id="rId24" Type="http://schemas.openxmlformats.org/officeDocument/2006/relationships/customXml" Target="../ink/ink48.xml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openxmlformats.org/officeDocument/2006/relationships/customXml" Target="../ink/ink50.xml"/><Relationship Id="rId10" Type="http://schemas.openxmlformats.org/officeDocument/2006/relationships/customXml" Target="../ink/ink41.xml"/><Relationship Id="rId19" Type="http://schemas.openxmlformats.org/officeDocument/2006/relationships/image" Target="../media/image54.png"/><Relationship Id="rId4" Type="http://schemas.openxmlformats.org/officeDocument/2006/relationships/customXml" Target="../ink/ink38.xml"/><Relationship Id="rId9" Type="http://schemas.openxmlformats.org/officeDocument/2006/relationships/image" Target="../media/image49.png"/><Relationship Id="rId14" Type="http://schemas.openxmlformats.org/officeDocument/2006/relationships/customXml" Target="../ink/ink43.xml"/><Relationship Id="rId22" Type="http://schemas.openxmlformats.org/officeDocument/2006/relationships/customXml" Target="../ink/ink47.xml"/><Relationship Id="rId27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540" y="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CINGULI MEMBRI INFERIORIS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spojení pletence dolní končetiny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Spojení pletence dolní končetiny zahrnuje: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 KŘÍŽOKYČELNÍ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CHRUPAVČITOU SPONU STYDKOU (SYMPHYSIS PUBICA)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PÁNVE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2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016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membrana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obturatoria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uzavírá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obturatum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Skládá se z četných křížících se snopců.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sulcus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obturatorius</a:t>
            </a:r>
            <a:r>
              <a:rPr lang="cs-CZ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ramus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superior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je membránou a přilehlými svaly doplněn, takže vzniká.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obturatorius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kanál laterálně a kraniálně ve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obturatum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probíhají tudy cévy a nervy.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6"/>
          <a:stretch/>
        </p:blipFill>
        <p:spPr>
          <a:xfrm>
            <a:off x="6007100" y="0"/>
            <a:ext cx="61849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E2882712-A847-48B9-AAA9-335F5A916933}"/>
                  </a:ext>
                </a:extLst>
              </p14:cNvPr>
              <p14:cNvContentPartPr/>
              <p14:nvPr/>
            </p14:nvContentPartPr>
            <p14:xfrm>
              <a:off x="9857270" y="4514619"/>
              <a:ext cx="808560" cy="125460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E2882712-A847-48B9-AAA9-335F5A9169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9630" y="4496979"/>
                <a:ext cx="844200" cy="12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1D5384C3-1AD3-C928-88C3-50EF2416D048}"/>
                  </a:ext>
                </a:extLst>
              </p14:cNvPr>
              <p14:cNvContentPartPr/>
              <p14:nvPr/>
            </p14:nvContentPartPr>
            <p14:xfrm>
              <a:off x="8768270" y="4460619"/>
              <a:ext cx="1910880" cy="17694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1D5384C3-1AD3-C928-88C3-50EF2416D0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50630" y="4442979"/>
                <a:ext cx="1946520" cy="180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9052F113-D420-AB83-71C2-AC5BDCA150D9}"/>
                  </a:ext>
                </a:extLst>
              </p14:cNvPr>
              <p14:cNvContentPartPr/>
              <p14:nvPr/>
            </p14:nvContentPartPr>
            <p14:xfrm>
              <a:off x="358670" y="140259"/>
              <a:ext cx="587520" cy="81180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9052F113-D420-AB83-71C2-AC5BDCA150D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030" y="122619"/>
                <a:ext cx="623160" cy="84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88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COXAE – kloub kyčelní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Hlavice:	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caput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Jamka: 	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lunata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acetabuli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coxae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POZOR! Pouze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lunata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v 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acetabulu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styčnou plochou. Vkleslý střed jamky (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fossa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acetabuli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je vyplněn tukovým polštářem.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Popisujeme: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labrum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acetabulare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vazivový lem chrupavky, který doplňuje jamku.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transversum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acetabuli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vaz, kterým je napříč uzavřena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incisura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acetabuli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štíhlý vaz jdoucí uvnitř kloubu 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transversum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pulvinar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acetabuli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fovea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V tomto lig. se nachází malá redundantní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tepénka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zásobující hlavici femuru.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25567" r="11438" b="6848"/>
          <a:stretch/>
        </p:blipFill>
        <p:spPr>
          <a:xfrm>
            <a:off x="5971099" y="0"/>
            <a:ext cx="6220901" cy="685800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535E814-A9C9-6F72-81D9-99391234AD41}"/>
              </a:ext>
            </a:extLst>
          </p:cNvPr>
          <p:cNvGrpSpPr/>
          <p:nvPr/>
        </p:nvGrpSpPr>
        <p:grpSpPr>
          <a:xfrm>
            <a:off x="2768870" y="1134579"/>
            <a:ext cx="7184520" cy="2224080"/>
            <a:chOff x="2768870" y="1134579"/>
            <a:chExt cx="7184520" cy="222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539FAF3E-0956-6E77-47AD-24C461E88569}"/>
                    </a:ext>
                  </a:extLst>
                </p14:cNvPr>
                <p14:cNvContentPartPr/>
                <p14:nvPr/>
              </p14:nvContentPartPr>
              <p14:xfrm>
                <a:off x="4922030" y="1265259"/>
                <a:ext cx="5031360" cy="209340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539FAF3E-0956-6E77-47AD-24C461E8856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04390" y="1247619"/>
                  <a:ext cx="5067000" cy="21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5B5C4ED0-BC94-5B3C-90F2-F2B38657497B}"/>
                    </a:ext>
                  </a:extLst>
                </p14:cNvPr>
                <p14:cNvContentPartPr/>
                <p14:nvPr/>
              </p14:nvContentPartPr>
              <p14:xfrm>
                <a:off x="3192230" y="1134579"/>
                <a:ext cx="1730520" cy="15840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5B5C4ED0-BC94-5B3C-90F2-F2B38657497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74230" y="1116579"/>
                  <a:ext cx="17661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8A2FCDDA-4223-B378-13CF-1C2E1A153223}"/>
                    </a:ext>
                  </a:extLst>
                </p14:cNvPr>
                <p14:cNvContentPartPr/>
                <p14:nvPr/>
              </p14:nvContentPartPr>
              <p14:xfrm>
                <a:off x="2768870" y="1255539"/>
                <a:ext cx="434520" cy="4248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8A2FCDDA-4223-B378-13CF-1C2E1A1532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50870" y="1237539"/>
                  <a:ext cx="47016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342307F-7A78-5F80-B4B7-4333418B7D1B}"/>
              </a:ext>
            </a:extLst>
          </p:cNvPr>
          <p:cNvGrpSpPr/>
          <p:nvPr/>
        </p:nvGrpSpPr>
        <p:grpSpPr>
          <a:xfrm>
            <a:off x="3846350" y="1662699"/>
            <a:ext cx="4639320" cy="559800"/>
            <a:chOff x="3846350" y="1662699"/>
            <a:chExt cx="4639320" cy="55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9F355519-28D7-6343-789A-482FAB4528FC}"/>
                    </a:ext>
                  </a:extLst>
                </p14:cNvPr>
                <p14:cNvContentPartPr/>
                <p14:nvPr/>
              </p14:nvContentPartPr>
              <p14:xfrm>
                <a:off x="5471750" y="1936659"/>
                <a:ext cx="3013920" cy="28584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9F355519-28D7-6343-789A-482FAB4528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53750" y="1918659"/>
                  <a:ext cx="30495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5AA1C4FB-E62D-2341-0991-1902F765B324}"/>
                    </a:ext>
                  </a:extLst>
                </p14:cNvPr>
                <p14:cNvContentPartPr/>
                <p14:nvPr/>
              </p14:nvContentPartPr>
              <p14:xfrm>
                <a:off x="3846350" y="1662699"/>
                <a:ext cx="1625760" cy="27432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5AA1C4FB-E62D-2341-0991-1902F765B3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28710" y="1644699"/>
                  <a:ext cx="1661400" cy="30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013FDB9F-04FB-2202-018D-EE72E47ED364}"/>
                  </a:ext>
                </a:extLst>
              </p14:cNvPr>
              <p14:cNvContentPartPr/>
              <p14:nvPr/>
            </p14:nvContentPartPr>
            <p14:xfrm>
              <a:off x="3522350" y="2479899"/>
              <a:ext cx="4720320" cy="4129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013FDB9F-04FB-2202-018D-EE72E47ED36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4350" y="2462259"/>
                <a:ext cx="4755960" cy="44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C8E00B5-B698-F7FA-C183-B2DBFD4AB4C9}"/>
              </a:ext>
            </a:extLst>
          </p:cNvPr>
          <p:cNvGrpSpPr/>
          <p:nvPr/>
        </p:nvGrpSpPr>
        <p:grpSpPr>
          <a:xfrm>
            <a:off x="7597910" y="1783299"/>
            <a:ext cx="1672200" cy="1859040"/>
            <a:chOff x="7597910" y="1783299"/>
            <a:chExt cx="1672200" cy="185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931A24A7-CF77-9B7C-1254-01DEDE122D9C}"/>
                    </a:ext>
                  </a:extLst>
                </p14:cNvPr>
                <p14:cNvContentPartPr/>
                <p14:nvPr/>
              </p14:nvContentPartPr>
              <p14:xfrm>
                <a:off x="7941710" y="1783299"/>
                <a:ext cx="1328400" cy="145008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931A24A7-CF77-9B7C-1254-01DEDE122D9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924070" y="1765659"/>
                  <a:ext cx="1364040" cy="14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896DCC06-13EA-3BC1-FA3B-D472BAE631D2}"/>
                    </a:ext>
                  </a:extLst>
                </p14:cNvPr>
                <p14:cNvContentPartPr/>
                <p14:nvPr/>
              </p14:nvContentPartPr>
              <p14:xfrm>
                <a:off x="7597910" y="2172819"/>
                <a:ext cx="196920" cy="5331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896DCC06-13EA-3BC1-FA3B-D472BAE631D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79910" y="2154819"/>
                  <a:ext cx="23256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63713482-D020-D59F-78A7-2B03C65D9C3F}"/>
                    </a:ext>
                  </a:extLst>
                </p14:cNvPr>
                <p14:cNvContentPartPr/>
                <p14:nvPr/>
              </p14:nvContentPartPr>
              <p14:xfrm>
                <a:off x="7613390" y="2929539"/>
                <a:ext cx="545400" cy="71280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63713482-D020-D59F-78A7-2B03C65D9C3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95750" y="2911539"/>
                  <a:ext cx="581040" cy="74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B47D6019-9C0D-A45E-996D-320B9CF21DBD}"/>
                  </a:ext>
                </a:extLst>
              </p14:cNvPr>
              <p14:cNvContentPartPr/>
              <p14:nvPr/>
            </p14:nvContentPartPr>
            <p14:xfrm>
              <a:off x="487550" y="3516699"/>
              <a:ext cx="820800" cy="70884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B47D6019-9C0D-A45E-996D-320B9CF21DB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9550" y="3499059"/>
                <a:ext cx="856440" cy="74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Skupina 20">
            <a:extLst>
              <a:ext uri="{FF2B5EF4-FFF2-40B4-BE49-F238E27FC236}">
                <a16:creationId xmlns:a16="http://schemas.microsoft.com/office/drawing/2014/main" id="{A049E41C-515E-FC9D-43A0-A868F07D1126}"/>
              </a:ext>
            </a:extLst>
          </p:cNvPr>
          <p:cNvGrpSpPr/>
          <p:nvPr/>
        </p:nvGrpSpPr>
        <p:grpSpPr>
          <a:xfrm>
            <a:off x="8406470" y="3329499"/>
            <a:ext cx="611280" cy="170280"/>
            <a:chOff x="8406470" y="3329499"/>
            <a:chExt cx="61128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C3FCDF43-23E0-731E-457D-FE514E0D2AEA}"/>
                    </a:ext>
                  </a:extLst>
                </p14:cNvPr>
                <p14:cNvContentPartPr/>
                <p14:nvPr/>
              </p14:nvContentPartPr>
              <p14:xfrm>
                <a:off x="8406470" y="3449019"/>
                <a:ext cx="183600" cy="5076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C3FCDF43-23E0-731E-457D-FE514E0D2AE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88470" y="3431379"/>
                  <a:ext cx="2192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C080AE81-BC7E-ADD9-8C75-4DEA23DF7E0A}"/>
                    </a:ext>
                  </a:extLst>
                </p14:cNvPr>
                <p14:cNvContentPartPr/>
                <p14:nvPr/>
              </p14:nvContentPartPr>
              <p14:xfrm>
                <a:off x="8952590" y="3329499"/>
                <a:ext cx="65160" cy="468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C080AE81-BC7E-ADD9-8C75-4DEA23DF7E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34950" y="3311859"/>
                  <a:ext cx="10080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0A9FDC79-B22F-216F-2404-3D9A7C5F14EA}"/>
                  </a:ext>
                </a:extLst>
              </p14:cNvPr>
              <p14:cNvContentPartPr/>
              <p14:nvPr/>
            </p14:nvContentPartPr>
            <p14:xfrm>
              <a:off x="150230" y="4353699"/>
              <a:ext cx="1211760" cy="7041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0A9FDC79-B22F-216F-2404-3D9A7C5F14E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2230" y="4336059"/>
                <a:ext cx="1247400" cy="73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3340C808-2D23-136A-ED05-910EEDF69FDD}"/>
                  </a:ext>
                </a:extLst>
              </p14:cNvPr>
              <p14:cNvContentPartPr/>
              <p14:nvPr/>
            </p14:nvContentPartPr>
            <p14:xfrm>
              <a:off x="8501510" y="3326259"/>
              <a:ext cx="726480" cy="20340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3340C808-2D23-136A-ED05-910EEDF69F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83870" y="3308259"/>
                <a:ext cx="7621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B9EA981B-F213-8991-8B82-DF7607921475}"/>
                  </a:ext>
                </a:extLst>
              </p14:cNvPr>
              <p14:cNvContentPartPr/>
              <p14:nvPr/>
            </p14:nvContentPartPr>
            <p14:xfrm>
              <a:off x="388550" y="5177739"/>
              <a:ext cx="470520" cy="549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B9EA981B-F213-8991-8B82-DF760792147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70550" y="5159739"/>
                <a:ext cx="506160" cy="58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02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100" y="1905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iliofemorale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přední straně kloubu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nejsilnější vaz v těle.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Upíná se na: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linea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intertrochlanteriaca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pubofemorale</a:t>
            </a:r>
            <a:r>
              <a:rPr lang="cs-CZ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Upíná se: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horní rameno kosti stydké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přední a spodní stranu pouzdra.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ischiofemorale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zadní straně kloubu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Začíná: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tuber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Pokračuje: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 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další vazivový systém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zona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orbicularis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je pokračováním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pubofemorale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ischiofemorale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Vytváří vazivový prstenec podchycující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caput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t="16622" b="6389"/>
          <a:stretch/>
        </p:blipFill>
        <p:spPr>
          <a:xfrm>
            <a:off x="6877050" y="-12949"/>
            <a:ext cx="5314951" cy="686762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92317061-6FED-7165-45C9-B1D8582CFF02}"/>
              </a:ext>
            </a:extLst>
          </p:cNvPr>
          <p:cNvGrpSpPr/>
          <p:nvPr/>
        </p:nvGrpSpPr>
        <p:grpSpPr>
          <a:xfrm>
            <a:off x="3611990" y="916059"/>
            <a:ext cx="4743720" cy="3503520"/>
            <a:chOff x="3611990" y="916059"/>
            <a:chExt cx="4743720" cy="350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FE548590-7188-56A5-EFB7-C85B9640F2FC}"/>
                    </a:ext>
                  </a:extLst>
                </p14:cNvPr>
                <p14:cNvContentPartPr/>
                <p14:nvPr/>
              </p14:nvContentPartPr>
              <p14:xfrm>
                <a:off x="8355350" y="4419219"/>
                <a:ext cx="360" cy="36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FE548590-7188-56A5-EFB7-C85B9640F2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37710" y="440157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22A5912F-2F4A-59A7-65B1-0C470C7C2B7F}"/>
                    </a:ext>
                  </a:extLst>
                </p14:cNvPr>
                <p14:cNvContentPartPr/>
                <p14:nvPr/>
              </p14:nvContentPartPr>
              <p14:xfrm>
                <a:off x="3611990" y="916059"/>
                <a:ext cx="4743720" cy="350352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22A5912F-2F4A-59A7-65B1-0C470C7C2B7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94350" y="898419"/>
                  <a:ext cx="4779360" cy="353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4CA863B-7C67-7C17-D4C9-B5946FE3A240}"/>
              </a:ext>
            </a:extLst>
          </p:cNvPr>
          <p:cNvGrpSpPr/>
          <p:nvPr/>
        </p:nvGrpSpPr>
        <p:grpSpPr>
          <a:xfrm>
            <a:off x="8886350" y="4181619"/>
            <a:ext cx="966240" cy="481320"/>
            <a:chOff x="8886350" y="4181619"/>
            <a:chExt cx="96624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1C1E0AB1-D461-69E0-CF2E-634F7BFE7B22}"/>
                    </a:ext>
                  </a:extLst>
                </p14:cNvPr>
                <p14:cNvContentPartPr/>
                <p14:nvPr/>
              </p14:nvContentPartPr>
              <p14:xfrm>
                <a:off x="8921270" y="4393659"/>
                <a:ext cx="931320" cy="26928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1C1E0AB1-D461-69E0-CF2E-634F7BFE7B2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03270" y="4375659"/>
                  <a:ext cx="96696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629F49CD-15E0-DF47-BE6E-9164CBC285B9}"/>
                    </a:ext>
                  </a:extLst>
                </p14:cNvPr>
                <p14:cNvContentPartPr/>
                <p14:nvPr/>
              </p14:nvContentPartPr>
              <p14:xfrm>
                <a:off x="8886350" y="4250019"/>
                <a:ext cx="709560" cy="29448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629F49CD-15E0-DF47-BE6E-9164CBC285B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68710" y="4232019"/>
                  <a:ext cx="7452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C29C9E82-4AD7-A62A-14A4-409967D2EDC5}"/>
                    </a:ext>
                  </a:extLst>
                </p14:cNvPr>
                <p14:cNvContentPartPr/>
                <p14:nvPr/>
              </p14:nvContentPartPr>
              <p14:xfrm>
                <a:off x="8931710" y="4181619"/>
                <a:ext cx="426240" cy="2505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C29C9E82-4AD7-A62A-14A4-409967D2EDC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913710" y="4163979"/>
                  <a:ext cx="461880" cy="28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8BCCD5C9-0AC9-53FB-DEE0-CD5E1B83FAE2}"/>
                  </a:ext>
                </a:extLst>
              </p14:cNvPr>
              <p14:cNvContentPartPr/>
              <p14:nvPr/>
            </p14:nvContentPartPr>
            <p14:xfrm>
              <a:off x="410150" y="2439579"/>
              <a:ext cx="665640" cy="6919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8BCCD5C9-0AC9-53FB-DEE0-CD5E1B83FA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2150" y="2421939"/>
                <a:ext cx="701280" cy="72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176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100" y="1905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iliofemorale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přední straně kloubu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nejsilnější vaz v těle.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Upíná se na: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linea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intertrochlanteriaca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pubofemorale</a:t>
            </a:r>
            <a:r>
              <a:rPr lang="cs-CZ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Upíná se: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horní rameno kosti stydké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přední a spodní stranu pouzdra.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ischiofemorale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zadní straně kloubu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Začíná: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tuber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Pokračuje: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 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další vazivový systém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zona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orbicularis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je pokračováním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pubofemorale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ischiofemorale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Vytváří vazivový prstenec podchycující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caput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17361" b="7777"/>
          <a:stretch/>
        </p:blipFill>
        <p:spPr>
          <a:xfrm>
            <a:off x="6200775" y="0"/>
            <a:ext cx="599122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75E163A6-38D6-541A-739E-1C9D4A92D212}"/>
                  </a:ext>
                </a:extLst>
              </p14:cNvPr>
              <p14:cNvContentPartPr/>
              <p14:nvPr/>
            </p14:nvContentPartPr>
            <p14:xfrm>
              <a:off x="3541790" y="3869139"/>
              <a:ext cx="5860440" cy="115452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75E163A6-38D6-541A-739E-1C9D4A92D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3790" y="3851139"/>
                <a:ext cx="5896080" cy="119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781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5725" y="60395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GENUS – kloub kolenní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složený kloub, neboť se v něm stýkají: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femur,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patella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(čéška)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Přičemž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femu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r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jsou v kontaktu dvěma svými kondyly.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Styčné plochy: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Hlavice: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condyli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Jamky: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plocha pately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 dvěma fasetami – 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patellaris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articulares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kondylů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spolu 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menisky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391275" y="0"/>
            <a:ext cx="58007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4" b="24167"/>
          <a:stretch/>
        </p:blipFill>
        <p:spPr>
          <a:xfrm>
            <a:off x="7108391" y="0"/>
            <a:ext cx="5074084" cy="37394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7146" r="595" b="10897"/>
          <a:stretch/>
        </p:blipFill>
        <p:spPr>
          <a:xfrm>
            <a:off x="7108391" y="3371850"/>
            <a:ext cx="5083609" cy="348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178A6CE1-AD72-480E-5A7F-90A397476382}"/>
                  </a:ext>
                </a:extLst>
              </p14:cNvPr>
              <p14:cNvContentPartPr/>
              <p14:nvPr/>
            </p14:nvContentPartPr>
            <p14:xfrm>
              <a:off x="5467430" y="1518699"/>
              <a:ext cx="4606920" cy="180000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178A6CE1-AD72-480E-5A7F-90A3974763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49790" y="1501059"/>
                <a:ext cx="4642560" cy="18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1737EBE-DE34-2D9D-4CDD-8BF9C268120D}"/>
                  </a:ext>
                </a:extLst>
              </p14:cNvPr>
              <p14:cNvContentPartPr/>
              <p14:nvPr/>
            </p14:nvContentPartPr>
            <p14:xfrm>
              <a:off x="3068390" y="3313659"/>
              <a:ext cx="2424600" cy="5526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B1737EBE-DE34-2D9D-4CDD-8BF9C268120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0750" y="3295659"/>
                <a:ext cx="246024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4B69137C-C2AF-788E-A15D-19EE7305456C}"/>
                  </a:ext>
                </a:extLst>
              </p14:cNvPr>
              <p14:cNvContentPartPr/>
              <p14:nvPr/>
            </p14:nvContentPartPr>
            <p14:xfrm>
              <a:off x="5222990" y="2493939"/>
              <a:ext cx="4574880" cy="22827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4B69137C-C2AF-788E-A15D-19EE730545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5350" y="2476299"/>
                <a:ext cx="4610520" cy="231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Skupina 11">
            <a:extLst>
              <a:ext uri="{FF2B5EF4-FFF2-40B4-BE49-F238E27FC236}">
                <a16:creationId xmlns:a16="http://schemas.microsoft.com/office/drawing/2014/main" id="{E97852EB-928D-8505-EE07-310313104DE6}"/>
              </a:ext>
            </a:extLst>
          </p:cNvPr>
          <p:cNvGrpSpPr/>
          <p:nvPr/>
        </p:nvGrpSpPr>
        <p:grpSpPr>
          <a:xfrm>
            <a:off x="6133430" y="4036179"/>
            <a:ext cx="4201920" cy="1597320"/>
            <a:chOff x="6133430" y="4036179"/>
            <a:chExt cx="4201920" cy="159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91A6A708-7AED-3F69-0175-02C3FD492EB5}"/>
                    </a:ext>
                  </a:extLst>
                </p14:cNvPr>
                <p14:cNvContentPartPr/>
                <p14:nvPr/>
              </p14:nvContentPartPr>
              <p14:xfrm>
                <a:off x="6133430" y="5111499"/>
                <a:ext cx="2624040" cy="52200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91A6A708-7AED-3F69-0175-02C3FD492EB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15430" y="5093859"/>
                  <a:ext cx="265968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7D4C9065-DFA8-C779-472D-F210EB8F99B9}"/>
                    </a:ext>
                  </a:extLst>
                </p14:cNvPr>
                <p14:cNvContentPartPr/>
                <p14:nvPr/>
              </p14:nvContentPartPr>
              <p14:xfrm>
                <a:off x="8286230" y="4036179"/>
                <a:ext cx="2049120" cy="131112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7D4C9065-DFA8-C779-472D-F210EB8F99B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68230" y="4018539"/>
                  <a:ext cx="2084760" cy="1346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4977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575" y="0"/>
            <a:ext cx="58007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Menisky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kondyly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femuru (které jsou kloubními hlavicemi) a jamkami na kondylech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jsou vsunuty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dva 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menisky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které člení kloub na dva oddíly: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oddíl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meniskofemorální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oddíl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meniskotibiální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Menisky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jsou – zjednodušeně řečeno – tvořeny vazivovou chrupavkou a vyplňují nerovnosti mezi klouby.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srpkovitý a široce otevřený („C“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meniscus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vizuálně více rozevřený); je pevně srostlý s vnitřním kolaterálním vazem.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menší, téměř kruhový, více uzavřený („O“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meniscus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je VOLNÝ.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cípy menisků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upínají na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intercondylaris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obvod menisků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připojen ke kloubnímu pouzdru.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při pohybu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menisky posouvají dozadu a zpět, současně mění tvar (zakřivení).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783036" y="0"/>
            <a:ext cx="640896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36" y="688865"/>
            <a:ext cx="6408964" cy="536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087FF224-F413-86DD-46AC-6F283EC26634}"/>
                  </a:ext>
                </a:extLst>
              </p14:cNvPr>
              <p14:cNvContentPartPr/>
              <p14:nvPr/>
            </p14:nvContentPartPr>
            <p14:xfrm>
              <a:off x="7006790" y="2224659"/>
              <a:ext cx="1595880" cy="18147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087FF224-F413-86DD-46AC-6F283EC266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8790" y="2206659"/>
                <a:ext cx="1631520" cy="18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299D73A6-0FC7-B9C7-658F-FA094DC9CD83}"/>
                  </a:ext>
                </a:extLst>
              </p14:cNvPr>
              <p14:cNvContentPartPr/>
              <p14:nvPr/>
            </p14:nvContentPartPr>
            <p14:xfrm>
              <a:off x="384230" y="3316539"/>
              <a:ext cx="271440" cy="9882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299D73A6-0FC7-B9C7-658F-FA094DC9CD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590" y="3298899"/>
                <a:ext cx="307080" cy="10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7C31FBB5-0F87-E8D4-7E69-2C656E6F4C6C}"/>
                  </a:ext>
                </a:extLst>
              </p14:cNvPr>
              <p14:cNvContentPartPr/>
              <p14:nvPr/>
            </p14:nvContentPartPr>
            <p14:xfrm>
              <a:off x="9374150" y="1925859"/>
              <a:ext cx="1538280" cy="11113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7C31FBB5-0F87-E8D4-7E69-2C656E6F4C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56510" y="1907859"/>
                <a:ext cx="1573920" cy="11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0F7C9B47-86F8-A3F6-B9DE-EABAAB7D30B0}"/>
                  </a:ext>
                </a:extLst>
              </p14:cNvPr>
              <p14:cNvContentPartPr/>
              <p14:nvPr/>
            </p14:nvContentPartPr>
            <p14:xfrm>
              <a:off x="339230" y="4379619"/>
              <a:ext cx="660960" cy="6408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0F7C9B47-86F8-A3F6-B9DE-EABAAB7D30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590" y="4361619"/>
                <a:ext cx="696600" cy="67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863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kloubního pouzdra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Vazy kolenního kloubu můžeme dělit do čtyř skupin: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vazy vpředu,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vazy postranní,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vazy vzadu,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vazy nitrokloubní.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vpředu: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patellae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pokračování šlachy 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quadriceps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připojená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patellu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jedná se o dolní část této šlachy.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retinacula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patellae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šikmé pruhy jdoucí po obou stranách pately 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quadriceps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 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9861" r="8174" b="6316"/>
          <a:stretch/>
        </p:blipFill>
        <p:spPr>
          <a:xfrm rot="-720000">
            <a:off x="7574220" y="294135"/>
            <a:ext cx="3478583" cy="6176371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FF8820D0-6542-272F-36BD-0088EEA595C0}"/>
              </a:ext>
            </a:extLst>
          </p:cNvPr>
          <p:cNvGrpSpPr/>
          <p:nvPr/>
        </p:nvGrpSpPr>
        <p:grpSpPr>
          <a:xfrm>
            <a:off x="5724110" y="3659259"/>
            <a:ext cx="4260600" cy="626040"/>
            <a:chOff x="5724110" y="3659259"/>
            <a:chExt cx="426060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6634EC29-B151-AECD-258C-78759A65FAC2}"/>
                    </a:ext>
                  </a:extLst>
                </p14:cNvPr>
                <p14:cNvContentPartPr/>
                <p14:nvPr/>
              </p14:nvContentPartPr>
              <p14:xfrm>
                <a:off x="9553430" y="4002339"/>
                <a:ext cx="431280" cy="28296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6634EC29-B151-AECD-258C-78759A65FAC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35430" y="3984339"/>
                  <a:ext cx="4669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EC70003A-6211-54E9-1DA8-7BFAF968780F}"/>
                    </a:ext>
                  </a:extLst>
                </p14:cNvPr>
                <p14:cNvContentPartPr/>
                <p14:nvPr/>
              </p14:nvContentPartPr>
              <p14:xfrm>
                <a:off x="5724110" y="3659259"/>
                <a:ext cx="3863160" cy="40680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EC70003A-6211-54E9-1DA8-7BFAF968780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06110" y="3641619"/>
                  <a:ext cx="3898800" cy="44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614C757-A9A4-864C-7BCE-F7BA5AED7000}"/>
              </a:ext>
            </a:extLst>
          </p:cNvPr>
          <p:cNvGrpSpPr/>
          <p:nvPr/>
        </p:nvGrpSpPr>
        <p:grpSpPr>
          <a:xfrm>
            <a:off x="8415470" y="2519139"/>
            <a:ext cx="597600" cy="2414520"/>
            <a:chOff x="8415470" y="2519139"/>
            <a:chExt cx="597600" cy="241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E7023E32-8071-22D1-3BF9-8B3D99D093F2}"/>
                    </a:ext>
                  </a:extLst>
                </p14:cNvPr>
                <p14:cNvContentPartPr/>
                <p14:nvPr/>
              </p14:nvContentPartPr>
              <p14:xfrm>
                <a:off x="8610950" y="3037179"/>
                <a:ext cx="92160" cy="72648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E7023E32-8071-22D1-3BF9-8B3D99D093F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93310" y="3019179"/>
                  <a:ext cx="127800" cy="76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1FFB5502-46D7-AB09-71DB-0AB0934E4FF8}"/>
                    </a:ext>
                  </a:extLst>
                </p14:cNvPr>
                <p14:cNvContentPartPr/>
                <p14:nvPr/>
              </p14:nvContentPartPr>
              <p14:xfrm>
                <a:off x="8415470" y="3128979"/>
                <a:ext cx="158040" cy="54180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1FFB5502-46D7-AB09-71DB-0AB0934E4FF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97470" y="3110979"/>
                  <a:ext cx="19368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D52BE684-D19D-6207-7867-9B1A8D787391}"/>
                    </a:ext>
                  </a:extLst>
                </p14:cNvPr>
                <p14:cNvContentPartPr/>
                <p14:nvPr/>
              </p14:nvContentPartPr>
              <p14:xfrm>
                <a:off x="8610950" y="3977499"/>
                <a:ext cx="374400" cy="93564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D52BE684-D19D-6207-7867-9B1A8D78739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93310" y="3959859"/>
                  <a:ext cx="410040" cy="9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97B4DF53-3887-E309-4B48-919DE58E16AA}"/>
                    </a:ext>
                  </a:extLst>
                </p14:cNvPr>
                <p14:cNvContentPartPr/>
                <p14:nvPr/>
              </p14:nvContentPartPr>
              <p14:xfrm>
                <a:off x="8797070" y="3189099"/>
                <a:ext cx="216000" cy="17445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97B4DF53-3887-E309-4B48-919DE58E16A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779430" y="3171099"/>
                  <a:ext cx="251640" cy="178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5A7E1063-7B6A-52A7-3DA4-11E94ECF4123}"/>
                    </a:ext>
                  </a:extLst>
                </p14:cNvPr>
                <p14:cNvContentPartPr/>
                <p14:nvPr/>
              </p14:nvContentPartPr>
              <p14:xfrm>
                <a:off x="8808590" y="2572059"/>
                <a:ext cx="138960" cy="115128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5A7E1063-7B6A-52A7-3DA4-11E94ECF412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90590" y="2554059"/>
                  <a:ext cx="174600" cy="11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9D28AC6F-84BE-0D09-C931-98377B2586E1}"/>
                    </a:ext>
                  </a:extLst>
                </p14:cNvPr>
                <p14:cNvContentPartPr/>
                <p14:nvPr/>
              </p14:nvContentPartPr>
              <p14:xfrm>
                <a:off x="8660990" y="2519139"/>
                <a:ext cx="258840" cy="73188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9D28AC6F-84BE-0D09-C931-98377B2586E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642990" y="2501499"/>
                  <a:ext cx="294480" cy="76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B51ED840-7BEA-D414-12B1-9F9C19FE273B}"/>
                  </a:ext>
                </a:extLst>
              </p14:cNvPr>
              <p14:cNvContentPartPr/>
              <p14:nvPr/>
            </p14:nvContentPartPr>
            <p14:xfrm>
              <a:off x="298550" y="4104219"/>
              <a:ext cx="1152720" cy="103860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B51ED840-7BEA-D414-12B1-9F9C19FE27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0910" y="4086219"/>
                <a:ext cx="1188360" cy="10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Skupina 26">
            <a:extLst>
              <a:ext uri="{FF2B5EF4-FFF2-40B4-BE49-F238E27FC236}">
                <a16:creationId xmlns:a16="http://schemas.microsoft.com/office/drawing/2014/main" id="{FF5822C9-484B-86F1-0F9B-7EDB1B66DE96}"/>
              </a:ext>
            </a:extLst>
          </p:cNvPr>
          <p:cNvGrpSpPr/>
          <p:nvPr/>
        </p:nvGrpSpPr>
        <p:grpSpPr>
          <a:xfrm>
            <a:off x="10141670" y="2957619"/>
            <a:ext cx="535680" cy="1835640"/>
            <a:chOff x="10141670" y="2957619"/>
            <a:chExt cx="535680" cy="183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2CD43AB0-DA28-C7E0-0579-008B211D58BB}"/>
                    </a:ext>
                  </a:extLst>
                </p14:cNvPr>
                <p14:cNvContentPartPr/>
                <p14:nvPr/>
              </p14:nvContentPartPr>
              <p14:xfrm>
                <a:off x="10170110" y="2957619"/>
                <a:ext cx="507240" cy="177156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2CD43AB0-DA28-C7E0-0579-008B211D58B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152470" y="2939979"/>
                  <a:ext cx="542880" cy="180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8F851CDF-5664-2A95-CA25-E65A2CD238A6}"/>
                    </a:ext>
                  </a:extLst>
                </p14:cNvPr>
                <p14:cNvContentPartPr/>
                <p14:nvPr/>
              </p14:nvContentPartPr>
              <p14:xfrm>
                <a:off x="10141670" y="3214299"/>
                <a:ext cx="245880" cy="157896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8F851CDF-5664-2A95-CA25-E65A2CD238A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124030" y="3196659"/>
                  <a:ext cx="281520" cy="16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3291B82B-52C6-901A-AEB8-25CB5D43F4A9}"/>
                    </a:ext>
                  </a:extLst>
                </p14:cNvPr>
                <p14:cNvContentPartPr/>
                <p14:nvPr/>
              </p14:nvContentPartPr>
              <p14:xfrm>
                <a:off x="10227350" y="2979939"/>
                <a:ext cx="100080" cy="102492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3291B82B-52C6-901A-AEB8-25CB5D43F4A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209710" y="2962299"/>
                  <a:ext cx="135720" cy="10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FDB6F5B6-75FF-E06E-7654-3930981DCCBB}"/>
                    </a:ext>
                  </a:extLst>
                </p14:cNvPr>
                <p14:cNvContentPartPr/>
                <p14:nvPr/>
              </p14:nvContentPartPr>
              <p14:xfrm>
                <a:off x="10481510" y="3561339"/>
                <a:ext cx="66960" cy="6195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FDB6F5B6-75FF-E06E-7654-3930981DCCB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463870" y="3543699"/>
                  <a:ext cx="102600" cy="655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9708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vazy postranní: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Utsaah"/>
              <a:buChar char="−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přímo srostlý s meniskem; je méně pohyblivý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Utsaah"/>
              <a:buChar char="−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laterální srostlý není, je více pohyblivý.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Utsaah"/>
              <a:buChar char="−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tyto vazy zajišťují stabilitu kloubu (kolena),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Utsaah"/>
              <a:buChar char="−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běží od příslušného epikondylu femuru na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vaz) a na hlavici fibuly (fibulární vaz).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0" r="6640"/>
          <a:stretch/>
        </p:blipFill>
        <p:spPr>
          <a:xfrm rot="16200000">
            <a:off x="5949464" y="615461"/>
            <a:ext cx="6857999" cy="5627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D36A5679-DBE4-0DB7-14E1-9E3A81A9248E}"/>
                  </a:ext>
                </a:extLst>
              </p14:cNvPr>
              <p14:cNvContentPartPr/>
              <p14:nvPr/>
            </p14:nvContentPartPr>
            <p14:xfrm>
              <a:off x="5602430" y="1000299"/>
              <a:ext cx="6226920" cy="306360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D36A5679-DBE4-0DB7-14E1-9E3A81A924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4430" y="982659"/>
                <a:ext cx="6262560" cy="30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21BB5A8-A032-73C8-0E48-A67F71AF5938}"/>
                  </a:ext>
                </a:extLst>
              </p14:cNvPr>
              <p14:cNvContentPartPr/>
              <p14:nvPr/>
            </p14:nvContentPartPr>
            <p14:xfrm>
              <a:off x="4958030" y="1686819"/>
              <a:ext cx="3363840" cy="22730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21BB5A8-A032-73C8-0E48-A67F71AF593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40030" y="1668819"/>
                <a:ext cx="3399480" cy="230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910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3) vazy vzadu: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popliteum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obliquum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pruh na zadní stěně pouzdra jdoucí od úponu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semimembranosus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laterokraniálně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popliteum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obloukovitý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ligamentosní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pruh při průchodu začátku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popliteus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zadní stěnou kloubního pouzdra.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8472"/>
          <a:stretch/>
        </p:blipFill>
        <p:spPr>
          <a:xfrm>
            <a:off x="7829551" y="0"/>
            <a:ext cx="4362450" cy="6873122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DE2C271-368B-5EC3-7C82-C58860B12FFB}"/>
              </a:ext>
            </a:extLst>
          </p:cNvPr>
          <p:cNvGrpSpPr/>
          <p:nvPr/>
        </p:nvGrpSpPr>
        <p:grpSpPr>
          <a:xfrm>
            <a:off x="9270470" y="3361899"/>
            <a:ext cx="1658520" cy="1006920"/>
            <a:chOff x="9270470" y="3361899"/>
            <a:chExt cx="1658520" cy="10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98C37753-916D-7E3C-C42D-ECEBB01B3AEC}"/>
                    </a:ext>
                  </a:extLst>
                </p14:cNvPr>
                <p14:cNvContentPartPr/>
                <p14:nvPr/>
              </p14:nvContentPartPr>
              <p14:xfrm>
                <a:off x="9270470" y="3375579"/>
                <a:ext cx="1320120" cy="93744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98C37753-916D-7E3C-C42D-ECEBB01B3AE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52830" y="3357579"/>
                  <a:ext cx="1355760" cy="9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87962514-7E9A-50A2-F106-2451C3F80C8D}"/>
                    </a:ext>
                  </a:extLst>
                </p14:cNvPr>
                <p14:cNvContentPartPr/>
                <p14:nvPr/>
              </p14:nvContentPartPr>
              <p14:xfrm>
                <a:off x="9404750" y="3511659"/>
                <a:ext cx="1347840" cy="8571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87962514-7E9A-50A2-F106-2451C3F80C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87110" y="3494019"/>
                  <a:ext cx="138348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8A865D22-81CA-8A8F-6ADE-909E7FFBACBB}"/>
                    </a:ext>
                  </a:extLst>
                </p14:cNvPr>
                <p14:cNvContentPartPr/>
                <p14:nvPr/>
              </p14:nvContentPartPr>
              <p14:xfrm>
                <a:off x="9662510" y="3483219"/>
                <a:ext cx="1266480" cy="84024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8A865D22-81CA-8A8F-6ADE-909E7FFBACB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44870" y="3465219"/>
                  <a:ext cx="1302120" cy="87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95663FAE-A143-F7A3-A8C9-F98923BF6E49}"/>
                    </a:ext>
                  </a:extLst>
                </p14:cNvPr>
                <p14:cNvContentPartPr/>
                <p14:nvPr/>
              </p14:nvContentPartPr>
              <p14:xfrm>
                <a:off x="10425350" y="3361899"/>
                <a:ext cx="392040" cy="26244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95663FAE-A143-F7A3-A8C9-F98923BF6E4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407350" y="3344259"/>
                  <a:ext cx="427680" cy="29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3D7F59B7-A304-982A-F47F-C5A11AA6D518}"/>
                  </a:ext>
                </a:extLst>
              </p14:cNvPr>
              <p14:cNvContentPartPr/>
              <p14:nvPr/>
            </p14:nvContentPartPr>
            <p14:xfrm>
              <a:off x="225830" y="539499"/>
              <a:ext cx="671760" cy="10317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3D7F59B7-A304-982A-F47F-C5A11AA6D51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830" y="521859"/>
                <a:ext cx="707400" cy="10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15F45FB2-3533-B775-F9DB-D5913600E038}"/>
                  </a:ext>
                </a:extLst>
              </p14:cNvPr>
              <p14:cNvContentPartPr/>
              <p14:nvPr/>
            </p14:nvContentPartPr>
            <p14:xfrm>
              <a:off x="10575110" y="4183779"/>
              <a:ext cx="429840" cy="18000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15F45FB2-3533-B775-F9DB-D5913600E03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57110" y="4165779"/>
                <a:ext cx="465480" cy="21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Skupina 17">
            <a:extLst>
              <a:ext uri="{FF2B5EF4-FFF2-40B4-BE49-F238E27FC236}">
                <a16:creationId xmlns:a16="http://schemas.microsoft.com/office/drawing/2014/main" id="{9576D286-AEBA-B366-AC7B-3B9965BEF215}"/>
              </a:ext>
            </a:extLst>
          </p:cNvPr>
          <p:cNvGrpSpPr/>
          <p:nvPr/>
        </p:nvGrpSpPr>
        <p:grpSpPr>
          <a:xfrm>
            <a:off x="10352270" y="4046259"/>
            <a:ext cx="787680" cy="396720"/>
            <a:chOff x="10352270" y="4046259"/>
            <a:chExt cx="78768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59A4E42F-288C-47A3-4776-B871F1FFA383}"/>
                    </a:ext>
                  </a:extLst>
                </p14:cNvPr>
                <p14:cNvContentPartPr/>
                <p14:nvPr/>
              </p14:nvContentPartPr>
              <p14:xfrm>
                <a:off x="10500950" y="4112139"/>
                <a:ext cx="554400" cy="17280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59A4E42F-288C-47A3-4776-B871F1FFA38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482950" y="4094499"/>
                  <a:ext cx="5900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41AFF0B4-0E72-0D01-2198-7A99B5C4F2B6}"/>
                    </a:ext>
                  </a:extLst>
                </p14:cNvPr>
                <p14:cNvContentPartPr/>
                <p14:nvPr/>
              </p14:nvContentPartPr>
              <p14:xfrm>
                <a:off x="10583030" y="4046259"/>
                <a:ext cx="556920" cy="12888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41AFF0B4-0E72-0D01-2198-7A99B5C4F2B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565030" y="4028619"/>
                  <a:ext cx="5925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6AEA84F4-DBA0-58B4-9092-5792FA35FC62}"/>
                    </a:ext>
                  </a:extLst>
                </p14:cNvPr>
                <p14:cNvContentPartPr/>
                <p14:nvPr/>
              </p14:nvContentPartPr>
              <p14:xfrm>
                <a:off x="10352270" y="4268019"/>
                <a:ext cx="730800" cy="17496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6AEA84F4-DBA0-58B4-9092-5792FA35FC6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334630" y="4250379"/>
                  <a:ext cx="766440" cy="21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32219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5250" y="23575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Vazy nitrokloubní: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především o tzv.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zkřížené (křížové) vazy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kolení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genus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dělí se na: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přední zkřížený vaz; jde od vnitřní plochy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laterálního kondylu femuru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dopředu, dolů a mediálně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intercondylaris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zadní zkřížený vaz; od zevní plochy mediálního kondylu femuru dozadu, dolů a zevně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intercondylaris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post.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tibiea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Křížové vazy zajišťují pevnost kolena zejména při ohnutí.</a:t>
            </a:r>
          </a:p>
          <a:p>
            <a:pPr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Další nitrokloubní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transversum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genus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spojuje vpředu napříč oba menisky.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27686"/>
          <a:stretch/>
        </p:blipFill>
        <p:spPr>
          <a:xfrm>
            <a:off x="6142114" y="0"/>
            <a:ext cx="6049886" cy="68627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B7DDFC22-FEC1-3E71-04A7-843A1FC0A312}"/>
                  </a:ext>
                </a:extLst>
              </p14:cNvPr>
              <p14:cNvContentPartPr/>
              <p14:nvPr/>
            </p14:nvContentPartPr>
            <p14:xfrm>
              <a:off x="8464790" y="2362899"/>
              <a:ext cx="713880" cy="83088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B7DDFC22-FEC1-3E71-04A7-843A1FC0A3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46790" y="2345259"/>
                <a:ext cx="749520" cy="86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490ECEA0-1198-A9BB-C564-73B4539D89E0}"/>
                  </a:ext>
                </a:extLst>
              </p14:cNvPr>
              <p14:cNvContentPartPr/>
              <p14:nvPr/>
            </p14:nvContentPartPr>
            <p14:xfrm>
              <a:off x="8540390" y="2586099"/>
              <a:ext cx="480960" cy="459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490ECEA0-1198-A9BB-C564-73B4539D89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2390" y="2568099"/>
                <a:ext cx="516600" cy="49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Skupina 8">
            <a:extLst>
              <a:ext uri="{FF2B5EF4-FFF2-40B4-BE49-F238E27FC236}">
                <a16:creationId xmlns:a16="http://schemas.microsoft.com/office/drawing/2014/main" id="{030B4E52-800A-2FDD-FDF5-6EB675EB6A60}"/>
              </a:ext>
            </a:extLst>
          </p:cNvPr>
          <p:cNvGrpSpPr/>
          <p:nvPr/>
        </p:nvGrpSpPr>
        <p:grpSpPr>
          <a:xfrm>
            <a:off x="337430" y="1469379"/>
            <a:ext cx="336240" cy="1216440"/>
            <a:chOff x="337430" y="1469379"/>
            <a:chExt cx="336240" cy="12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57204797-8B35-F970-D166-A7C9E812669F}"/>
                    </a:ext>
                  </a:extLst>
                </p14:cNvPr>
                <p14:cNvContentPartPr/>
                <p14:nvPr/>
              </p14:nvContentPartPr>
              <p14:xfrm>
                <a:off x="337430" y="1469379"/>
                <a:ext cx="245880" cy="85500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57204797-8B35-F970-D166-A7C9E81266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9790" y="1451379"/>
                  <a:ext cx="281520" cy="89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2D9E121C-AB47-D344-CEBE-3BBB01C0D391}"/>
                    </a:ext>
                  </a:extLst>
                </p14:cNvPr>
                <p14:cNvContentPartPr/>
                <p14:nvPr/>
              </p14:nvContentPartPr>
              <p14:xfrm>
                <a:off x="407270" y="2329059"/>
                <a:ext cx="266400" cy="35676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2D9E121C-AB47-D344-CEBE-3BBB01C0D39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9270" y="2311059"/>
                  <a:ext cx="302040" cy="39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E8A70D25-F5AF-2813-0EE6-0019B439D5AC}"/>
              </a:ext>
            </a:extLst>
          </p:cNvPr>
          <p:cNvGrpSpPr/>
          <p:nvPr/>
        </p:nvGrpSpPr>
        <p:grpSpPr>
          <a:xfrm>
            <a:off x="514910" y="2771859"/>
            <a:ext cx="292320" cy="946080"/>
            <a:chOff x="514910" y="2771859"/>
            <a:chExt cx="292320" cy="94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951D1DC2-B595-58DB-7670-68C6CA8C8BA6}"/>
                    </a:ext>
                  </a:extLst>
                </p14:cNvPr>
                <p14:cNvContentPartPr/>
                <p14:nvPr/>
              </p14:nvContentPartPr>
              <p14:xfrm>
                <a:off x="514910" y="2817939"/>
                <a:ext cx="292320" cy="90000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951D1DC2-B595-58DB-7670-68C6CA8C8BA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6910" y="2800299"/>
                  <a:ext cx="327960" cy="9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3CE6DB6C-2193-79C9-CDF9-B5C1958710A2}"/>
                    </a:ext>
                  </a:extLst>
                </p14:cNvPr>
                <p14:cNvContentPartPr/>
                <p14:nvPr/>
              </p14:nvContentPartPr>
              <p14:xfrm>
                <a:off x="559550" y="2771859"/>
                <a:ext cx="39240" cy="36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3CE6DB6C-2193-79C9-CDF9-B5C1958710A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1550" y="2753859"/>
                  <a:ext cx="748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5656229F-C388-BD84-FE7D-40997B8B6758}"/>
                  </a:ext>
                </a:extLst>
              </p14:cNvPr>
              <p14:cNvContentPartPr/>
              <p14:nvPr/>
            </p14:nvContentPartPr>
            <p14:xfrm>
              <a:off x="7869710" y="4133379"/>
              <a:ext cx="505080" cy="3621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5656229F-C388-BD84-FE7D-40997B8B675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51710" y="4115379"/>
                <a:ext cx="540720" cy="39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Skupina 25">
            <a:extLst>
              <a:ext uri="{FF2B5EF4-FFF2-40B4-BE49-F238E27FC236}">
                <a16:creationId xmlns:a16="http://schemas.microsoft.com/office/drawing/2014/main" id="{4AA07D37-86FE-F3B3-ECF2-EA52F198EF8E}"/>
              </a:ext>
            </a:extLst>
          </p:cNvPr>
          <p:cNvGrpSpPr/>
          <p:nvPr/>
        </p:nvGrpSpPr>
        <p:grpSpPr>
          <a:xfrm>
            <a:off x="7907510" y="3519219"/>
            <a:ext cx="630720" cy="828720"/>
            <a:chOff x="7907510" y="3519219"/>
            <a:chExt cx="630720" cy="8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6E8ADCC7-B869-2771-8A4E-7F4AC81F6F0C}"/>
                    </a:ext>
                  </a:extLst>
                </p14:cNvPr>
                <p14:cNvContentPartPr/>
                <p14:nvPr/>
              </p14:nvContentPartPr>
              <p14:xfrm>
                <a:off x="7907510" y="4044099"/>
                <a:ext cx="29160" cy="4860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6E8ADCC7-B869-2771-8A4E-7F4AC81F6F0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89510" y="4026099"/>
                  <a:ext cx="64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7E09F0C1-56C6-D99C-7A9F-D06F9265B2AF}"/>
                    </a:ext>
                  </a:extLst>
                </p14:cNvPr>
                <p14:cNvContentPartPr/>
                <p14:nvPr/>
              </p14:nvContentPartPr>
              <p14:xfrm>
                <a:off x="7957550" y="3988659"/>
                <a:ext cx="360" cy="3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7E09F0C1-56C6-D99C-7A9F-D06F9265B2A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39550" y="397101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1FCC66DF-62A2-2F7D-3A12-2D914C2D50ED}"/>
                    </a:ext>
                  </a:extLst>
                </p14:cNvPr>
                <p14:cNvContentPartPr/>
                <p14:nvPr/>
              </p14:nvContentPartPr>
              <p14:xfrm>
                <a:off x="7943870" y="3519219"/>
                <a:ext cx="537480" cy="54072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1FCC66DF-62A2-2F7D-3A12-2D914C2D50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26230" y="3501219"/>
                  <a:ext cx="57312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7AE23222-B2D5-1E2D-D06F-D4A0014567E5}"/>
                    </a:ext>
                  </a:extLst>
                </p14:cNvPr>
                <p14:cNvContentPartPr/>
                <p14:nvPr/>
              </p14:nvContentPartPr>
              <p14:xfrm>
                <a:off x="8435990" y="3898659"/>
                <a:ext cx="102240" cy="44928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7AE23222-B2D5-1E2D-D06F-D4A0014567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417990" y="3881019"/>
                  <a:ext cx="13788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C49B8005-4FC9-DF3A-3488-D9BE3B41EACC}"/>
                    </a:ext>
                  </a:extLst>
                </p14:cNvPr>
                <p14:cNvContentPartPr/>
                <p14:nvPr/>
              </p14:nvContentPartPr>
              <p14:xfrm>
                <a:off x="8278670" y="3652059"/>
                <a:ext cx="165960" cy="12168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C49B8005-4FC9-DF3A-3488-D9BE3B41EA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60670" y="3634419"/>
                  <a:ext cx="2016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9EBB17AA-274C-9F80-1CD0-41D565810576}"/>
                    </a:ext>
                  </a:extLst>
                </p14:cNvPr>
                <p14:cNvContentPartPr/>
                <p14:nvPr/>
              </p14:nvContentPartPr>
              <p14:xfrm>
                <a:off x="8230430" y="3845739"/>
                <a:ext cx="193680" cy="26136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9EBB17AA-274C-9F80-1CD0-41D56581057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12430" y="3828099"/>
                  <a:ext cx="2293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3FDD22EE-42B7-9383-27AB-B84792CBF73D}"/>
                    </a:ext>
                  </a:extLst>
                </p14:cNvPr>
                <p14:cNvContentPartPr/>
                <p14:nvPr/>
              </p14:nvContentPartPr>
              <p14:xfrm>
                <a:off x="8099750" y="3985059"/>
                <a:ext cx="17280" cy="8820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3FDD22EE-42B7-9383-27AB-B84792CBF73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81750" y="3967419"/>
                  <a:ext cx="52920" cy="12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5C47DD8C-F0CA-4142-5C87-9210D4980F20}"/>
              </a:ext>
            </a:extLst>
          </p:cNvPr>
          <p:cNvGrpSpPr/>
          <p:nvPr/>
        </p:nvGrpSpPr>
        <p:grpSpPr>
          <a:xfrm>
            <a:off x="7496390" y="4853019"/>
            <a:ext cx="1749600" cy="1903680"/>
            <a:chOff x="7496390" y="4853019"/>
            <a:chExt cx="1749600" cy="190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Rukopis 26">
                  <a:extLst>
                    <a:ext uri="{FF2B5EF4-FFF2-40B4-BE49-F238E27FC236}">
                      <a16:creationId xmlns:a16="http://schemas.microsoft.com/office/drawing/2014/main" id="{E1E9DED6-3D1A-E52C-FB00-5881238282E1}"/>
                    </a:ext>
                  </a:extLst>
                </p14:cNvPr>
                <p14:cNvContentPartPr/>
                <p14:nvPr/>
              </p14:nvContentPartPr>
              <p14:xfrm>
                <a:off x="7496390" y="4853019"/>
                <a:ext cx="179280" cy="1490040"/>
              </p14:xfrm>
            </p:contentPart>
          </mc:Choice>
          <mc:Fallback xmlns="">
            <p:pic>
              <p:nvPicPr>
                <p:cNvPr id="27" name="Rukopis 26">
                  <a:extLst>
                    <a:ext uri="{FF2B5EF4-FFF2-40B4-BE49-F238E27FC236}">
                      <a16:creationId xmlns:a16="http://schemas.microsoft.com/office/drawing/2014/main" id="{E1E9DED6-3D1A-E52C-FB00-5881238282E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78390" y="4835379"/>
                  <a:ext cx="214920" cy="152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Rukopis 27">
                  <a:extLst>
                    <a:ext uri="{FF2B5EF4-FFF2-40B4-BE49-F238E27FC236}">
                      <a16:creationId xmlns:a16="http://schemas.microsoft.com/office/drawing/2014/main" id="{0A7A7F2B-128B-E934-0E22-9415DAF6B2F2}"/>
                    </a:ext>
                  </a:extLst>
                </p14:cNvPr>
                <p14:cNvContentPartPr/>
                <p14:nvPr/>
              </p14:nvContentPartPr>
              <p14:xfrm>
                <a:off x="7742270" y="6221379"/>
                <a:ext cx="124200" cy="415080"/>
              </p14:xfrm>
            </p:contentPart>
          </mc:Choice>
          <mc:Fallback xmlns="">
            <p:pic>
              <p:nvPicPr>
                <p:cNvPr id="28" name="Rukopis 27">
                  <a:extLst>
                    <a:ext uri="{FF2B5EF4-FFF2-40B4-BE49-F238E27FC236}">
                      <a16:creationId xmlns:a16="http://schemas.microsoft.com/office/drawing/2014/main" id="{0A7A7F2B-128B-E934-0E22-9415DAF6B2F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724270" y="6203379"/>
                  <a:ext cx="15984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Rukopis 29">
                  <a:extLst>
                    <a:ext uri="{FF2B5EF4-FFF2-40B4-BE49-F238E27FC236}">
                      <a16:creationId xmlns:a16="http://schemas.microsoft.com/office/drawing/2014/main" id="{BE893588-CCC3-2C41-30BF-9E56136CB7CE}"/>
                    </a:ext>
                  </a:extLst>
                </p14:cNvPr>
                <p14:cNvContentPartPr/>
                <p14:nvPr/>
              </p14:nvContentPartPr>
              <p14:xfrm>
                <a:off x="7969790" y="6359619"/>
                <a:ext cx="269280" cy="257400"/>
              </p14:xfrm>
            </p:contentPart>
          </mc:Choice>
          <mc:Fallback xmlns="">
            <p:pic>
              <p:nvPicPr>
                <p:cNvPr id="30" name="Rukopis 29">
                  <a:extLst>
                    <a:ext uri="{FF2B5EF4-FFF2-40B4-BE49-F238E27FC236}">
                      <a16:creationId xmlns:a16="http://schemas.microsoft.com/office/drawing/2014/main" id="{BE893588-CCC3-2C41-30BF-9E56136CB7C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951790" y="6341979"/>
                  <a:ext cx="3049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Rukopis 31">
                  <a:extLst>
                    <a:ext uri="{FF2B5EF4-FFF2-40B4-BE49-F238E27FC236}">
                      <a16:creationId xmlns:a16="http://schemas.microsoft.com/office/drawing/2014/main" id="{CE3245EA-E0A3-D1AB-8872-A10E5F7A4BCB}"/>
                    </a:ext>
                  </a:extLst>
                </p14:cNvPr>
                <p14:cNvContentPartPr/>
                <p14:nvPr/>
              </p14:nvContentPartPr>
              <p14:xfrm>
                <a:off x="8364350" y="6359619"/>
                <a:ext cx="266760" cy="282240"/>
              </p14:xfrm>
            </p:contentPart>
          </mc:Choice>
          <mc:Fallback xmlns="">
            <p:pic>
              <p:nvPicPr>
                <p:cNvPr id="32" name="Rukopis 31">
                  <a:extLst>
                    <a:ext uri="{FF2B5EF4-FFF2-40B4-BE49-F238E27FC236}">
                      <a16:creationId xmlns:a16="http://schemas.microsoft.com/office/drawing/2014/main" id="{CE3245EA-E0A3-D1AB-8872-A10E5F7A4BC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46350" y="6341979"/>
                  <a:ext cx="3024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Rukopis 33">
                  <a:extLst>
                    <a:ext uri="{FF2B5EF4-FFF2-40B4-BE49-F238E27FC236}">
                      <a16:creationId xmlns:a16="http://schemas.microsoft.com/office/drawing/2014/main" id="{A4E81F3C-E310-A4F1-4655-40B0694E8733}"/>
                    </a:ext>
                  </a:extLst>
                </p14:cNvPr>
                <p14:cNvContentPartPr/>
                <p14:nvPr/>
              </p14:nvContentPartPr>
              <p14:xfrm>
                <a:off x="8686190" y="6390579"/>
                <a:ext cx="278640" cy="241200"/>
              </p14:xfrm>
            </p:contentPart>
          </mc:Choice>
          <mc:Fallback xmlns="">
            <p:pic>
              <p:nvPicPr>
                <p:cNvPr id="34" name="Rukopis 33">
                  <a:extLst>
                    <a:ext uri="{FF2B5EF4-FFF2-40B4-BE49-F238E27FC236}">
                      <a16:creationId xmlns:a16="http://schemas.microsoft.com/office/drawing/2014/main" id="{A4E81F3C-E310-A4F1-4655-40B0694E873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68190" y="6372939"/>
                  <a:ext cx="3142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Rukopis 35">
                  <a:extLst>
                    <a:ext uri="{FF2B5EF4-FFF2-40B4-BE49-F238E27FC236}">
                      <a16:creationId xmlns:a16="http://schemas.microsoft.com/office/drawing/2014/main" id="{6DC3692F-DA7B-5D18-B39A-F965CEAA368F}"/>
                    </a:ext>
                  </a:extLst>
                </p14:cNvPr>
                <p14:cNvContentPartPr/>
                <p14:nvPr/>
              </p14:nvContentPartPr>
              <p14:xfrm>
                <a:off x="8996510" y="6528459"/>
                <a:ext cx="249480" cy="228240"/>
              </p14:xfrm>
            </p:contentPart>
          </mc:Choice>
          <mc:Fallback xmlns="">
            <p:pic>
              <p:nvPicPr>
                <p:cNvPr id="36" name="Rukopis 35">
                  <a:extLst>
                    <a:ext uri="{FF2B5EF4-FFF2-40B4-BE49-F238E27FC236}">
                      <a16:creationId xmlns:a16="http://schemas.microsoft.com/office/drawing/2014/main" id="{6DC3692F-DA7B-5D18-B39A-F965CEAA36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78870" y="6510819"/>
                  <a:ext cx="285120" cy="26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69F97BFC-6302-CD3A-AAFB-6514DF861F0D}"/>
              </a:ext>
            </a:extLst>
          </p:cNvPr>
          <p:cNvGrpSpPr/>
          <p:nvPr/>
        </p:nvGrpSpPr>
        <p:grpSpPr>
          <a:xfrm>
            <a:off x="9565310" y="6336939"/>
            <a:ext cx="684720" cy="655560"/>
            <a:chOff x="9565310" y="6336939"/>
            <a:chExt cx="684720" cy="65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8" name="Rukopis 37">
                  <a:extLst>
                    <a:ext uri="{FF2B5EF4-FFF2-40B4-BE49-F238E27FC236}">
                      <a16:creationId xmlns:a16="http://schemas.microsoft.com/office/drawing/2014/main" id="{3DD21EC0-48F4-9F35-C1AD-20D006162BD3}"/>
                    </a:ext>
                  </a:extLst>
                </p14:cNvPr>
                <p14:cNvContentPartPr/>
                <p14:nvPr/>
              </p14:nvContentPartPr>
              <p14:xfrm>
                <a:off x="9565310" y="6336939"/>
                <a:ext cx="130320" cy="655560"/>
              </p14:xfrm>
            </p:contentPart>
          </mc:Choice>
          <mc:Fallback xmlns="">
            <p:pic>
              <p:nvPicPr>
                <p:cNvPr id="38" name="Rukopis 37">
                  <a:extLst>
                    <a:ext uri="{FF2B5EF4-FFF2-40B4-BE49-F238E27FC236}">
                      <a16:creationId xmlns:a16="http://schemas.microsoft.com/office/drawing/2014/main" id="{3DD21EC0-48F4-9F35-C1AD-20D006162BD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47670" y="6318939"/>
                  <a:ext cx="165960" cy="6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9" name="Rukopis 38">
                  <a:extLst>
                    <a:ext uri="{FF2B5EF4-FFF2-40B4-BE49-F238E27FC236}">
                      <a16:creationId xmlns:a16="http://schemas.microsoft.com/office/drawing/2014/main" id="{FF971670-D49D-D7BF-1203-47767D95C0BD}"/>
                    </a:ext>
                  </a:extLst>
                </p14:cNvPr>
                <p14:cNvContentPartPr/>
                <p14:nvPr/>
              </p14:nvContentPartPr>
              <p14:xfrm>
                <a:off x="9713270" y="6342699"/>
                <a:ext cx="343800" cy="17280"/>
              </p14:xfrm>
            </p:contentPart>
          </mc:Choice>
          <mc:Fallback xmlns="">
            <p:pic>
              <p:nvPicPr>
                <p:cNvPr id="39" name="Rukopis 38">
                  <a:extLst>
                    <a:ext uri="{FF2B5EF4-FFF2-40B4-BE49-F238E27FC236}">
                      <a16:creationId xmlns:a16="http://schemas.microsoft.com/office/drawing/2014/main" id="{FF971670-D49D-D7BF-1203-47767D95C0B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695270" y="6324699"/>
                  <a:ext cx="3794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Rukopis 40">
                  <a:extLst>
                    <a:ext uri="{FF2B5EF4-FFF2-40B4-BE49-F238E27FC236}">
                      <a16:creationId xmlns:a16="http://schemas.microsoft.com/office/drawing/2014/main" id="{21AA04CA-2BCD-ADF0-12CE-DAC42835977E}"/>
                    </a:ext>
                  </a:extLst>
                </p14:cNvPr>
                <p14:cNvContentPartPr/>
                <p14:nvPr/>
              </p14:nvContentPartPr>
              <p14:xfrm>
                <a:off x="9760070" y="6559059"/>
                <a:ext cx="194400" cy="7200"/>
              </p14:xfrm>
            </p:contentPart>
          </mc:Choice>
          <mc:Fallback xmlns="">
            <p:pic>
              <p:nvPicPr>
                <p:cNvPr id="41" name="Rukopis 40">
                  <a:extLst>
                    <a:ext uri="{FF2B5EF4-FFF2-40B4-BE49-F238E27FC236}">
                      <a16:creationId xmlns:a16="http://schemas.microsoft.com/office/drawing/2014/main" id="{21AA04CA-2BCD-ADF0-12CE-DAC4283597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742430" y="6541419"/>
                  <a:ext cx="2300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Rukopis 41">
                  <a:extLst>
                    <a:ext uri="{FF2B5EF4-FFF2-40B4-BE49-F238E27FC236}">
                      <a16:creationId xmlns:a16="http://schemas.microsoft.com/office/drawing/2014/main" id="{9E550EFA-08DA-1E29-8BD2-9388B6299643}"/>
                    </a:ext>
                  </a:extLst>
                </p14:cNvPr>
                <p14:cNvContentPartPr/>
                <p14:nvPr/>
              </p14:nvContentPartPr>
              <p14:xfrm>
                <a:off x="10217990" y="6353139"/>
                <a:ext cx="32040" cy="339480"/>
              </p14:xfrm>
            </p:contentPart>
          </mc:Choice>
          <mc:Fallback xmlns="">
            <p:pic>
              <p:nvPicPr>
                <p:cNvPr id="42" name="Rukopis 41">
                  <a:extLst>
                    <a:ext uri="{FF2B5EF4-FFF2-40B4-BE49-F238E27FC236}">
                      <a16:creationId xmlns:a16="http://schemas.microsoft.com/office/drawing/2014/main" id="{9E550EFA-08DA-1E29-8BD2-9388B629964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200350" y="6335139"/>
                  <a:ext cx="67680" cy="37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BD05090A-E0D8-4B0E-48A3-308D030457C5}"/>
              </a:ext>
            </a:extLst>
          </p:cNvPr>
          <p:cNvGrpSpPr/>
          <p:nvPr/>
        </p:nvGrpSpPr>
        <p:grpSpPr>
          <a:xfrm>
            <a:off x="10436870" y="6168819"/>
            <a:ext cx="1747800" cy="711360"/>
            <a:chOff x="10436870" y="6168819"/>
            <a:chExt cx="1747800" cy="71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Rukopis 43">
                  <a:extLst>
                    <a:ext uri="{FF2B5EF4-FFF2-40B4-BE49-F238E27FC236}">
                      <a16:creationId xmlns:a16="http://schemas.microsoft.com/office/drawing/2014/main" id="{695D84B3-5D00-3085-3893-BDF27F4E9047}"/>
                    </a:ext>
                  </a:extLst>
                </p14:cNvPr>
                <p14:cNvContentPartPr/>
                <p14:nvPr/>
              </p14:nvContentPartPr>
              <p14:xfrm>
                <a:off x="10436870" y="6168819"/>
                <a:ext cx="428040" cy="628200"/>
              </p14:xfrm>
            </p:contentPart>
          </mc:Choice>
          <mc:Fallback xmlns="">
            <p:pic>
              <p:nvPicPr>
                <p:cNvPr id="44" name="Rukopis 43">
                  <a:extLst>
                    <a:ext uri="{FF2B5EF4-FFF2-40B4-BE49-F238E27FC236}">
                      <a16:creationId xmlns:a16="http://schemas.microsoft.com/office/drawing/2014/main" id="{695D84B3-5D00-3085-3893-BDF27F4E904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419230" y="6151179"/>
                  <a:ext cx="46368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Rukopis 44">
                  <a:extLst>
                    <a:ext uri="{FF2B5EF4-FFF2-40B4-BE49-F238E27FC236}">
                      <a16:creationId xmlns:a16="http://schemas.microsoft.com/office/drawing/2014/main" id="{4F088C6C-C999-8436-A55E-4EE63F146544}"/>
                    </a:ext>
                  </a:extLst>
                </p14:cNvPr>
                <p14:cNvContentPartPr/>
                <p14:nvPr/>
              </p14:nvContentPartPr>
              <p14:xfrm>
                <a:off x="10989830" y="6225339"/>
                <a:ext cx="205200" cy="643320"/>
              </p14:xfrm>
            </p:contentPart>
          </mc:Choice>
          <mc:Fallback xmlns="">
            <p:pic>
              <p:nvPicPr>
                <p:cNvPr id="45" name="Rukopis 44">
                  <a:extLst>
                    <a:ext uri="{FF2B5EF4-FFF2-40B4-BE49-F238E27FC236}">
                      <a16:creationId xmlns:a16="http://schemas.microsoft.com/office/drawing/2014/main" id="{4F088C6C-C999-8436-A55E-4EE63F14654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971830" y="6207699"/>
                  <a:ext cx="240840" cy="67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7" name="Rukopis 46">
                  <a:extLst>
                    <a:ext uri="{FF2B5EF4-FFF2-40B4-BE49-F238E27FC236}">
                      <a16:creationId xmlns:a16="http://schemas.microsoft.com/office/drawing/2014/main" id="{5342C201-5D82-11F9-1A4A-A93257159FCF}"/>
                    </a:ext>
                  </a:extLst>
                </p14:cNvPr>
                <p14:cNvContentPartPr/>
                <p14:nvPr/>
              </p14:nvContentPartPr>
              <p14:xfrm>
                <a:off x="11375750" y="6215259"/>
                <a:ext cx="471960" cy="514080"/>
              </p14:xfrm>
            </p:contentPart>
          </mc:Choice>
          <mc:Fallback xmlns="">
            <p:pic>
              <p:nvPicPr>
                <p:cNvPr id="47" name="Rukopis 46">
                  <a:extLst>
                    <a:ext uri="{FF2B5EF4-FFF2-40B4-BE49-F238E27FC236}">
                      <a16:creationId xmlns:a16="http://schemas.microsoft.com/office/drawing/2014/main" id="{5342C201-5D82-11F9-1A4A-A93257159FC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357750" y="6197619"/>
                  <a:ext cx="5076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8" name="Rukopis 47">
                  <a:extLst>
                    <a:ext uri="{FF2B5EF4-FFF2-40B4-BE49-F238E27FC236}">
                      <a16:creationId xmlns:a16="http://schemas.microsoft.com/office/drawing/2014/main" id="{FEE46CA0-9F44-E554-467F-380640A4C2BB}"/>
                    </a:ext>
                  </a:extLst>
                </p14:cNvPr>
                <p14:cNvContentPartPr/>
                <p14:nvPr/>
              </p14:nvContentPartPr>
              <p14:xfrm>
                <a:off x="11669510" y="6490659"/>
                <a:ext cx="172800" cy="111600"/>
              </p14:xfrm>
            </p:contentPart>
          </mc:Choice>
          <mc:Fallback xmlns="">
            <p:pic>
              <p:nvPicPr>
                <p:cNvPr id="48" name="Rukopis 47">
                  <a:extLst>
                    <a:ext uri="{FF2B5EF4-FFF2-40B4-BE49-F238E27FC236}">
                      <a16:creationId xmlns:a16="http://schemas.microsoft.com/office/drawing/2014/main" id="{FEE46CA0-9F44-E554-467F-380640A4C2B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651870" y="6473019"/>
                  <a:ext cx="2084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9" name="Rukopis 48">
                  <a:extLst>
                    <a:ext uri="{FF2B5EF4-FFF2-40B4-BE49-F238E27FC236}">
                      <a16:creationId xmlns:a16="http://schemas.microsoft.com/office/drawing/2014/main" id="{04640592-44A0-D444-9C82-E6BC99776467}"/>
                    </a:ext>
                  </a:extLst>
                </p14:cNvPr>
                <p14:cNvContentPartPr/>
                <p14:nvPr/>
              </p14:nvContentPartPr>
              <p14:xfrm>
                <a:off x="11953190" y="6337299"/>
                <a:ext cx="231480" cy="542880"/>
              </p14:xfrm>
            </p:contentPart>
          </mc:Choice>
          <mc:Fallback xmlns="">
            <p:pic>
              <p:nvPicPr>
                <p:cNvPr id="49" name="Rukopis 48">
                  <a:extLst>
                    <a:ext uri="{FF2B5EF4-FFF2-40B4-BE49-F238E27FC236}">
                      <a16:creationId xmlns:a16="http://schemas.microsoft.com/office/drawing/2014/main" id="{04640592-44A0-D444-9C82-E6BC9977646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935190" y="6319659"/>
                  <a:ext cx="267120" cy="57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1" name="Rukopis 50">
                <a:extLst>
                  <a:ext uri="{FF2B5EF4-FFF2-40B4-BE49-F238E27FC236}">
                    <a16:creationId xmlns:a16="http://schemas.microsoft.com/office/drawing/2014/main" id="{2DB29441-BC09-5C76-B40F-2A7CE0AA1BA2}"/>
                  </a:ext>
                </a:extLst>
              </p14:cNvPr>
              <p14:cNvContentPartPr/>
              <p14:nvPr/>
            </p14:nvContentPartPr>
            <p14:xfrm>
              <a:off x="191990" y="4906659"/>
              <a:ext cx="819360" cy="1067040"/>
            </p14:xfrm>
          </p:contentPart>
        </mc:Choice>
        <mc:Fallback xmlns="">
          <p:pic>
            <p:nvPicPr>
              <p:cNvPr id="51" name="Rukopis 50">
                <a:extLst>
                  <a:ext uri="{FF2B5EF4-FFF2-40B4-BE49-F238E27FC236}">
                    <a16:creationId xmlns:a16="http://schemas.microsoft.com/office/drawing/2014/main" id="{2DB29441-BC09-5C76-B40F-2A7CE0AA1BA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74350" y="4888659"/>
                <a:ext cx="855000" cy="11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2" name="Rukopis 51">
                <a:extLst>
                  <a:ext uri="{FF2B5EF4-FFF2-40B4-BE49-F238E27FC236}">
                    <a16:creationId xmlns:a16="http://schemas.microsoft.com/office/drawing/2014/main" id="{D24A8066-C0FC-CF71-4704-AC5C9B5881B6}"/>
                  </a:ext>
                </a:extLst>
              </p14:cNvPr>
              <p14:cNvContentPartPr/>
              <p14:nvPr/>
            </p14:nvContentPartPr>
            <p14:xfrm>
              <a:off x="8645510" y="2023419"/>
              <a:ext cx="1167840" cy="401400"/>
            </p14:xfrm>
          </p:contentPart>
        </mc:Choice>
        <mc:Fallback xmlns="">
          <p:pic>
            <p:nvPicPr>
              <p:cNvPr id="52" name="Rukopis 51">
                <a:extLst>
                  <a:ext uri="{FF2B5EF4-FFF2-40B4-BE49-F238E27FC236}">
                    <a16:creationId xmlns:a16="http://schemas.microsoft.com/office/drawing/2014/main" id="{D24A8066-C0FC-CF71-4704-AC5C9B5881B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627510" y="2005779"/>
                <a:ext cx="1203480" cy="43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709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3855" y="0"/>
            <a:ext cx="34913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SACROILIACA – kloub křížokyčelní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auricularis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sacri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auricularis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ilii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krátké a tuhé; typologicky kloub tuhý (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amphiarthrosis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619500" y="0"/>
            <a:ext cx="85725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10124" b="12222"/>
          <a:stretch/>
        </p:blipFill>
        <p:spPr>
          <a:xfrm rot="16200000">
            <a:off x="2770385" y="844219"/>
            <a:ext cx="6159500" cy="44710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/>
          <a:stretch/>
        </p:blipFill>
        <p:spPr>
          <a:xfrm rot="5400000" flipH="1">
            <a:off x="7205133" y="1051982"/>
            <a:ext cx="5562600" cy="41063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04402565-41FD-5D73-77B3-51FFAD5A3EE9}"/>
                  </a:ext>
                </a:extLst>
              </p14:cNvPr>
              <p14:cNvContentPartPr/>
              <p14:nvPr/>
            </p14:nvContentPartPr>
            <p14:xfrm>
              <a:off x="6201110" y="1623819"/>
              <a:ext cx="1200960" cy="138924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04402565-41FD-5D73-77B3-51FFAD5A3E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3470" y="1606179"/>
                <a:ext cx="1236600" cy="14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CD2C7712-1044-256E-4E6B-BBC757CC24A4}"/>
                  </a:ext>
                </a:extLst>
              </p14:cNvPr>
              <p14:cNvContentPartPr/>
              <p14:nvPr/>
            </p14:nvContentPartPr>
            <p14:xfrm>
              <a:off x="238070" y="1789779"/>
              <a:ext cx="639720" cy="53460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D2C7712-1044-256E-4E6B-BBC757CC24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0070" y="1771779"/>
                <a:ext cx="675360" cy="5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7BAF96B0-B99A-1EA7-5564-B5B9C551C015}"/>
                  </a:ext>
                </a:extLst>
              </p14:cNvPr>
              <p14:cNvContentPartPr/>
              <p14:nvPr/>
            </p14:nvContentPartPr>
            <p14:xfrm>
              <a:off x="8628950" y="1057539"/>
              <a:ext cx="1253160" cy="197280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7BAF96B0-B99A-1EA7-5564-B5B9C551C01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10950" y="1039899"/>
                <a:ext cx="1288800" cy="20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3F9705FE-0F18-D761-2F5D-AC0607FF9359}"/>
                  </a:ext>
                </a:extLst>
              </p14:cNvPr>
              <p14:cNvContentPartPr/>
              <p14:nvPr/>
            </p14:nvContentPartPr>
            <p14:xfrm>
              <a:off x="188390" y="1201539"/>
              <a:ext cx="415440" cy="51984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3F9705FE-0F18-D761-2F5D-AC0607FF935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0750" y="1183899"/>
                <a:ext cx="451080" cy="55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12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65"/>
          <a:stretch/>
        </p:blipFill>
        <p:spPr>
          <a:xfrm>
            <a:off x="6400435" y="-4981"/>
            <a:ext cx="5791565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5250" y="23575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Vazy nitrokloubní: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především o tzv.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zkřížené (křížové) vazy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kolení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genus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dělí se na: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přední zkřížený vaz; jde od vnitřní plochy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laterálního kondylu femuru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dopředu, dolů a mediálně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intercondylaris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zadní zkřížený vaz; od zevní plochy mediálního kondylu femuru dozadu, dolů a zevně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intercondylaris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post.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tibiea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Křížové vazy zajišťují pevnost kolena zejména při ohnutí.</a:t>
            </a:r>
          </a:p>
          <a:p>
            <a:pPr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Další nitrokloubní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transversum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genus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spojuje vpředu napříč oba menisky.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3E6026F-20C0-A2CE-B066-F36B5B3FB6EF}"/>
              </a:ext>
            </a:extLst>
          </p:cNvPr>
          <p:cNvGrpSpPr/>
          <p:nvPr/>
        </p:nvGrpSpPr>
        <p:grpSpPr>
          <a:xfrm>
            <a:off x="4855790" y="1859259"/>
            <a:ext cx="5499360" cy="4047120"/>
            <a:chOff x="4855790" y="1859259"/>
            <a:chExt cx="5499360" cy="40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Rukopis 1">
                  <a:extLst>
                    <a:ext uri="{FF2B5EF4-FFF2-40B4-BE49-F238E27FC236}">
                      <a16:creationId xmlns:a16="http://schemas.microsoft.com/office/drawing/2014/main" id="{1F698718-6723-6B58-FE6E-7F6E260CD31C}"/>
                    </a:ext>
                  </a:extLst>
                </p14:cNvPr>
                <p14:cNvContentPartPr/>
                <p14:nvPr/>
              </p14:nvContentPartPr>
              <p14:xfrm>
                <a:off x="5863790" y="1859259"/>
                <a:ext cx="3295080" cy="965160"/>
              </p14:xfrm>
            </p:contentPart>
          </mc:Choice>
          <mc:Fallback xmlns="">
            <p:pic>
              <p:nvPicPr>
                <p:cNvPr id="2" name="Rukopis 1">
                  <a:extLst>
                    <a:ext uri="{FF2B5EF4-FFF2-40B4-BE49-F238E27FC236}">
                      <a16:creationId xmlns:a16="http://schemas.microsoft.com/office/drawing/2014/main" id="{1F698718-6723-6B58-FE6E-7F6E260CD3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46150" y="1841259"/>
                  <a:ext cx="3330720" cy="10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30F437C8-1192-E723-F138-F9E7EBFF0453}"/>
                    </a:ext>
                  </a:extLst>
                </p14:cNvPr>
                <p14:cNvContentPartPr/>
                <p14:nvPr/>
              </p14:nvContentPartPr>
              <p14:xfrm>
                <a:off x="4888550" y="3333459"/>
                <a:ext cx="3555720" cy="1271880"/>
              </p14:xfrm>
            </p:contentPart>
          </mc:Choice>
          <mc:Fallback xmlns=""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30F437C8-1192-E723-F138-F9E7EBFF045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70910" y="3315819"/>
                  <a:ext cx="3591360" cy="13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18A35BD7-9F95-0D50-886C-68D6A5EFD0BD}"/>
                    </a:ext>
                  </a:extLst>
                </p14:cNvPr>
                <p14:cNvContentPartPr/>
                <p14:nvPr/>
              </p14:nvContentPartPr>
              <p14:xfrm>
                <a:off x="4855790" y="3011979"/>
                <a:ext cx="5499360" cy="289440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18A35BD7-9F95-0D50-886C-68D6A5EFD0B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37790" y="2993979"/>
                  <a:ext cx="5535000" cy="2930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3904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5250" y="23575"/>
            <a:ext cx="391114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Vazy nitrokloubní: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Další nitrokloubní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meniscofemorale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od zadního cípu zevního menisku jdoucí na fibulární bok vnitřního kondylu za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cruciatum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meniscofemorale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jedná se o slabší a nekonstantní vazivové spojení dorsálního úseku laterálního menisku s předním zkříženým vazem, které jde před zadním zkříženým vazem.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883843" y="0"/>
            <a:ext cx="830815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t="16502" r="26740" b="24398"/>
          <a:stretch/>
        </p:blipFill>
        <p:spPr>
          <a:xfrm>
            <a:off x="7696853" y="28280"/>
            <a:ext cx="4481931" cy="682972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28444" r="39515" b="2983"/>
          <a:stretch/>
        </p:blipFill>
        <p:spPr>
          <a:xfrm>
            <a:off x="3883843" y="23575"/>
            <a:ext cx="4506348" cy="63887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0AA6A64D-9805-64B2-B5BC-71C9D1FBAD3D}"/>
                  </a:ext>
                </a:extLst>
              </p14:cNvPr>
              <p14:cNvContentPartPr/>
              <p14:nvPr/>
            </p14:nvContentPartPr>
            <p14:xfrm>
              <a:off x="5197070" y="3320499"/>
              <a:ext cx="986760" cy="9284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0AA6A64D-9805-64B2-B5BC-71C9D1FBAD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9430" y="3302499"/>
                <a:ext cx="1022400" cy="9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E7869CDA-69C7-D702-1D90-771A28CC8578}"/>
                  </a:ext>
                </a:extLst>
              </p14:cNvPr>
              <p14:cNvContentPartPr/>
              <p14:nvPr/>
            </p14:nvContentPartPr>
            <p14:xfrm>
              <a:off x="5263310" y="3296739"/>
              <a:ext cx="926640" cy="6026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E7869CDA-69C7-D702-1D90-771A28CC85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670" y="3279099"/>
                <a:ext cx="962280" cy="63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Skupina 8">
            <a:extLst>
              <a:ext uri="{FF2B5EF4-FFF2-40B4-BE49-F238E27FC236}">
                <a16:creationId xmlns:a16="http://schemas.microsoft.com/office/drawing/2014/main" id="{E4FFD68C-AD04-582F-1A2F-93A8E94711F7}"/>
              </a:ext>
            </a:extLst>
          </p:cNvPr>
          <p:cNvGrpSpPr/>
          <p:nvPr/>
        </p:nvGrpSpPr>
        <p:grpSpPr>
          <a:xfrm>
            <a:off x="5210390" y="3409059"/>
            <a:ext cx="659880" cy="667440"/>
            <a:chOff x="5210390" y="3409059"/>
            <a:chExt cx="659880" cy="66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AE02C6D9-7D25-DDE4-EDF5-752CBE65E404}"/>
                    </a:ext>
                  </a:extLst>
                </p14:cNvPr>
                <p14:cNvContentPartPr/>
                <p14:nvPr/>
              </p14:nvContentPartPr>
              <p14:xfrm>
                <a:off x="5210390" y="3572499"/>
                <a:ext cx="513000" cy="50400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AE02C6D9-7D25-DDE4-EDF5-752CBE65E40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92750" y="3554859"/>
                  <a:ext cx="54864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CC00F7EF-D1B0-D9F4-AC60-E365A70818AE}"/>
                    </a:ext>
                  </a:extLst>
                </p14:cNvPr>
                <p14:cNvContentPartPr/>
                <p14:nvPr/>
              </p14:nvContentPartPr>
              <p14:xfrm>
                <a:off x="5441510" y="3518139"/>
                <a:ext cx="89640" cy="19260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CC00F7EF-D1B0-D9F4-AC60-E365A70818A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23510" y="3500499"/>
                  <a:ext cx="1252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DDE96742-A4B2-4A2B-7731-8FC199421A25}"/>
                    </a:ext>
                  </a:extLst>
                </p14:cNvPr>
                <p14:cNvContentPartPr/>
                <p14:nvPr/>
              </p14:nvContentPartPr>
              <p14:xfrm>
                <a:off x="5698910" y="3409059"/>
                <a:ext cx="171360" cy="16704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DDE96742-A4B2-4A2B-7731-8FC199421A2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81270" y="3391059"/>
                  <a:ext cx="207000" cy="20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2D65475A-5498-2247-D327-EBC032321DD7}"/>
                  </a:ext>
                </a:extLst>
              </p14:cNvPr>
              <p14:cNvContentPartPr/>
              <p14:nvPr/>
            </p14:nvContentPartPr>
            <p14:xfrm>
              <a:off x="490070" y="3418419"/>
              <a:ext cx="176400" cy="10566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2D65475A-5498-2247-D327-EBC032321DD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2070" y="3400779"/>
                <a:ext cx="212040" cy="10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AF6E23DD-1E5C-AA9D-1FC9-7AC8B51DBAD3}"/>
                  </a:ext>
                </a:extLst>
              </p14:cNvPr>
              <p14:cNvContentPartPr/>
              <p14:nvPr/>
            </p14:nvContentPartPr>
            <p14:xfrm>
              <a:off x="9805430" y="3630099"/>
              <a:ext cx="620640" cy="69588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AF6E23DD-1E5C-AA9D-1FC9-7AC8B51DBA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787790" y="3612099"/>
                <a:ext cx="656280" cy="73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E08CAD4-B0CC-D8FC-F794-6D67B0BA7138}"/>
              </a:ext>
            </a:extLst>
          </p:cNvPr>
          <p:cNvGrpSpPr/>
          <p:nvPr/>
        </p:nvGrpSpPr>
        <p:grpSpPr>
          <a:xfrm>
            <a:off x="417710" y="1324659"/>
            <a:ext cx="453600" cy="1973160"/>
            <a:chOff x="417710" y="1324659"/>
            <a:chExt cx="453600" cy="197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188F214E-6492-48E8-8530-2F8C447A924C}"/>
                    </a:ext>
                  </a:extLst>
                </p14:cNvPr>
                <p14:cNvContentPartPr/>
                <p14:nvPr/>
              </p14:nvContentPartPr>
              <p14:xfrm>
                <a:off x="417710" y="1324659"/>
                <a:ext cx="453600" cy="19731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188F214E-6492-48E8-8530-2F8C447A924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9710" y="1306659"/>
                  <a:ext cx="489240" cy="20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E94EEDA8-D18D-577E-34F2-0D6519DBB989}"/>
                    </a:ext>
                  </a:extLst>
                </p14:cNvPr>
                <p14:cNvContentPartPr/>
                <p14:nvPr/>
              </p14:nvContentPartPr>
              <p14:xfrm>
                <a:off x="621470" y="1340139"/>
                <a:ext cx="200160" cy="288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E94EEDA8-D18D-577E-34F2-0D6519DBB98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3830" y="1322139"/>
                  <a:ext cx="235800" cy="38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01759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" y="0"/>
            <a:ext cx="531849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TIBIOFIBULARIS – kloubní spojení hlavice fibuly s 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mezi: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fubularis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fibulae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Plochý kloub s 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omeznými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pohyby.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fibulae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skupina vazivových snopců vpředu od hlavice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fibuly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 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spojující obě kosti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fibulae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slabší než předchozí vzadu mezi hlavicí fibuly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Posuvné pohyby nepatrného rozsahu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37175C-CFAF-EF75-37DD-09D699F8C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22403" r="6640" b="18077"/>
          <a:stretch/>
        </p:blipFill>
        <p:spPr>
          <a:xfrm rot="16200000">
            <a:off x="7088371" y="1754371"/>
            <a:ext cx="6857999" cy="33492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E73B4B-0A5B-4546-76D9-154196BD2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r="15898"/>
          <a:stretch/>
        </p:blipFill>
        <p:spPr>
          <a:xfrm>
            <a:off x="5567912" y="0"/>
            <a:ext cx="327482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E0A9E32B-1E4A-C44E-EEF2-FAC82DE15D27}"/>
                  </a:ext>
                </a:extLst>
              </p14:cNvPr>
              <p14:cNvContentPartPr/>
              <p14:nvPr/>
            </p14:nvContentPartPr>
            <p14:xfrm>
              <a:off x="74990" y="4434699"/>
              <a:ext cx="919440" cy="55944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E0A9E32B-1E4A-C44E-EEF2-FAC82DE15D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70" y="4428579"/>
                <a:ext cx="931680" cy="57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Skupina 18">
            <a:extLst>
              <a:ext uri="{FF2B5EF4-FFF2-40B4-BE49-F238E27FC236}">
                <a16:creationId xmlns:a16="http://schemas.microsoft.com/office/drawing/2014/main" id="{502EB17E-A34B-B305-2FF8-7F87CAA57518}"/>
              </a:ext>
            </a:extLst>
          </p:cNvPr>
          <p:cNvGrpSpPr/>
          <p:nvPr/>
        </p:nvGrpSpPr>
        <p:grpSpPr>
          <a:xfrm>
            <a:off x="9427070" y="4512099"/>
            <a:ext cx="720000" cy="924480"/>
            <a:chOff x="9427070" y="4512099"/>
            <a:chExt cx="720000" cy="92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3A204B85-B9C4-37C6-431B-2C0794876BF6}"/>
                    </a:ext>
                  </a:extLst>
                </p14:cNvPr>
                <p14:cNvContentPartPr/>
                <p14:nvPr/>
              </p14:nvContentPartPr>
              <p14:xfrm>
                <a:off x="9851150" y="4512099"/>
                <a:ext cx="295920" cy="75420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3A204B85-B9C4-37C6-431B-2C0794876BF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45030" y="4505979"/>
                  <a:ext cx="308160" cy="76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9DC7EF0D-34B0-43E8-4557-B1A0FB1D5A6E}"/>
                    </a:ext>
                  </a:extLst>
                </p14:cNvPr>
                <p14:cNvContentPartPr/>
                <p14:nvPr/>
              </p14:nvContentPartPr>
              <p14:xfrm>
                <a:off x="9680870" y="4526499"/>
                <a:ext cx="273960" cy="91008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9DC7EF0D-34B0-43E8-4557-B1A0FB1D5A6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674750" y="4520379"/>
                  <a:ext cx="286200" cy="9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97C6B36E-70EC-E4C3-33A8-3DB5C4856D52}"/>
                    </a:ext>
                  </a:extLst>
                </p14:cNvPr>
                <p14:cNvContentPartPr/>
                <p14:nvPr/>
              </p14:nvContentPartPr>
              <p14:xfrm>
                <a:off x="9541910" y="4529019"/>
                <a:ext cx="218880" cy="77364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97C6B36E-70EC-E4C3-33A8-3DB5C4856D5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35790" y="4522899"/>
                  <a:ext cx="231120" cy="78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593A9F9B-80EA-D1C6-342A-221E4E6465FE}"/>
                    </a:ext>
                  </a:extLst>
                </p14:cNvPr>
                <p14:cNvContentPartPr/>
                <p14:nvPr/>
              </p14:nvContentPartPr>
              <p14:xfrm>
                <a:off x="9542630" y="4567899"/>
                <a:ext cx="85680" cy="5788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593A9F9B-80EA-D1C6-342A-221E4E6465F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36510" y="4561779"/>
                  <a:ext cx="97920" cy="59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6851A98A-034F-261C-5DDC-D1B397420968}"/>
                    </a:ext>
                  </a:extLst>
                </p14:cNvPr>
                <p14:cNvContentPartPr/>
                <p14:nvPr/>
              </p14:nvContentPartPr>
              <p14:xfrm>
                <a:off x="9427070" y="4571859"/>
                <a:ext cx="162360" cy="5137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6851A98A-034F-261C-5DDC-D1B39742096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420950" y="4565739"/>
                  <a:ext cx="17460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F6A75027-DA4B-B228-F621-66876A36DB5D}"/>
                    </a:ext>
                  </a:extLst>
                </p14:cNvPr>
                <p14:cNvContentPartPr/>
                <p14:nvPr/>
              </p14:nvContentPartPr>
              <p14:xfrm>
                <a:off x="9475310" y="4710099"/>
                <a:ext cx="454320" cy="57600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F6A75027-DA4B-B228-F621-66876A36DB5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469190" y="4703979"/>
                  <a:ext cx="46656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F35FB790-0917-C612-E3B7-072016C1A653}"/>
                    </a:ext>
                  </a:extLst>
                </p14:cNvPr>
                <p14:cNvContentPartPr/>
                <p14:nvPr/>
              </p14:nvContentPartPr>
              <p14:xfrm>
                <a:off x="9556310" y="4610739"/>
                <a:ext cx="154080" cy="42480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F35FB790-0917-C612-E3B7-072016C1A65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38310" y="4593099"/>
                  <a:ext cx="1897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EF10B7AC-6A25-E5C6-40DD-48D196CBD711}"/>
                    </a:ext>
                  </a:extLst>
                </p14:cNvPr>
                <p14:cNvContentPartPr/>
                <p14:nvPr/>
              </p14:nvContentPartPr>
              <p14:xfrm>
                <a:off x="9434270" y="4534059"/>
                <a:ext cx="612360" cy="80460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EF10B7AC-6A25-E5C6-40DD-48D196CBD7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16630" y="4516059"/>
                  <a:ext cx="648000" cy="84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8E8580A5-E902-BE40-523C-8B3E1AFC577D}"/>
                  </a:ext>
                </a:extLst>
              </p14:cNvPr>
              <p14:cNvContentPartPr/>
              <p14:nvPr/>
            </p14:nvContentPartPr>
            <p14:xfrm>
              <a:off x="144110" y="4463499"/>
              <a:ext cx="863640" cy="54900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8E8580A5-E902-BE40-523C-8B3E1AFC577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6470" y="4445499"/>
                <a:ext cx="89928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367AE15C-12FE-B7D1-17BC-80204C934442}"/>
                  </a:ext>
                </a:extLst>
              </p14:cNvPr>
              <p14:cNvContentPartPr/>
              <p14:nvPr/>
            </p14:nvContentPartPr>
            <p14:xfrm>
              <a:off x="99830" y="3217539"/>
              <a:ext cx="1013760" cy="86328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367AE15C-12FE-B7D1-17BC-80204C93444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1830" y="3199899"/>
                <a:ext cx="1049400" cy="89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4EAF125-9BB6-7DFD-F604-07574E954A8B}"/>
              </a:ext>
            </a:extLst>
          </p:cNvPr>
          <p:cNvGrpSpPr/>
          <p:nvPr/>
        </p:nvGrpSpPr>
        <p:grpSpPr>
          <a:xfrm>
            <a:off x="6112910" y="4180179"/>
            <a:ext cx="599760" cy="854280"/>
            <a:chOff x="6112910" y="4180179"/>
            <a:chExt cx="599760" cy="85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2FF141DF-8853-27A1-CA91-A565580E51B7}"/>
                    </a:ext>
                  </a:extLst>
                </p14:cNvPr>
                <p14:cNvContentPartPr/>
                <p14:nvPr/>
              </p14:nvContentPartPr>
              <p14:xfrm>
                <a:off x="6187790" y="4403019"/>
                <a:ext cx="382680" cy="50580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2FF141DF-8853-27A1-CA91-A565580E51B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69790" y="4385379"/>
                  <a:ext cx="41832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F4CC4E56-8E4E-450A-3F85-7D7C2750193E}"/>
                    </a:ext>
                  </a:extLst>
                </p14:cNvPr>
                <p14:cNvContentPartPr/>
                <p14:nvPr/>
              </p14:nvContentPartPr>
              <p14:xfrm>
                <a:off x="6457430" y="4529019"/>
                <a:ext cx="255240" cy="37728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F4CC4E56-8E4E-450A-3F85-7D7C275019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439790" y="4511019"/>
                  <a:ext cx="29088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52500E16-6AFF-247F-76A1-D7F0C14394A7}"/>
                    </a:ext>
                  </a:extLst>
                </p14:cNvPr>
                <p14:cNvContentPartPr/>
                <p14:nvPr/>
              </p14:nvContentPartPr>
              <p14:xfrm>
                <a:off x="6519710" y="4848699"/>
                <a:ext cx="51120" cy="11700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52500E16-6AFF-247F-76A1-D7F0C14394A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502070" y="4830699"/>
                  <a:ext cx="867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Rukopis 26">
                  <a:extLst>
                    <a:ext uri="{FF2B5EF4-FFF2-40B4-BE49-F238E27FC236}">
                      <a16:creationId xmlns:a16="http://schemas.microsoft.com/office/drawing/2014/main" id="{EBD50F77-1E6B-6222-DFF0-B22A681E5F2D}"/>
                    </a:ext>
                  </a:extLst>
                </p14:cNvPr>
                <p14:cNvContentPartPr/>
                <p14:nvPr/>
              </p14:nvContentPartPr>
              <p14:xfrm>
                <a:off x="6378950" y="4797219"/>
                <a:ext cx="97920" cy="237240"/>
              </p14:xfrm>
            </p:contentPart>
          </mc:Choice>
          <mc:Fallback xmlns="">
            <p:pic>
              <p:nvPicPr>
                <p:cNvPr id="27" name="Rukopis 26">
                  <a:extLst>
                    <a:ext uri="{FF2B5EF4-FFF2-40B4-BE49-F238E27FC236}">
                      <a16:creationId xmlns:a16="http://schemas.microsoft.com/office/drawing/2014/main" id="{EBD50F77-1E6B-6222-DFF0-B22A681E5F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360950" y="4779219"/>
                  <a:ext cx="1335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Rukopis 28">
                  <a:extLst>
                    <a:ext uri="{FF2B5EF4-FFF2-40B4-BE49-F238E27FC236}">
                      <a16:creationId xmlns:a16="http://schemas.microsoft.com/office/drawing/2014/main" id="{8CB24194-BE9F-74B9-D6EC-D0A9E684996B}"/>
                    </a:ext>
                  </a:extLst>
                </p14:cNvPr>
                <p14:cNvContentPartPr/>
                <p14:nvPr/>
              </p14:nvContentPartPr>
              <p14:xfrm>
                <a:off x="6112910" y="4180179"/>
                <a:ext cx="479880" cy="739440"/>
              </p14:xfrm>
            </p:contentPart>
          </mc:Choice>
          <mc:Fallback xmlns="">
            <p:pic>
              <p:nvPicPr>
                <p:cNvPr id="29" name="Rukopis 28">
                  <a:extLst>
                    <a:ext uri="{FF2B5EF4-FFF2-40B4-BE49-F238E27FC236}">
                      <a16:creationId xmlns:a16="http://schemas.microsoft.com/office/drawing/2014/main" id="{8CB24194-BE9F-74B9-D6EC-D0A9E684996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94910" y="4162539"/>
                  <a:ext cx="515520" cy="77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88307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30292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MEMBRANA INTEROSSEA CRURIS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Vazivová ploténka napjatá mezi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fibulou, která slouží začátkům svalů a mechanicky brání vzájemnému posunu bércových kostí.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Obdobně jako na HK.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115CBA-9760-0812-732E-0992DA38D7BE}"/>
              </a:ext>
            </a:extLst>
          </p:cNvPr>
          <p:cNvSpPr txBox="1"/>
          <p:nvPr/>
        </p:nvSpPr>
        <p:spPr>
          <a:xfrm>
            <a:off x="8305800" y="22647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4700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F7F128-E8B0-485B-39EB-41ADEB3D5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r="4847"/>
          <a:stretch/>
        </p:blipFill>
        <p:spPr>
          <a:xfrm>
            <a:off x="3381632" y="-2052"/>
            <a:ext cx="8810368" cy="68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6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4300" y="91291"/>
            <a:ext cx="39387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SYNDESMOSIS TIBIOFIBULARIS (ARTICULATIO TIBIOFIBULARIS DISTALIS) 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vazivové spojení distálních konců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fibuly. 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mezi: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incisura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malleolus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kloubní vazy: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tibiofibulare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tibiofibulare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7CF0FAE-15E7-DB5B-2B4E-1B9600EAB805}"/>
              </a:ext>
            </a:extLst>
          </p:cNvPr>
          <p:cNvSpPr txBox="1"/>
          <p:nvPr/>
        </p:nvSpPr>
        <p:spPr>
          <a:xfrm>
            <a:off x="10453576" y="4146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4700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DCB68B-E0C7-CFC8-3249-2D84E3D33781}"/>
              </a:ext>
            </a:extLst>
          </p:cNvPr>
          <p:cNvSpPr txBox="1"/>
          <p:nvPr/>
        </p:nvSpPr>
        <p:spPr>
          <a:xfrm>
            <a:off x="7522535" y="48742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4754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DEECED5-99FE-D6BF-89E8-0DE7543D4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r="38458"/>
          <a:stretch/>
        </p:blipFill>
        <p:spPr>
          <a:xfrm>
            <a:off x="4244506" y="0"/>
            <a:ext cx="5123389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B31C85E-C553-BB4E-2878-90A0C0C67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14163"/>
          <a:stretch/>
        </p:blipFill>
        <p:spPr>
          <a:xfrm>
            <a:off x="8813710" y="0"/>
            <a:ext cx="337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2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9878" y="49878"/>
            <a:ext cx="85288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PEDIS – SKLOUBENÍ NOHY - přehled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Klouby nohy zahrnují několik etáží skloubení: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ARTICULATIO TALOCRURALIS – kloub hlezenní čili horní kloub zánártí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dolní kloub zánártí k němuž patří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- vzadu:  ARTICULATIO SUBTALARIS (mezi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kalkaneem)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- vpředu: ARTICULATIO TALOCALCANEONAVICULARIS – 				skloubení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 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kalkaneeme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s os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CALCANEOCUBOIDEA – spojení mezi kostí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patřní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krychlovou,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CUNEONAVICULARIS – systém skloubení mezi os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cuneiformia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(a mezi os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os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cuboideum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TARSOMETATARSALES – spojují zánártí kosti s kostmi nártními.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INTERMETATARSALES – spojuje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baze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sousedních nártních kostí.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METATARSOPHALANGEALES – spojují hlavice nártní kostí s proximálními články prstů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INTERPHALANGEALES (PEDIS) spojují články prstů.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 CHOPARTŮV – linie napříč nohy mezi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talokalkaneonavikulárního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calcaneocuboidea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 LISFRANKŮV – označení pro soubor (linii)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tarsometatarsales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00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853" y="2493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TALOCRURALIS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horní kloub zánártní,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tj. kloub hlezenní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kloub složený, v němž se stýkají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fibula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Hlavice: 	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trochlea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5350" indent="-89535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Jamka: 	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vidlice tvořená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 vnitřním kotníkem a fibulou se zevním kotníkem.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Vpředu a vzadu slabé a volné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0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" y="33631"/>
            <a:ext cx="43081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pro svůj trojhranný tvar nazývá někdy také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deltoideum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Má obvykle čtyři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tibiotalaris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dopředu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tibionavicularis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dopředu na bok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tibiocalcanearis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kolmo dolů na kost patní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tibotalaris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šikmo dozadu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10740655" y="435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4633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9427228" y="3838610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4633 – otočit zrcadlově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4C442A5-1780-3EA8-FAD2-08A3BA850F3C}"/>
              </a:ext>
            </a:extLst>
          </p:cNvPr>
          <p:cNvSpPr/>
          <p:nvPr/>
        </p:nvSpPr>
        <p:spPr>
          <a:xfrm>
            <a:off x="4009290" y="0"/>
            <a:ext cx="818270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D486DB-564D-8869-E7B5-2A7BECF6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9509" r="6138" b="10317"/>
          <a:stretch/>
        </p:blipFill>
        <p:spPr>
          <a:xfrm>
            <a:off x="4009292" y="141519"/>
            <a:ext cx="8182708" cy="6574962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A9B0155-0CD1-DB83-CCC7-79AEDFFCA87D}"/>
              </a:ext>
            </a:extLst>
          </p:cNvPr>
          <p:cNvGrpSpPr/>
          <p:nvPr/>
        </p:nvGrpSpPr>
        <p:grpSpPr>
          <a:xfrm>
            <a:off x="308745" y="2515423"/>
            <a:ext cx="603720" cy="752040"/>
            <a:chOff x="308745" y="2515423"/>
            <a:chExt cx="603720" cy="75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E56FFE00-CEA3-1639-6A7A-2DBF2B3F5E61}"/>
                    </a:ext>
                  </a:extLst>
                </p14:cNvPr>
                <p14:cNvContentPartPr/>
                <p14:nvPr/>
              </p14:nvContentPartPr>
              <p14:xfrm>
                <a:off x="470025" y="2515423"/>
                <a:ext cx="360" cy="36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E56FFE00-CEA3-1639-6A7A-2DBF2B3F5E6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2385" y="249742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9E79B4DA-3F68-9DD5-EAF8-F1C53DCFA9BC}"/>
                    </a:ext>
                  </a:extLst>
                </p14:cNvPr>
                <p14:cNvContentPartPr/>
                <p14:nvPr/>
              </p14:nvContentPartPr>
              <p14:xfrm>
                <a:off x="308745" y="2515423"/>
                <a:ext cx="603720" cy="75204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9E79B4DA-3F68-9DD5-EAF8-F1C53DCFA9B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1105" y="2497423"/>
                  <a:ext cx="639360" cy="78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FA2F2F7-A671-1012-F599-A6CB5161EEB1}"/>
              </a:ext>
            </a:extLst>
          </p:cNvPr>
          <p:cNvGrpSpPr/>
          <p:nvPr/>
        </p:nvGrpSpPr>
        <p:grpSpPr>
          <a:xfrm>
            <a:off x="9614025" y="2935543"/>
            <a:ext cx="581760" cy="766080"/>
            <a:chOff x="9614025" y="2935543"/>
            <a:chExt cx="581760" cy="76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48A7111E-70C7-AA98-0A65-1563E16D0A1B}"/>
                    </a:ext>
                  </a:extLst>
                </p14:cNvPr>
                <p14:cNvContentPartPr/>
                <p14:nvPr/>
              </p14:nvContentPartPr>
              <p14:xfrm>
                <a:off x="9675585" y="3100423"/>
                <a:ext cx="520200" cy="60120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48A7111E-70C7-AA98-0A65-1563E16D0A1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57945" y="3082783"/>
                  <a:ext cx="555840" cy="63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566191EE-4CB0-4E37-B4D9-E4C2AE41445E}"/>
                    </a:ext>
                  </a:extLst>
                </p14:cNvPr>
                <p14:cNvContentPartPr/>
                <p14:nvPr/>
              </p14:nvContentPartPr>
              <p14:xfrm>
                <a:off x="9614025" y="3046063"/>
                <a:ext cx="542520" cy="4143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566191EE-4CB0-4E37-B4D9-E4C2AE4144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596385" y="3028063"/>
                  <a:ext cx="57816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78902FB7-94ED-88EC-4EF2-528C078FE01F}"/>
                    </a:ext>
                  </a:extLst>
                </p14:cNvPr>
                <p14:cNvContentPartPr/>
                <p14:nvPr/>
              </p14:nvContentPartPr>
              <p14:xfrm>
                <a:off x="9614385" y="2935543"/>
                <a:ext cx="437040" cy="39276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78902FB7-94ED-88EC-4EF2-528C078FE01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96385" y="2917903"/>
                  <a:ext cx="472680" cy="42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F41EA03E-F08C-16ED-9EE2-0546C7A78AF3}"/>
                  </a:ext>
                </a:extLst>
              </p14:cNvPr>
              <p14:cNvContentPartPr/>
              <p14:nvPr/>
            </p14:nvContentPartPr>
            <p14:xfrm>
              <a:off x="236745" y="3343063"/>
              <a:ext cx="532440" cy="60192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F41EA03E-F08C-16ED-9EE2-0546C7A78AF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9105" y="3325063"/>
                <a:ext cx="568080" cy="63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Skupina 23">
            <a:extLst>
              <a:ext uri="{FF2B5EF4-FFF2-40B4-BE49-F238E27FC236}">
                <a16:creationId xmlns:a16="http://schemas.microsoft.com/office/drawing/2014/main" id="{53D0472C-3E01-41CE-EA73-010DA39E6EBE}"/>
              </a:ext>
            </a:extLst>
          </p:cNvPr>
          <p:cNvGrpSpPr/>
          <p:nvPr/>
        </p:nvGrpSpPr>
        <p:grpSpPr>
          <a:xfrm>
            <a:off x="9335385" y="3368263"/>
            <a:ext cx="1046160" cy="836280"/>
            <a:chOff x="9335385" y="3368263"/>
            <a:chExt cx="1046160" cy="83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F43F1A98-CC3A-4206-256A-390A69B99DA6}"/>
                    </a:ext>
                  </a:extLst>
                </p14:cNvPr>
                <p14:cNvContentPartPr/>
                <p14:nvPr/>
              </p14:nvContentPartPr>
              <p14:xfrm>
                <a:off x="9496305" y="3404983"/>
                <a:ext cx="885240" cy="79956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F43F1A98-CC3A-4206-256A-390A69B99DA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478665" y="3387343"/>
                  <a:ext cx="920880" cy="83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5E892995-B744-EDF2-435E-6CEC68ED9286}"/>
                    </a:ext>
                  </a:extLst>
                </p14:cNvPr>
                <p14:cNvContentPartPr/>
                <p14:nvPr/>
              </p14:nvContentPartPr>
              <p14:xfrm>
                <a:off x="9335385" y="3368263"/>
                <a:ext cx="920160" cy="63792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5E892995-B744-EDF2-435E-6CEC68ED928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17745" y="3350263"/>
                  <a:ext cx="955800" cy="67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C094EFC0-ABF6-C37E-508C-B03322003A6B}"/>
                  </a:ext>
                </a:extLst>
              </p14:cNvPr>
              <p14:cNvContentPartPr/>
              <p14:nvPr/>
            </p14:nvContentPartPr>
            <p14:xfrm>
              <a:off x="348345" y="4106983"/>
              <a:ext cx="490680" cy="792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C094EFC0-ABF6-C37E-508C-B03322003A6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705" y="4088983"/>
                <a:ext cx="526320" cy="82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Skupina 30">
            <a:extLst>
              <a:ext uri="{FF2B5EF4-FFF2-40B4-BE49-F238E27FC236}">
                <a16:creationId xmlns:a16="http://schemas.microsoft.com/office/drawing/2014/main" id="{879AB7C9-6F9A-4DF8-1EDE-9A4569F0A25F}"/>
              </a:ext>
            </a:extLst>
          </p:cNvPr>
          <p:cNvGrpSpPr/>
          <p:nvPr/>
        </p:nvGrpSpPr>
        <p:grpSpPr>
          <a:xfrm>
            <a:off x="10142505" y="3709183"/>
            <a:ext cx="472680" cy="756000"/>
            <a:chOff x="10142505" y="3709183"/>
            <a:chExt cx="472680" cy="75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Rukopis 26">
                  <a:extLst>
                    <a:ext uri="{FF2B5EF4-FFF2-40B4-BE49-F238E27FC236}">
                      <a16:creationId xmlns:a16="http://schemas.microsoft.com/office/drawing/2014/main" id="{7E271C17-D081-A82C-3084-716AF1433BDE}"/>
                    </a:ext>
                  </a:extLst>
                </p14:cNvPr>
                <p14:cNvContentPartPr/>
                <p14:nvPr/>
              </p14:nvContentPartPr>
              <p14:xfrm>
                <a:off x="10577025" y="3709183"/>
                <a:ext cx="38160" cy="669600"/>
              </p14:xfrm>
            </p:contentPart>
          </mc:Choice>
          <mc:Fallback xmlns="">
            <p:pic>
              <p:nvPicPr>
                <p:cNvPr id="27" name="Rukopis 26">
                  <a:extLst>
                    <a:ext uri="{FF2B5EF4-FFF2-40B4-BE49-F238E27FC236}">
                      <a16:creationId xmlns:a16="http://schemas.microsoft.com/office/drawing/2014/main" id="{7E271C17-D081-A82C-3084-716AF1433BD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59025" y="3691543"/>
                  <a:ext cx="73800" cy="70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Rukopis 27">
                  <a:extLst>
                    <a:ext uri="{FF2B5EF4-FFF2-40B4-BE49-F238E27FC236}">
                      <a16:creationId xmlns:a16="http://schemas.microsoft.com/office/drawing/2014/main" id="{7589A07B-3CDE-FBA1-D2F7-2E91E4FCC395}"/>
                    </a:ext>
                  </a:extLst>
                </p14:cNvPr>
                <p14:cNvContentPartPr/>
                <p14:nvPr/>
              </p14:nvContentPartPr>
              <p14:xfrm>
                <a:off x="10394505" y="3824023"/>
                <a:ext cx="23760" cy="597960"/>
              </p14:xfrm>
            </p:contentPart>
          </mc:Choice>
          <mc:Fallback xmlns="">
            <p:pic>
              <p:nvPicPr>
                <p:cNvPr id="28" name="Rukopis 27">
                  <a:extLst>
                    <a:ext uri="{FF2B5EF4-FFF2-40B4-BE49-F238E27FC236}">
                      <a16:creationId xmlns:a16="http://schemas.microsoft.com/office/drawing/2014/main" id="{7589A07B-3CDE-FBA1-D2F7-2E91E4FCC39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376505" y="3806383"/>
                  <a:ext cx="5940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Rukopis 29">
                  <a:extLst>
                    <a:ext uri="{FF2B5EF4-FFF2-40B4-BE49-F238E27FC236}">
                      <a16:creationId xmlns:a16="http://schemas.microsoft.com/office/drawing/2014/main" id="{A36A5BF7-8473-7E33-C725-CC42F1CF2DF9}"/>
                    </a:ext>
                  </a:extLst>
                </p14:cNvPr>
                <p14:cNvContentPartPr/>
                <p14:nvPr/>
              </p14:nvContentPartPr>
              <p14:xfrm>
                <a:off x="10142505" y="3938143"/>
                <a:ext cx="115200" cy="527040"/>
              </p14:xfrm>
            </p:contentPart>
          </mc:Choice>
          <mc:Fallback xmlns="">
            <p:pic>
              <p:nvPicPr>
                <p:cNvPr id="30" name="Rukopis 29">
                  <a:extLst>
                    <a:ext uri="{FF2B5EF4-FFF2-40B4-BE49-F238E27FC236}">
                      <a16:creationId xmlns:a16="http://schemas.microsoft.com/office/drawing/2014/main" id="{A36A5BF7-8473-7E33-C725-CC42F1CF2DF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124865" y="3920143"/>
                  <a:ext cx="150840" cy="56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0609F0F0-495F-C1E0-EB3A-01EC6F566AFF}"/>
              </a:ext>
            </a:extLst>
          </p:cNvPr>
          <p:cNvGrpSpPr/>
          <p:nvPr/>
        </p:nvGrpSpPr>
        <p:grpSpPr>
          <a:xfrm>
            <a:off x="10856745" y="3406423"/>
            <a:ext cx="603000" cy="1080360"/>
            <a:chOff x="10856745" y="3406423"/>
            <a:chExt cx="603000" cy="108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Rukopis 31">
                  <a:extLst>
                    <a:ext uri="{FF2B5EF4-FFF2-40B4-BE49-F238E27FC236}">
                      <a16:creationId xmlns:a16="http://schemas.microsoft.com/office/drawing/2014/main" id="{89A1E84E-DCF8-2877-87FA-FE27D255854F}"/>
                    </a:ext>
                  </a:extLst>
                </p14:cNvPr>
                <p14:cNvContentPartPr/>
                <p14:nvPr/>
              </p14:nvContentPartPr>
              <p14:xfrm>
                <a:off x="11092185" y="3406423"/>
                <a:ext cx="367560" cy="950400"/>
              </p14:xfrm>
            </p:contentPart>
          </mc:Choice>
          <mc:Fallback xmlns="">
            <p:pic>
              <p:nvPicPr>
                <p:cNvPr id="32" name="Rukopis 31">
                  <a:extLst>
                    <a:ext uri="{FF2B5EF4-FFF2-40B4-BE49-F238E27FC236}">
                      <a16:creationId xmlns:a16="http://schemas.microsoft.com/office/drawing/2014/main" id="{89A1E84E-DCF8-2877-87FA-FE27D255854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74545" y="3388783"/>
                  <a:ext cx="403200" cy="9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Rukopis 32">
                  <a:extLst>
                    <a:ext uri="{FF2B5EF4-FFF2-40B4-BE49-F238E27FC236}">
                      <a16:creationId xmlns:a16="http://schemas.microsoft.com/office/drawing/2014/main" id="{F9736B21-A136-76DC-80B9-5024FCD08610}"/>
                    </a:ext>
                  </a:extLst>
                </p14:cNvPr>
                <p14:cNvContentPartPr/>
                <p14:nvPr/>
              </p14:nvContentPartPr>
              <p14:xfrm>
                <a:off x="11001825" y="3476263"/>
                <a:ext cx="341640" cy="945360"/>
              </p14:xfrm>
            </p:contentPart>
          </mc:Choice>
          <mc:Fallback xmlns="">
            <p:pic>
              <p:nvPicPr>
                <p:cNvPr id="33" name="Rukopis 32">
                  <a:extLst>
                    <a:ext uri="{FF2B5EF4-FFF2-40B4-BE49-F238E27FC236}">
                      <a16:creationId xmlns:a16="http://schemas.microsoft.com/office/drawing/2014/main" id="{F9736B21-A136-76DC-80B9-5024FCD0861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983825" y="3458263"/>
                  <a:ext cx="377280" cy="9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Rukopis 34">
                  <a:extLst>
                    <a:ext uri="{FF2B5EF4-FFF2-40B4-BE49-F238E27FC236}">
                      <a16:creationId xmlns:a16="http://schemas.microsoft.com/office/drawing/2014/main" id="{09C0B76A-3FE9-AF46-C6B4-6253BE074825}"/>
                    </a:ext>
                  </a:extLst>
                </p14:cNvPr>
                <p14:cNvContentPartPr/>
                <p14:nvPr/>
              </p14:nvContentPartPr>
              <p14:xfrm>
                <a:off x="10856745" y="3469423"/>
                <a:ext cx="306000" cy="1017360"/>
              </p14:xfrm>
            </p:contentPart>
          </mc:Choice>
          <mc:Fallback xmlns="">
            <p:pic>
              <p:nvPicPr>
                <p:cNvPr id="35" name="Rukopis 34">
                  <a:extLst>
                    <a:ext uri="{FF2B5EF4-FFF2-40B4-BE49-F238E27FC236}">
                      <a16:creationId xmlns:a16="http://schemas.microsoft.com/office/drawing/2014/main" id="{09C0B76A-3FE9-AF46-C6B4-6253BE07482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39105" y="3451783"/>
                  <a:ext cx="341640" cy="105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Rukopis 36">
                <a:extLst>
                  <a:ext uri="{FF2B5EF4-FFF2-40B4-BE49-F238E27FC236}">
                    <a16:creationId xmlns:a16="http://schemas.microsoft.com/office/drawing/2014/main" id="{2C4D775A-9D9A-BB07-F9D4-17B7E2BB1EE3}"/>
                  </a:ext>
                </a:extLst>
              </p14:cNvPr>
              <p14:cNvContentPartPr/>
              <p14:nvPr/>
            </p14:nvContentPartPr>
            <p14:xfrm>
              <a:off x="382905" y="5037943"/>
              <a:ext cx="867240" cy="1048680"/>
            </p14:xfrm>
          </p:contentPart>
        </mc:Choice>
        <mc:Fallback xmlns="">
          <p:pic>
            <p:nvPicPr>
              <p:cNvPr id="37" name="Rukopis 36">
                <a:extLst>
                  <a:ext uri="{FF2B5EF4-FFF2-40B4-BE49-F238E27FC236}">
                    <a16:creationId xmlns:a16="http://schemas.microsoft.com/office/drawing/2014/main" id="{2C4D775A-9D9A-BB07-F9D4-17B7E2BB1EE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5265" y="5020303"/>
                <a:ext cx="902880" cy="10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552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109" y="47159"/>
            <a:ext cx="41430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má tři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dopředu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calcaneofibulare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hrotu fibuly šikmo dozadu a dolů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calcaneus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 fibuly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8696304" y="46865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4747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7234EA9-BEDF-502B-BEE2-B596E60F9CF6}"/>
              </a:ext>
            </a:extLst>
          </p:cNvPr>
          <p:cNvSpPr/>
          <p:nvPr/>
        </p:nvSpPr>
        <p:spPr>
          <a:xfrm>
            <a:off x="4009290" y="0"/>
            <a:ext cx="818270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38F31E-4C4E-322F-752C-0B746AAA9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r="6766"/>
          <a:stretch/>
        </p:blipFill>
        <p:spPr>
          <a:xfrm>
            <a:off x="4004094" y="344155"/>
            <a:ext cx="8140797" cy="6169689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2E7982D-3606-8377-EC11-FD927D973815}"/>
              </a:ext>
            </a:extLst>
          </p:cNvPr>
          <p:cNvGrpSpPr/>
          <p:nvPr/>
        </p:nvGrpSpPr>
        <p:grpSpPr>
          <a:xfrm>
            <a:off x="10718865" y="3868663"/>
            <a:ext cx="662760" cy="966960"/>
            <a:chOff x="10718865" y="3868663"/>
            <a:chExt cx="662760" cy="96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6BEB71DA-B10A-30A0-E9DF-B6E4F1AF6183}"/>
                    </a:ext>
                  </a:extLst>
                </p14:cNvPr>
                <p14:cNvContentPartPr/>
                <p14:nvPr/>
              </p14:nvContentPartPr>
              <p14:xfrm>
                <a:off x="10847385" y="3931303"/>
                <a:ext cx="281880" cy="69984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6BEB71DA-B10A-30A0-E9DF-B6E4F1AF618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829745" y="3913303"/>
                  <a:ext cx="317520" cy="73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E1ADF50F-CC74-C774-9DF6-EC10DEABFDDA}"/>
                    </a:ext>
                  </a:extLst>
                </p14:cNvPr>
                <p14:cNvContentPartPr/>
                <p14:nvPr/>
              </p14:nvContentPartPr>
              <p14:xfrm>
                <a:off x="10718865" y="3899263"/>
                <a:ext cx="353520" cy="9363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E1ADF50F-CC74-C774-9DF6-EC10DEABFDD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00865" y="3881263"/>
                  <a:ext cx="389160" cy="9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E6666531-6F98-40A8-791D-B358495BDD9D}"/>
                    </a:ext>
                  </a:extLst>
                </p14:cNvPr>
                <p14:cNvContentPartPr/>
                <p14:nvPr/>
              </p14:nvContentPartPr>
              <p14:xfrm>
                <a:off x="10973745" y="3868663"/>
                <a:ext cx="407880" cy="8377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E6666531-6F98-40A8-791D-B358495BDD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955745" y="3850663"/>
                  <a:ext cx="443520" cy="87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7537500-E5D0-51FD-3E22-AA6AD59B2916}"/>
              </a:ext>
            </a:extLst>
          </p:cNvPr>
          <p:cNvGrpSpPr/>
          <p:nvPr/>
        </p:nvGrpSpPr>
        <p:grpSpPr>
          <a:xfrm>
            <a:off x="9759825" y="3460063"/>
            <a:ext cx="840600" cy="569160"/>
            <a:chOff x="9759825" y="3460063"/>
            <a:chExt cx="840600" cy="5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B2539E1C-8492-D245-285B-4BF8E875265D}"/>
                    </a:ext>
                  </a:extLst>
                </p14:cNvPr>
                <p14:cNvContentPartPr/>
                <p14:nvPr/>
              </p14:nvContentPartPr>
              <p14:xfrm>
                <a:off x="9836145" y="3625663"/>
                <a:ext cx="672120" cy="26208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B2539E1C-8492-D245-285B-4BF8E875265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18505" y="3607663"/>
                  <a:ext cx="7077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474F3E7C-D727-709A-F850-5663C961FA80}"/>
                    </a:ext>
                  </a:extLst>
                </p14:cNvPr>
                <p14:cNvContentPartPr/>
                <p14:nvPr/>
              </p14:nvContentPartPr>
              <p14:xfrm>
                <a:off x="10033425" y="3694423"/>
                <a:ext cx="567000" cy="33480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474F3E7C-D727-709A-F850-5663C961FA8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15425" y="3676423"/>
                  <a:ext cx="6026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0EAE7AC2-814B-0990-C1B2-261529E7BB83}"/>
                    </a:ext>
                  </a:extLst>
                </p14:cNvPr>
                <p14:cNvContentPartPr/>
                <p14:nvPr/>
              </p14:nvContentPartPr>
              <p14:xfrm>
                <a:off x="9759825" y="3460063"/>
                <a:ext cx="703440" cy="23364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0EAE7AC2-814B-0990-C1B2-261529E7BB8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741825" y="3442063"/>
                  <a:ext cx="739080" cy="269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7919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6468493" y="4827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4756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07FF1C1-8567-F7E2-7AF9-C36C501D3160}"/>
              </a:ext>
            </a:extLst>
          </p:cNvPr>
          <p:cNvSpPr/>
          <p:nvPr/>
        </p:nvSpPr>
        <p:spPr>
          <a:xfrm>
            <a:off x="47109" y="47159"/>
            <a:ext cx="41430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má tři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dopředu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calcaneofibulare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hrotu fibuly šikmo dozadu a dolů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calcaneus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talofibulare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 fibuly 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FC3560E-7156-89E4-A17B-B0CE41D0B773}"/>
              </a:ext>
            </a:extLst>
          </p:cNvPr>
          <p:cNvSpPr/>
          <p:nvPr/>
        </p:nvSpPr>
        <p:spPr>
          <a:xfrm>
            <a:off x="4009290" y="0"/>
            <a:ext cx="818270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8E1120F-0099-1094-A7A3-0DF1EF904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b="9597"/>
          <a:stretch/>
        </p:blipFill>
        <p:spPr>
          <a:xfrm>
            <a:off x="5677318" y="3446"/>
            <a:ext cx="5238541" cy="6854554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27A9740-9A6A-49B5-E92E-3E353272A733}"/>
              </a:ext>
            </a:extLst>
          </p:cNvPr>
          <p:cNvGrpSpPr/>
          <p:nvPr/>
        </p:nvGrpSpPr>
        <p:grpSpPr>
          <a:xfrm>
            <a:off x="7184385" y="3718543"/>
            <a:ext cx="1035720" cy="816120"/>
            <a:chOff x="7184385" y="3718543"/>
            <a:chExt cx="1035720" cy="81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FF11DEBB-4415-E1B3-EEBF-55299B7E478B}"/>
                    </a:ext>
                  </a:extLst>
                </p14:cNvPr>
                <p14:cNvContentPartPr/>
                <p14:nvPr/>
              </p14:nvContentPartPr>
              <p14:xfrm>
                <a:off x="7184385" y="4082503"/>
                <a:ext cx="813960" cy="4521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FF11DEBB-4415-E1B3-EEBF-55299B7E478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66385" y="4064503"/>
                  <a:ext cx="84960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136F3E33-D44C-A284-399B-372984A9EBFD}"/>
                    </a:ext>
                  </a:extLst>
                </p14:cNvPr>
                <p14:cNvContentPartPr/>
                <p14:nvPr/>
              </p14:nvContentPartPr>
              <p14:xfrm>
                <a:off x="7257465" y="3908983"/>
                <a:ext cx="794520" cy="51264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136F3E33-D44C-A284-399B-372984A9EB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39825" y="3891343"/>
                  <a:ext cx="830160" cy="5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84229556-6CCA-ACDF-C32A-F1BF18F15414}"/>
                    </a:ext>
                  </a:extLst>
                </p14:cNvPr>
                <p14:cNvContentPartPr/>
                <p14:nvPr/>
              </p14:nvContentPartPr>
              <p14:xfrm>
                <a:off x="7320465" y="3827263"/>
                <a:ext cx="810360" cy="4485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84229556-6CCA-ACDF-C32A-F1BF18F1541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02825" y="3809623"/>
                  <a:ext cx="84600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D857EDD5-9F06-F33E-AA3E-C9B701A877F2}"/>
                    </a:ext>
                  </a:extLst>
                </p14:cNvPr>
                <p14:cNvContentPartPr/>
                <p14:nvPr/>
              </p14:nvContentPartPr>
              <p14:xfrm>
                <a:off x="7385985" y="3718543"/>
                <a:ext cx="834120" cy="4377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D857EDD5-9F06-F33E-AA3E-C9B701A877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68345" y="3700543"/>
                  <a:ext cx="869760" cy="47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77E3741D-9156-33B4-8736-30A634982BAA}"/>
                  </a:ext>
                </a:extLst>
              </p14:cNvPr>
              <p14:cNvContentPartPr/>
              <p14:nvPr/>
            </p14:nvContentPartPr>
            <p14:xfrm>
              <a:off x="270585" y="3595063"/>
              <a:ext cx="988560" cy="14061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77E3741D-9156-33B4-8736-30A634982B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2945" y="3577063"/>
                <a:ext cx="1024200" cy="14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266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3855" y="0"/>
            <a:ext cx="622900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SACROILIACA – kloub křížokyčelní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sacroiliaca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ventralia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vpředu; tenká, ale široká vrstva vazivových vláken,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iliolumbale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od zadního okraje hřebene kyčelního k </a:t>
            </a:r>
            <a:r>
              <a:rPr lang="cs-CZ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costarii</a:t>
            </a:r>
            <a:r>
              <a:rPr lang="cs-CZ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obratlů L4 a L5 </a:t>
            </a: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cs-CZ" b="1" i="1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sacroiliaca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dorsalia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vzadu, šikmá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povrchověji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uložená,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sacroiliaca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vzadu, hlubší příčná silná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jdoucí: 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tuberositas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sacralis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tuberositas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předozadní, kývavé kolem horizontální frontální osy.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46" y="0"/>
            <a:ext cx="5605354" cy="685800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7A0507B-D95F-CCF4-4B11-C1C7229F20C3}"/>
              </a:ext>
            </a:extLst>
          </p:cNvPr>
          <p:cNvGrpSpPr/>
          <p:nvPr/>
        </p:nvGrpSpPr>
        <p:grpSpPr>
          <a:xfrm>
            <a:off x="9291350" y="1558659"/>
            <a:ext cx="1032480" cy="1540800"/>
            <a:chOff x="9291350" y="1558659"/>
            <a:chExt cx="1032480" cy="154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3CC53537-253F-324A-F11B-EE3878C68332}"/>
                    </a:ext>
                  </a:extLst>
                </p14:cNvPr>
                <p14:cNvContentPartPr/>
                <p14:nvPr/>
              </p14:nvContentPartPr>
              <p14:xfrm>
                <a:off x="9394310" y="1558659"/>
                <a:ext cx="889200" cy="43488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3CC53537-253F-324A-F11B-EE3878C683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76310" y="1540659"/>
                  <a:ext cx="9248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09601227-CDBD-3514-FE7A-BA54F75AF023}"/>
                    </a:ext>
                  </a:extLst>
                </p14:cNvPr>
                <p14:cNvContentPartPr/>
                <p14:nvPr/>
              </p14:nvContentPartPr>
              <p14:xfrm>
                <a:off x="9291350" y="1678539"/>
                <a:ext cx="626760" cy="176760"/>
              </p14:xfrm>
            </p:contentPart>
          </mc:Choice>
          <mc:Fallback xmlns=""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09601227-CDBD-3514-FE7A-BA54F75AF0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73710" y="1660899"/>
                  <a:ext cx="6624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3CA136C7-64F3-BE4E-BF33-72D4B70DE91E}"/>
                    </a:ext>
                  </a:extLst>
                </p14:cNvPr>
                <p14:cNvContentPartPr/>
                <p14:nvPr/>
              </p14:nvContentPartPr>
              <p14:xfrm>
                <a:off x="9382790" y="2071299"/>
                <a:ext cx="941040" cy="3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3CA136C7-64F3-BE4E-BF33-72D4B70DE91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65150" y="2053299"/>
                  <a:ext cx="976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F897449F-FF5B-F478-D933-7F2ADE6970A3}"/>
                    </a:ext>
                  </a:extLst>
                </p14:cNvPr>
                <p14:cNvContentPartPr/>
                <p14:nvPr/>
              </p14:nvContentPartPr>
              <p14:xfrm>
                <a:off x="9521750" y="2112339"/>
                <a:ext cx="639720" cy="28332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F897449F-FF5B-F478-D933-7F2ADE6970A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04110" y="2094339"/>
                  <a:ext cx="67536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869D15EF-B22C-6648-B930-0030649F568E}"/>
                    </a:ext>
                  </a:extLst>
                </p14:cNvPr>
                <p14:cNvContentPartPr/>
                <p14:nvPr/>
              </p14:nvContentPartPr>
              <p14:xfrm>
                <a:off x="9309710" y="2785179"/>
                <a:ext cx="718200" cy="3142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869D15EF-B22C-6648-B930-0030649F568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291710" y="2767179"/>
                  <a:ext cx="7538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3B3544FA-64F9-4651-4219-09DA9DFA701C}"/>
                    </a:ext>
                  </a:extLst>
                </p14:cNvPr>
                <p14:cNvContentPartPr/>
                <p14:nvPr/>
              </p14:nvContentPartPr>
              <p14:xfrm>
                <a:off x="9621470" y="2295579"/>
                <a:ext cx="391680" cy="44280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3B3544FA-64F9-4651-4219-09DA9DFA70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603830" y="2277579"/>
                  <a:ext cx="427320" cy="47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E11901C3-968B-CA27-85E3-E89F8B4A8907}"/>
                  </a:ext>
                </a:extLst>
              </p14:cNvPr>
              <p14:cNvContentPartPr/>
              <p14:nvPr/>
            </p14:nvContentPartPr>
            <p14:xfrm>
              <a:off x="122870" y="1081299"/>
              <a:ext cx="1078920" cy="5097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E11901C3-968B-CA27-85E3-E89F8B4A89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230" y="1063659"/>
                <a:ext cx="1114560" cy="5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1E7A1253-DCC8-FEA0-9BA4-ECA86AAE7C65}"/>
                  </a:ext>
                </a:extLst>
              </p14:cNvPr>
              <p14:cNvContentPartPr/>
              <p14:nvPr/>
            </p14:nvContentPartPr>
            <p14:xfrm>
              <a:off x="8916230" y="1121259"/>
              <a:ext cx="1110600" cy="1281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1E7A1253-DCC8-FEA0-9BA4-ECA86AAE7C6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98230" y="1103259"/>
                <a:ext cx="11462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EE15ED6D-9D57-1E1E-2A9F-98106B8F4D6A}"/>
                  </a:ext>
                </a:extLst>
              </p14:cNvPr>
              <p14:cNvContentPartPr/>
              <p14:nvPr/>
            </p14:nvContentPartPr>
            <p14:xfrm>
              <a:off x="8716790" y="860259"/>
              <a:ext cx="1285560" cy="26784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EE15ED6D-9D57-1E1E-2A9F-98106B8F4D6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98790" y="842259"/>
                <a:ext cx="1321200" cy="30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1E81840-2D5E-8E44-8FAB-A3844A3BF50A}"/>
              </a:ext>
            </a:extLst>
          </p:cNvPr>
          <p:cNvGrpSpPr/>
          <p:nvPr/>
        </p:nvGrpSpPr>
        <p:grpSpPr>
          <a:xfrm>
            <a:off x="97310" y="1937379"/>
            <a:ext cx="699480" cy="702000"/>
            <a:chOff x="97310" y="1937379"/>
            <a:chExt cx="699480" cy="70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CF48DD82-AE73-2384-AFF6-5403A28766AD}"/>
                    </a:ext>
                  </a:extLst>
                </p14:cNvPr>
                <p14:cNvContentPartPr/>
                <p14:nvPr/>
              </p14:nvContentPartPr>
              <p14:xfrm>
                <a:off x="492950" y="1937379"/>
                <a:ext cx="360" cy="36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CF48DD82-AE73-2384-AFF6-5403A28766A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5310" y="191937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08E6B64D-6AD2-B884-BADA-F607256D35AC}"/>
                    </a:ext>
                  </a:extLst>
                </p14:cNvPr>
                <p14:cNvContentPartPr/>
                <p14:nvPr/>
              </p14:nvContentPartPr>
              <p14:xfrm>
                <a:off x="97310" y="1937379"/>
                <a:ext cx="699480" cy="70200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08E6B64D-6AD2-B884-BADA-F607256D35A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310" y="1919379"/>
                  <a:ext cx="735120" cy="73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75723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7103" y="22501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DOLNÍ kloub zánártí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zadní oddíl je samostatný kloub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subtalaris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mezi zadními plošky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kalkaneu.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přední oddíl má dvě části: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tibiální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fibulární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b1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talocalcaneonavicularis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spojuje: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calcaneus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b2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calcaneocuboidea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spojuje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kost patní s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cuboideum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35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169" y="9106"/>
            <a:ext cx="719327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SUBTALARIS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 –  FACIES ARTICULARIS TALARIS POSTERIOR CALCANEI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jamka – FACIES ARTICULARIS CALCANEA POSTERIOR TALI	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válcový kloub s vlastním pouzdrem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názvy vazů jsou podle umístění: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posterius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calcaneus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Přemosťuje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sulcus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tendinis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musculi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flexoris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hallucis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longi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mediale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tuberculum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sustentaculum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zevního okraje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trochlea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zevní plochu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calcaneu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v 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sinus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7827393" y="4827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7B6820A9-5CAE-0152-63C1-AE361E93D392}"/>
                  </a:ext>
                </a:extLst>
              </p14:cNvPr>
              <p14:cNvContentPartPr/>
              <p14:nvPr/>
            </p14:nvContentPartPr>
            <p14:xfrm>
              <a:off x="300465" y="6065383"/>
              <a:ext cx="367200" cy="67464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7B6820A9-5CAE-0152-63C1-AE361E93D3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465" y="6047743"/>
                <a:ext cx="402840" cy="71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D1FB7DCD-2580-EF89-DE12-7ABB04863346}"/>
                  </a:ext>
                </a:extLst>
              </p14:cNvPr>
              <p14:cNvContentPartPr/>
              <p14:nvPr/>
            </p14:nvContentPartPr>
            <p14:xfrm>
              <a:off x="205785" y="5205343"/>
              <a:ext cx="513360" cy="59724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D1FB7DCD-2580-EF89-DE12-7ABB048633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45" y="5187703"/>
                <a:ext cx="549000" cy="63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8CDD4EB-BCB8-B3BD-C06A-14B58979ACB6}"/>
              </a:ext>
            </a:extLst>
          </p:cNvPr>
          <p:cNvGrpSpPr/>
          <p:nvPr/>
        </p:nvGrpSpPr>
        <p:grpSpPr>
          <a:xfrm>
            <a:off x="296145" y="3236143"/>
            <a:ext cx="396360" cy="957600"/>
            <a:chOff x="296145" y="3236143"/>
            <a:chExt cx="396360" cy="95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D7656F3B-44F2-BA43-2864-6D52F43F4080}"/>
                    </a:ext>
                  </a:extLst>
                </p14:cNvPr>
                <p14:cNvContentPartPr/>
                <p14:nvPr/>
              </p14:nvContentPartPr>
              <p14:xfrm>
                <a:off x="296145" y="3239023"/>
                <a:ext cx="396360" cy="9547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D7656F3B-44F2-BA43-2864-6D52F43F408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8145" y="3221023"/>
                  <a:ext cx="432000" cy="9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D7915445-61CE-9375-3AF5-7E908C445D26}"/>
                    </a:ext>
                  </a:extLst>
                </p14:cNvPr>
                <p14:cNvContentPartPr/>
                <p14:nvPr/>
              </p14:nvContentPartPr>
              <p14:xfrm>
                <a:off x="381105" y="3238663"/>
                <a:ext cx="17892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D7915445-61CE-9375-3AF5-7E908C445D2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3105" y="3220663"/>
                  <a:ext cx="214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07B8297C-8167-241D-71D5-1C20B744A374}"/>
                    </a:ext>
                  </a:extLst>
                </p14:cNvPr>
                <p14:cNvContentPartPr/>
                <p14:nvPr/>
              </p14:nvContentPartPr>
              <p14:xfrm>
                <a:off x="422505" y="3236143"/>
                <a:ext cx="212400" cy="288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07B8297C-8167-241D-71D5-1C20B744A37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4505" y="3218143"/>
                  <a:ext cx="248040" cy="38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BD3FC289-5ED3-1F8B-D203-11462C15AB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994" y="1441517"/>
            <a:ext cx="6840253" cy="39927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0A07DB9B-7B61-3BE1-A40A-FCB2D3857014}"/>
                  </a:ext>
                </a:extLst>
              </p14:cNvPr>
              <p14:cNvContentPartPr/>
              <p14:nvPr/>
            </p14:nvContentPartPr>
            <p14:xfrm>
              <a:off x="10606356" y="2194663"/>
              <a:ext cx="658440" cy="4104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0A07DB9B-7B61-3BE1-A40A-FCB2D385701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88716" y="2176663"/>
                <a:ext cx="6940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055FBA38-FC7B-F102-D929-65AA2D9AFDF7}"/>
                  </a:ext>
                </a:extLst>
              </p14:cNvPr>
              <p14:cNvContentPartPr/>
              <p14:nvPr/>
            </p14:nvContentPartPr>
            <p14:xfrm>
              <a:off x="9536099" y="2215183"/>
              <a:ext cx="1078200" cy="49428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055FBA38-FC7B-F102-D929-65AA2D9AFD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18099" y="2197183"/>
                <a:ext cx="11138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DFD6DF03-7756-D628-0615-80F3A2E30794}"/>
                  </a:ext>
                </a:extLst>
              </p14:cNvPr>
              <p14:cNvContentPartPr/>
              <p14:nvPr/>
            </p14:nvContentPartPr>
            <p14:xfrm>
              <a:off x="10935576" y="1720903"/>
              <a:ext cx="204120" cy="16668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DFD6DF03-7756-D628-0615-80F3A2E3079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17576" y="1702903"/>
                <a:ext cx="2397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ED2C1FA6-62DF-5A0C-7DF3-44952CF63D18}"/>
                  </a:ext>
                </a:extLst>
              </p14:cNvPr>
              <p14:cNvContentPartPr/>
              <p14:nvPr/>
            </p14:nvContentPartPr>
            <p14:xfrm>
              <a:off x="9357539" y="2462323"/>
              <a:ext cx="178560" cy="20952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ED2C1FA6-62DF-5A0C-7DF3-44952CF63D1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39539" y="2444683"/>
                <a:ext cx="21420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C461F35F-1C79-BD78-B459-CAD1100DB448}"/>
                  </a:ext>
                </a:extLst>
              </p14:cNvPr>
              <p14:cNvContentPartPr/>
              <p14:nvPr/>
            </p14:nvContentPartPr>
            <p14:xfrm>
              <a:off x="9583311" y="966747"/>
              <a:ext cx="1189080" cy="76104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C461F35F-1C79-BD78-B459-CAD1100DB4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65671" y="948747"/>
                <a:ext cx="1224720" cy="79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7056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855" y="1662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TARSI TRANSVERSA – CHOPARTOVA KLOUBNÍ LINIE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linie napříč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mezi: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TALEM,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NAVICULARE (mediálně)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CALCANEEM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CUBOIDEUM (laterálně)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to vše je společné označení dvou následujících kloubů: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7051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talocalcaneonavicularis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calcaneocuboideum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DE888C26-7D2A-463A-BFA0-B82570D6E02A}"/>
              </a:ext>
            </a:extLst>
          </p:cNvPr>
          <p:cNvSpPr/>
          <p:nvPr/>
        </p:nvSpPr>
        <p:spPr>
          <a:xfrm>
            <a:off x="5763177" y="16626"/>
            <a:ext cx="6414968" cy="68491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F95A8E7B-18A6-EC29-86D7-1C6FC4118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6984" y="1434485"/>
            <a:ext cx="6849134" cy="39978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F7436FB0-429F-8D3E-0D16-838E497DF69B}"/>
                  </a:ext>
                </a:extLst>
              </p14:cNvPr>
              <p14:cNvContentPartPr/>
              <p14:nvPr/>
            </p14:nvContentPartPr>
            <p14:xfrm>
              <a:off x="2256526" y="892517"/>
              <a:ext cx="7880760" cy="15195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F7436FB0-429F-8D3E-0D16-838E497DF6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886" y="874877"/>
                <a:ext cx="7916400" cy="15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B3F761A6-B822-0348-E83A-8438E0DAF796}"/>
                  </a:ext>
                </a:extLst>
              </p14:cNvPr>
              <p14:cNvContentPartPr/>
              <p14:nvPr/>
            </p14:nvContentPartPr>
            <p14:xfrm>
              <a:off x="3562966" y="1537277"/>
              <a:ext cx="5947560" cy="201420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B3F761A6-B822-0348-E83A-8438E0DAF7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5326" y="1519637"/>
                <a:ext cx="5983200" cy="20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03ABEB2B-E12F-6D1C-23F0-1DEFB8FC39B5}"/>
                  </a:ext>
                </a:extLst>
              </p14:cNvPr>
              <p14:cNvContentPartPr/>
              <p14:nvPr/>
            </p14:nvContentPartPr>
            <p14:xfrm>
              <a:off x="1954126" y="2107877"/>
              <a:ext cx="6487200" cy="109224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03ABEB2B-E12F-6D1C-23F0-1DEFB8FC39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6126" y="2090237"/>
                <a:ext cx="6522840" cy="11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CAD473EA-A5AE-24F5-7779-A89958FDAA86}"/>
                  </a:ext>
                </a:extLst>
              </p14:cNvPr>
              <p14:cNvContentPartPr/>
              <p14:nvPr/>
            </p14:nvContentPartPr>
            <p14:xfrm>
              <a:off x="3238606" y="2426477"/>
              <a:ext cx="5415480" cy="127008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CAD473EA-A5AE-24F5-7779-A89958FDAA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20606" y="2408477"/>
                <a:ext cx="5451120" cy="130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3827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0197" y="0"/>
            <a:ext cx="59877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TALOCALCANEONAVICULARIS 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přední část dolního kloubu zánártního mezi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calcaneem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mezi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tvoří MEDIÁLNÍ SLOŽKU SCHOPARTOVY KLOUBNÍ LINIE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 pro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caput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 pro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calcaneus: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media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Jamka: 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naviculare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ARTICULARIS TALARIS ANTERIOR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ARTICULARIS TALARIS MEDIA 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chrupavčitě zesílený úsek pouzdra na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tibioplantární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straně –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fibrocartilago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navicularis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kloub sféroidního tvaru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7827393" y="4827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4621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CE736AB-B491-A524-0558-0BDCD2703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0539" r="32701" b="7817"/>
          <a:stretch/>
        </p:blipFill>
        <p:spPr>
          <a:xfrm rot="5400000">
            <a:off x="6087381" y="741683"/>
            <a:ext cx="6846301" cy="53629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1A1A9B2D-FAC3-FA4F-0733-7874B2901E0C}"/>
                  </a:ext>
                </a:extLst>
              </p14:cNvPr>
              <p14:cNvContentPartPr/>
              <p14:nvPr/>
            </p14:nvContentPartPr>
            <p14:xfrm>
              <a:off x="5756446" y="2557517"/>
              <a:ext cx="5373720" cy="8542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1A1A9B2D-FAC3-FA4F-0733-7874B2901E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8446" y="2539517"/>
                <a:ext cx="5409360" cy="88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8A7BDA5D-B2F1-598A-5841-A1DAD446F54A}"/>
                  </a:ext>
                </a:extLst>
              </p14:cNvPr>
              <p14:cNvContentPartPr/>
              <p14:nvPr/>
            </p14:nvContentPartPr>
            <p14:xfrm>
              <a:off x="5077126" y="3135677"/>
              <a:ext cx="5399640" cy="5184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8A7BDA5D-B2F1-598A-5841-A1DAD446F5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9126" y="3118037"/>
                <a:ext cx="543528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1159C3B4-59C7-57C5-001E-B213EBB2C8B0}"/>
                  </a:ext>
                </a:extLst>
              </p14:cNvPr>
              <p14:cNvContentPartPr/>
              <p14:nvPr/>
            </p14:nvContentPartPr>
            <p14:xfrm>
              <a:off x="2026846" y="1352237"/>
              <a:ext cx="9542520" cy="249948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1159C3B4-59C7-57C5-001E-B213EBB2C8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09206" y="1334237"/>
                <a:ext cx="9578160" cy="25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54B1FE25-051E-1787-7FD5-651C75F63D9B}"/>
                  </a:ext>
                </a:extLst>
              </p14:cNvPr>
              <p14:cNvContentPartPr/>
              <p14:nvPr/>
            </p14:nvContentPartPr>
            <p14:xfrm>
              <a:off x="426286" y="4160237"/>
              <a:ext cx="308160" cy="33048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54B1FE25-051E-1787-7FD5-651C75F63D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286" y="4142597"/>
                <a:ext cx="34380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D40F85A6-AD74-13FF-5E4D-534F12903A9C}"/>
                  </a:ext>
                </a:extLst>
              </p14:cNvPr>
              <p14:cNvContentPartPr/>
              <p14:nvPr/>
            </p14:nvContentPartPr>
            <p14:xfrm>
              <a:off x="9486766" y="4546517"/>
              <a:ext cx="770400" cy="86868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D40F85A6-AD74-13FF-5E4D-534F12903A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69126" y="4528877"/>
                <a:ext cx="80604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79D5AE95-E988-BC9E-5D68-E3BACBDBBA49}"/>
                  </a:ext>
                </a:extLst>
              </p14:cNvPr>
              <p14:cNvContentPartPr/>
              <p14:nvPr/>
            </p14:nvContentPartPr>
            <p14:xfrm>
              <a:off x="3700486" y="4353917"/>
              <a:ext cx="1550160" cy="3877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79D5AE95-E988-BC9E-5D68-E3BACBDBBA4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82846" y="4336277"/>
                <a:ext cx="158580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25E1E89E-834E-EFA5-85D8-3301160E8509}"/>
                  </a:ext>
                </a:extLst>
              </p14:cNvPr>
              <p14:cNvContentPartPr/>
              <p14:nvPr/>
            </p14:nvContentPartPr>
            <p14:xfrm>
              <a:off x="9352846" y="3855677"/>
              <a:ext cx="486360" cy="42264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25E1E89E-834E-EFA5-85D8-3301160E8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34846" y="3838037"/>
                <a:ext cx="52200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134341A9-1556-519F-5D42-7603260A2839}"/>
                  </a:ext>
                </a:extLst>
              </p14:cNvPr>
              <p14:cNvContentPartPr/>
              <p14:nvPr/>
            </p14:nvContentPartPr>
            <p14:xfrm>
              <a:off x="3666646" y="4687997"/>
              <a:ext cx="1034640" cy="3927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134341A9-1556-519F-5D42-7603260A283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49006" y="4669997"/>
                <a:ext cx="107028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90AD050A-69C4-C2D9-5A9B-436C41E4329E}"/>
                  </a:ext>
                </a:extLst>
              </p14:cNvPr>
              <p14:cNvContentPartPr/>
              <p14:nvPr/>
            </p14:nvContentPartPr>
            <p14:xfrm>
              <a:off x="9353206" y="3298037"/>
              <a:ext cx="672840" cy="69372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90AD050A-69C4-C2D9-5A9B-436C41E432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35206" y="3280037"/>
                <a:ext cx="708480" cy="72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0290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0197" y="0"/>
            <a:ext cx="5987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TALOCALCANEONAVICULARIS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calcaneonaviculare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plantare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 mediálním kotníkem probíhající šlachy: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flexor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digitorum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longus</a:t>
            </a: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flexor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halusis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longus</a:t>
            </a: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(DI-DI-VAN-HA)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8284593" y="4827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4706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3661793" y="5307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4654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B333E6D9-DD1E-7CC3-2E13-2678E093684C}"/>
                  </a:ext>
                </a:extLst>
              </p14:cNvPr>
              <p14:cNvContentPartPr/>
              <p14:nvPr/>
            </p14:nvContentPartPr>
            <p14:xfrm>
              <a:off x="10534366" y="3047117"/>
              <a:ext cx="360" cy="3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B333E6D9-DD1E-7CC3-2E13-2678E09368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16366" y="302947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 8">
            <a:extLst>
              <a:ext uri="{FF2B5EF4-FFF2-40B4-BE49-F238E27FC236}">
                <a16:creationId xmlns:a16="http://schemas.microsoft.com/office/drawing/2014/main" id="{B550CB0C-BF6A-16CE-E410-E39BCD180D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9283"/>
          <a:stretch/>
        </p:blipFill>
        <p:spPr>
          <a:xfrm rot="10800000">
            <a:off x="8216573" y="0"/>
            <a:ext cx="3975427" cy="6858000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1FC3BB3-1F2A-1ACA-76CE-840335DFA196}"/>
              </a:ext>
            </a:extLst>
          </p:cNvPr>
          <p:cNvGrpSpPr/>
          <p:nvPr/>
        </p:nvGrpSpPr>
        <p:grpSpPr>
          <a:xfrm>
            <a:off x="10079686" y="3833717"/>
            <a:ext cx="660240" cy="698400"/>
            <a:chOff x="10079686" y="3833717"/>
            <a:chExt cx="660240" cy="69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E95A4EE6-A95F-167A-D527-FABD69FCB828}"/>
                    </a:ext>
                  </a:extLst>
                </p14:cNvPr>
                <p14:cNvContentPartPr/>
                <p14:nvPr/>
              </p14:nvContentPartPr>
              <p14:xfrm>
                <a:off x="10168246" y="3907877"/>
                <a:ext cx="341280" cy="4395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E95A4EE6-A95F-167A-D527-FABD69FCB8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150246" y="3889877"/>
                  <a:ext cx="37692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E6B5D1B6-80ED-D3C9-A327-BAF9E5891175}"/>
                    </a:ext>
                  </a:extLst>
                </p14:cNvPr>
                <p14:cNvContentPartPr/>
                <p14:nvPr/>
              </p14:nvContentPartPr>
              <p14:xfrm>
                <a:off x="10318006" y="4016597"/>
                <a:ext cx="321120" cy="39096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E6B5D1B6-80ED-D3C9-A327-BAF9E589117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300006" y="3998597"/>
                  <a:ext cx="3567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AB0FD6A6-8EC3-3CA2-31F2-7A2B155D2950}"/>
                    </a:ext>
                  </a:extLst>
                </p14:cNvPr>
                <p14:cNvContentPartPr/>
                <p14:nvPr/>
              </p14:nvContentPartPr>
              <p14:xfrm>
                <a:off x="10392526" y="4097597"/>
                <a:ext cx="347400" cy="43452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AB0FD6A6-8EC3-3CA2-31F2-7A2B155D295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374526" y="4079957"/>
                  <a:ext cx="383040" cy="47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EB399853-5E49-8113-5DB5-43E11F4BE782}"/>
                    </a:ext>
                  </a:extLst>
                </p14:cNvPr>
                <p14:cNvContentPartPr/>
                <p14:nvPr/>
              </p14:nvContentPartPr>
              <p14:xfrm>
                <a:off x="10079686" y="3833717"/>
                <a:ext cx="476640" cy="51408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EB399853-5E49-8113-5DB5-43E11F4BE7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62046" y="3815717"/>
                  <a:ext cx="51228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A066162D-DA34-0580-1CFA-16763F04748C}"/>
                    </a:ext>
                  </a:extLst>
                </p14:cNvPr>
                <p14:cNvContentPartPr/>
                <p14:nvPr/>
              </p14:nvContentPartPr>
              <p14:xfrm>
                <a:off x="10246006" y="3854957"/>
                <a:ext cx="399600" cy="58356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A066162D-DA34-0580-1CFA-16763F0474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28006" y="3836957"/>
                  <a:ext cx="435240" cy="619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56536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0197" y="0"/>
            <a:ext cx="42443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TALOCALCANEONAVICULARIS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calcaneonaviculare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plantare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 mediálním kotníkem probíhající šlachy: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posterior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flexor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digitorum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longus</a:t>
            </a: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flexor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halusis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longus</a:t>
            </a: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11430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(DI-DI-VAN-HA)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3661793" y="5307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4654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B333E6D9-DD1E-7CC3-2E13-2678E093684C}"/>
                  </a:ext>
                </a:extLst>
              </p14:cNvPr>
              <p14:cNvContentPartPr/>
              <p14:nvPr/>
            </p14:nvContentPartPr>
            <p14:xfrm>
              <a:off x="10534366" y="3047117"/>
              <a:ext cx="360" cy="3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B333E6D9-DD1E-7CC3-2E13-2678E09368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16366" y="3029477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Obdélník 13">
            <a:extLst>
              <a:ext uri="{FF2B5EF4-FFF2-40B4-BE49-F238E27FC236}">
                <a16:creationId xmlns:a16="http://schemas.microsoft.com/office/drawing/2014/main" id="{DB4704C8-6B38-190C-44B1-F72D1FDEF6E6}"/>
              </a:ext>
            </a:extLst>
          </p:cNvPr>
          <p:cNvSpPr/>
          <p:nvPr/>
        </p:nvSpPr>
        <p:spPr>
          <a:xfrm>
            <a:off x="4217030" y="0"/>
            <a:ext cx="797496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29D34FB-85CF-C52B-877C-71A913FE1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r="5560"/>
          <a:stretch/>
        </p:blipFill>
        <p:spPr>
          <a:xfrm>
            <a:off x="4217031" y="713234"/>
            <a:ext cx="7974969" cy="5224579"/>
          </a:xfrm>
          <a:prstGeom prst="rect">
            <a:avLst/>
          </a:prstGeom>
        </p:spPr>
      </p:pic>
      <p:grpSp>
        <p:nvGrpSpPr>
          <p:cNvPr id="92" name="Skupina 91">
            <a:extLst>
              <a:ext uri="{FF2B5EF4-FFF2-40B4-BE49-F238E27FC236}">
                <a16:creationId xmlns:a16="http://schemas.microsoft.com/office/drawing/2014/main" id="{D1853E3A-AD9A-FE7E-A446-8E9860C5E1B8}"/>
              </a:ext>
            </a:extLst>
          </p:cNvPr>
          <p:cNvGrpSpPr/>
          <p:nvPr/>
        </p:nvGrpSpPr>
        <p:grpSpPr>
          <a:xfrm>
            <a:off x="4510846" y="255677"/>
            <a:ext cx="7237440" cy="2816280"/>
            <a:chOff x="4510846" y="255677"/>
            <a:chExt cx="7237440" cy="281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9152F465-DF3C-8243-96E5-A745D8867519}"/>
                    </a:ext>
                  </a:extLst>
                </p14:cNvPr>
                <p14:cNvContentPartPr/>
                <p14:nvPr/>
              </p14:nvContentPartPr>
              <p14:xfrm>
                <a:off x="8161966" y="796757"/>
                <a:ext cx="1261440" cy="190584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9152F465-DF3C-8243-96E5-A745D886751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44326" y="779117"/>
                  <a:ext cx="1297080" cy="19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A7F5B438-5436-0413-0C55-2D05C73F25F4}"/>
                    </a:ext>
                  </a:extLst>
                </p14:cNvPr>
                <p14:cNvContentPartPr/>
                <p14:nvPr/>
              </p14:nvContentPartPr>
              <p14:xfrm>
                <a:off x="7739686" y="380957"/>
                <a:ext cx="217440" cy="24876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A7F5B438-5436-0413-0C55-2D05C73F25F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22046" y="363317"/>
                  <a:ext cx="2530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70D95129-7B7A-9653-1BF0-A17468860519}"/>
                    </a:ext>
                  </a:extLst>
                </p14:cNvPr>
                <p14:cNvContentPartPr/>
                <p14:nvPr/>
              </p14:nvContentPartPr>
              <p14:xfrm>
                <a:off x="8084206" y="587597"/>
                <a:ext cx="360" cy="36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70D95129-7B7A-9653-1BF0-A174688605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66206" y="569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96F27EAE-BF9D-6BC4-19AF-E1AAE3AE9A38}"/>
                    </a:ext>
                  </a:extLst>
                </p14:cNvPr>
                <p14:cNvContentPartPr/>
                <p14:nvPr/>
              </p14:nvContentPartPr>
              <p14:xfrm>
                <a:off x="8191846" y="421277"/>
                <a:ext cx="360" cy="21240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96F27EAE-BF9D-6BC4-19AF-E1AAE3AE9A3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74206" y="403637"/>
                  <a:ext cx="360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01BE4A70-B5B7-CAC3-FA97-6E5C83A1D16F}"/>
                    </a:ext>
                  </a:extLst>
                </p14:cNvPr>
                <p14:cNvContentPartPr/>
                <p14:nvPr/>
              </p14:nvContentPartPr>
              <p14:xfrm>
                <a:off x="8067646" y="445037"/>
                <a:ext cx="211320" cy="3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01BE4A70-B5B7-CAC3-FA97-6E5C83A1D16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49646" y="427397"/>
                  <a:ext cx="246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Rukopis 26">
                  <a:extLst>
                    <a:ext uri="{FF2B5EF4-FFF2-40B4-BE49-F238E27FC236}">
                      <a16:creationId xmlns:a16="http://schemas.microsoft.com/office/drawing/2014/main" id="{339615B2-B6B8-527E-1479-FE9AB298F60D}"/>
                    </a:ext>
                  </a:extLst>
                </p14:cNvPr>
                <p14:cNvContentPartPr/>
                <p14:nvPr/>
              </p14:nvContentPartPr>
              <p14:xfrm>
                <a:off x="8333686" y="403637"/>
                <a:ext cx="1800" cy="254160"/>
              </p14:xfrm>
            </p:contentPart>
          </mc:Choice>
          <mc:Fallback xmlns="">
            <p:pic>
              <p:nvPicPr>
                <p:cNvPr id="27" name="Rukopis 26">
                  <a:extLst>
                    <a:ext uri="{FF2B5EF4-FFF2-40B4-BE49-F238E27FC236}">
                      <a16:creationId xmlns:a16="http://schemas.microsoft.com/office/drawing/2014/main" id="{339615B2-B6B8-527E-1479-FE9AB298F6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15686" y="385997"/>
                  <a:ext cx="374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Rukopis 27">
                  <a:extLst>
                    <a:ext uri="{FF2B5EF4-FFF2-40B4-BE49-F238E27FC236}">
                      <a16:creationId xmlns:a16="http://schemas.microsoft.com/office/drawing/2014/main" id="{380E1051-9BBA-B26E-FA19-E87F8E15156F}"/>
                    </a:ext>
                  </a:extLst>
                </p14:cNvPr>
                <p14:cNvContentPartPr/>
                <p14:nvPr/>
              </p14:nvContentPartPr>
              <p14:xfrm>
                <a:off x="8460046" y="378077"/>
                <a:ext cx="310320" cy="267480"/>
              </p14:xfrm>
            </p:contentPart>
          </mc:Choice>
          <mc:Fallback xmlns="">
            <p:pic>
              <p:nvPicPr>
                <p:cNvPr id="28" name="Rukopis 27">
                  <a:extLst>
                    <a:ext uri="{FF2B5EF4-FFF2-40B4-BE49-F238E27FC236}">
                      <a16:creationId xmlns:a16="http://schemas.microsoft.com/office/drawing/2014/main" id="{380E1051-9BBA-B26E-FA19-E87F8E15156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42406" y="360077"/>
                  <a:ext cx="3459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Rukopis 28">
                  <a:extLst>
                    <a:ext uri="{FF2B5EF4-FFF2-40B4-BE49-F238E27FC236}">
                      <a16:creationId xmlns:a16="http://schemas.microsoft.com/office/drawing/2014/main" id="{2FF4B294-E0FB-9B1B-2120-A780599429A1}"/>
                    </a:ext>
                  </a:extLst>
                </p14:cNvPr>
                <p14:cNvContentPartPr/>
                <p14:nvPr/>
              </p14:nvContentPartPr>
              <p14:xfrm>
                <a:off x="9001846" y="588677"/>
                <a:ext cx="360" cy="360"/>
              </p14:xfrm>
            </p:contentPart>
          </mc:Choice>
          <mc:Fallback xmlns="">
            <p:pic>
              <p:nvPicPr>
                <p:cNvPr id="29" name="Rukopis 28">
                  <a:extLst>
                    <a:ext uri="{FF2B5EF4-FFF2-40B4-BE49-F238E27FC236}">
                      <a16:creationId xmlns:a16="http://schemas.microsoft.com/office/drawing/2014/main" id="{2FF4B294-E0FB-9B1B-2120-A780599429A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84206" y="5706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Rukopis 30">
                  <a:extLst>
                    <a:ext uri="{FF2B5EF4-FFF2-40B4-BE49-F238E27FC236}">
                      <a16:creationId xmlns:a16="http://schemas.microsoft.com/office/drawing/2014/main" id="{B3608256-1A27-651D-78B9-1364DFA01CBC}"/>
                    </a:ext>
                  </a:extLst>
                </p14:cNvPr>
                <p14:cNvContentPartPr/>
                <p14:nvPr/>
              </p14:nvContentPartPr>
              <p14:xfrm>
                <a:off x="9116686" y="255677"/>
                <a:ext cx="147240" cy="339840"/>
              </p14:xfrm>
            </p:contentPart>
          </mc:Choice>
          <mc:Fallback xmlns="">
            <p:pic>
              <p:nvPicPr>
                <p:cNvPr id="31" name="Rukopis 30">
                  <a:extLst>
                    <a:ext uri="{FF2B5EF4-FFF2-40B4-BE49-F238E27FC236}">
                      <a16:creationId xmlns:a16="http://schemas.microsoft.com/office/drawing/2014/main" id="{B3608256-1A27-651D-78B9-1364DFA01CB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098686" y="237677"/>
                  <a:ext cx="18288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2" name="Rukopis 31">
                  <a:extLst>
                    <a:ext uri="{FF2B5EF4-FFF2-40B4-BE49-F238E27FC236}">
                      <a16:creationId xmlns:a16="http://schemas.microsoft.com/office/drawing/2014/main" id="{B9AE4266-8247-6256-2D08-1E301BBE96A4}"/>
                    </a:ext>
                  </a:extLst>
                </p14:cNvPr>
                <p14:cNvContentPartPr/>
                <p14:nvPr/>
              </p14:nvContentPartPr>
              <p14:xfrm>
                <a:off x="9175726" y="473837"/>
                <a:ext cx="70920" cy="360"/>
              </p14:xfrm>
            </p:contentPart>
          </mc:Choice>
          <mc:Fallback xmlns="">
            <p:pic>
              <p:nvPicPr>
                <p:cNvPr id="32" name="Rukopis 31">
                  <a:extLst>
                    <a:ext uri="{FF2B5EF4-FFF2-40B4-BE49-F238E27FC236}">
                      <a16:creationId xmlns:a16="http://schemas.microsoft.com/office/drawing/2014/main" id="{B9AE4266-8247-6256-2D08-1E301BBE96A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57726" y="456197"/>
                  <a:ext cx="106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Rukopis 33">
                  <a:extLst>
                    <a:ext uri="{FF2B5EF4-FFF2-40B4-BE49-F238E27FC236}">
                      <a16:creationId xmlns:a16="http://schemas.microsoft.com/office/drawing/2014/main" id="{7EF95FAA-F333-E368-2973-E0282DA0EB44}"/>
                    </a:ext>
                  </a:extLst>
                </p14:cNvPr>
                <p14:cNvContentPartPr/>
                <p14:nvPr/>
              </p14:nvContentPartPr>
              <p14:xfrm>
                <a:off x="9361126" y="311477"/>
                <a:ext cx="240840" cy="263520"/>
              </p14:xfrm>
            </p:contentPart>
          </mc:Choice>
          <mc:Fallback xmlns="">
            <p:pic>
              <p:nvPicPr>
                <p:cNvPr id="34" name="Rukopis 33">
                  <a:extLst>
                    <a:ext uri="{FF2B5EF4-FFF2-40B4-BE49-F238E27FC236}">
                      <a16:creationId xmlns:a16="http://schemas.microsoft.com/office/drawing/2014/main" id="{7EF95FAA-F333-E368-2973-E0282DA0EB4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343126" y="293837"/>
                  <a:ext cx="2764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Rukopis 35">
                  <a:extLst>
                    <a:ext uri="{FF2B5EF4-FFF2-40B4-BE49-F238E27FC236}">
                      <a16:creationId xmlns:a16="http://schemas.microsoft.com/office/drawing/2014/main" id="{68D81EE7-5230-7EE8-B929-1049FA2B9100}"/>
                    </a:ext>
                  </a:extLst>
                </p14:cNvPr>
                <p14:cNvContentPartPr/>
                <p14:nvPr/>
              </p14:nvContentPartPr>
              <p14:xfrm>
                <a:off x="9772246" y="444677"/>
                <a:ext cx="360" cy="140400"/>
              </p14:xfrm>
            </p:contentPart>
          </mc:Choice>
          <mc:Fallback xmlns="">
            <p:pic>
              <p:nvPicPr>
                <p:cNvPr id="36" name="Rukopis 35">
                  <a:extLst>
                    <a:ext uri="{FF2B5EF4-FFF2-40B4-BE49-F238E27FC236}">
                      <a16:creationId xmlns:a16="http://schemas.microsoft.com/office/drawing/2014/main" id="{68D81EE7-5230-7EE8-B929-1049FA2B910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754246" y="427037"/>
                  <a:ext cx="36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Rukopis 37">
                  <a:extLst>
                    <a:ext uri="{FF2B5EF4-FFF2-40B4-BE49-F238E27FC236}">
                      <a16:creationId xmlns:a16="http://schemas.microsoft.com/office/drawing/2014/main" id="{DD7445B2-E09E-CF28-444F-D9F4718AB72E}"/>
                    </a:ext>
                  </a:extLst>
                </p14:cNvPr>
                <p14:cNvContentPartPr/>
                <p14:nvPr/>
              </p14:nvContentPartPr>
              <p14:xfrm>
                <a:off x="9804286" y="438557"/>
                <a:ext cx="119520" cy="3600"/>
              </p14:xfrm>
            </p:contentPart>
          </mc:Choice>
          <mc:Fallback xmlns="">
            <p:pic>
              <p:nvPicPr>
                <p:cNvPr id="38" name="Rukopis 37">
                  <a:extLst>
                    <a:ext uri="{FF2B5EF4-FFF2-40B4-BE49-F238E27FC236}">
                      <a16:creationId xmlns:a16="http://schemas.microsoft.com/office/drawing/2014/main" id="{DD7445B2-E09E-CF28-444F-D9F4718AB72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86286" y="420557"/>
                  <a:ext cx="155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Rukopis 39">
                  <a:extLst>
                    <a:ext uri="{FF2B5EF4-FFF2-40B4-BE49-F238E27FC236}">
                      <a16:creationId xmlns:a16="http://schemas.microsoft.com/office/drawing/2014/main" id="{07657399-24D1-28B3-1EE0-6BFE124F798B}"/>
                    </a:ext>
                  </a:extLst>
                </p14:cNvPr>
                <p14:cNvContentPartPr/>
                <p14:nvPr/>
              </p14:nvContentPartPr>
              <p14:xfrm>
                <a:off x="10087966" y="425237"/>
                <a:ext cx="242280" cy="147240"/>
              </p14:xfrm>
            </p:contentPart>
          </mc:Choice>
          <mc:Fallback xmlns="">
            <p:pic>
              <p:nvPicPr>
                <p:cNvPr id="40" name="Rukopis 39">
                  <a:extLst>
                    <a:ext uri="{FF2B5EF4-FFF2-40B4-BE49-F238E27FC236}">
                      <a16:creationId xmlns:a16="http://schemas.microsoft.com/office/drawing/2014/main" id="{07657399-24D1-28B3-1EE0-6BFE124F798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069966" y="407597"/>
                  <a:ext cx="2779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Rukopis 41">
                  <a:extLst>
                    <a:ext uri="{FF2B5EF4-FFF2-40B4-BE49-F238E27FC236}">
                      <a16:creationId xmlns:a16="http://schemas.microsoft.com/office/drawing/2014/main" id="{2D2A692A-F638-0AE6-873A-1D67D5BC9DF4}"/>
                    </a:ext>
                  </a:extLst>
                </p14:cNvPr>
                <p14:cNvContentPartPr/>
                <p14:nvPr/>
              </p14:nvContentPartPr>
              <p14:xfrm>
                <a:off x="10327006" y="572117"/>
                <a:ext cx="114480" cy="360"/>
              </p14:xfrm>
            </p:contentPart>
          </mc:Choice>
          <mc:Fallback xmlns="">
            <p:pic>
              <p:nvPicPr>
                <p:cNvPr id="42" name="Rukopis 41">
                  <a:extLst>
                    <a:ext uri="{FF2B5EF4-FFF2-40B4-BE49-F238E27FC236}">
                      <a16:creationId xmlns:a16="http://schemas.microsoft.com/office/drawing/2014/main" id="{2D2A692A-F638-0AE6-873A-1D67D5BC9DF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309366" y="554477"/>
                  <a:ext cx="150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4" name="Rukopis 43">
                  <a:extLst>
                    <a:ext uri="{FF2B5EF4-FFF2-40B4-BE49-F238E27FC236}">
                      <a16:creationId xmlns:a16="http://schemas.microsoft.com/office/drawing/2014/main" id="{F8111438-82AA-2959-BB43-795877BCC0C3}"/>
                    </a:ext>
                  </a:extLst>
                </p14:cNvPr>
                <p14:cNvContentPartPr/>
                <p14:nvPr/>
              </p14:nvContentPartPr>
              <p14:xfrm>
                <a:off x="10192726" y="465557"/>
                <a:ext cx="149760" cy="360"/>
              </p14:xfrm>
            </p:contentPart>
          </mc:Choice>
          <mc:Fallback xmlns="">
            <p:pic>
              <p:nvPicPr>
                <p:cNvPr id="44" name="Rukopis 43">
                  <a:extLst>
                    <a:ext uri="{FF2B5EF4-FFF2-40B4-BE49-F238E27FC236}">
                      <a16:creationId xmlns:a16="http://schemas.microsoft.com/office/drawing/2014/main" id="{F8111438-82AA-2959-BB43-795877BCC0C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174726" y="447557"/>
                  <a:ext cx="185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5" name="Rukopis 44">
                  <a:extLst>
                    <a:ext uri="{FF2B5EF4-FFF2-40B4-BE49-F238E27FC236}">
                      <a16:creationId xmlns:a16="http://schemas.microsoft.com/office/drawing/2014/main" id="{EE51601D-DDF0-AB8F-B03D-D8CB15A47254}"/>
                    </a:ext>
                  </a:extLst>
                </p14:cNvPr>
                <p14:cNvContentPartPr/>
                <p14:nvPr/>
              </p14:nvContentPartPr>
              <p14:xfrm>
                <a:off x="10131166" y="349637"/>
                <a:ext cx="173880" cy="360"/>
              </p14:xfrm>
            </p:contentPart>
          </mc:Choice>
          <mc:Fallback xmlns="">
            <p:pic>
              <p:nvPicPr>
                <p:cNvPr id="45" name="Rukopis 44">
                  <a:extLst>
                    <a:ext uri="{FF2B5EF4-FFF2-40B4-BE49-F238E27FC236}">
                      <a16:creationId xmlns:a16="http://schemas.microsoft.com/office/drawing/2014/main" id="{EE51601D-DDF0-AB8F-B03D-D8CB15A4725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13526" y="331637"/>
                  <a:ext cx="209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7" name="Rukopis 46">
                  <a:extLst>
                    <a:ext uri="{FF2B5EF4-FFF2-40B4-BE49-F238E27FC236}">
                      <a16:creationId xmlns:a16="http://schemas.microsoft.com/office/drawing/2014/main" id="{C2C54A6F-A9BA-50F3-48A5-6BFA44D86C4A}"/>
                    </a:ext>
                  </a:extLst>
                </p14:cNvPr>
                <p14:cNvContentPartPr/>
                <p14:nvPr/>
              </p14:nvContentPartPr>
              <p14:xfrm>
                <a:off x="9739486" y="410117"/>
                <a:ext cx="154080" cy="31320"/>
              </p14:xfrm>
            </p:contentPart>
          </mc:Choice>
          <mc:Fallback xmlns="">
            <p:pic>
              <p:nvPicPr>
                <p:cNvPr id="47" name="Rukopis 46">
                  <a:extLst>
                    <a:ext uri="{FF2B5EF4-FFF2-40B4-BE49-F238E27FC236}">
                      <a16:creationId xmlns:a16="http://schemas.microsoft.com/office/drawing/2014/main" id="{C2C54A6F-A9BA-50F3-48A5-6BFA44D86C4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721486" y="392117"/>
                  <a:ext cx="1897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9" name="Rukopis 48">
                  <a:extLst>
                    <a:ext uri="{FF2B5EF4-FFF2-40B4-BE49-F238E27FC236}">
                      <a16:creationId xmlns:a16="http://schemas.microsoft.com/office/drawing/2014/main" id="{684BC815-61DF-0439-FA1B-03876468965E}"/>
                    </a:ext>
                  </a:extLst>
                </p14:cNvPr>
                <p14:cNvContentPartPr/>
                <p14:nvPr/>
              </p14:nvContentPartPr>
              <p14:xfrm>
                <a:off x="10460926" y="319397"/>
                <a:ext cx="260280" cy="347400"/>
              </p14:xfrm>
            </p:contentPart>
          </mc:Choice>
          <mc:Fallback xmlns="">
            <p:pic>
              <p:nvPicPr>
                <p:cNvPr id="49" name="Rukopis 48">
                  <a:extLst>
                    <a:ext uri="{FF2B5EF4-FFF2-40B4-BE49-F238E27FC236}">
                      <a16:creationId xmlns:a16="http://schemas.microsoft.com/office/drawing/2014/main" id="{684BC815-61DF-0439-FA1B-03876468965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443286" y="301397"/>
                  <a:ext cx="29592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Rukopis 50">
                  <a:extLst>
                    <a:ext uri="{FF2B5EF4-FFF2-40B4-BE49-F238E27FC236}">
                      <a16:creationId xmlns:a16="http://schemas.microsoft.com/office/drawing/2014/main" id="{22826A24-801F-51A4-AB45-562815ADCBC3}"/>
                    </a:ext>
                  </a:extLst>
                </p14:cNvPr>
                <p14:cNvContentPartPr/>
                <p14:nvPr/>
              </p14:nvContentPartPr>
              <p14:xfrm>
                <a:off x="10724086" y="517397"/>
                <a:ext cx="360" cy="360"/>
              </p14:xfrm>
            </p:contentPart>
          </mc:Choice>
          <mc:Fallback xmlns="">
            <p:pic>
              <p:nvPicPr>
                <p:cNvPr id="51" name="Rukopis 50">
                  <a:extLst>
                    <a:ext uri="{FF2B5EF4-FFF2-40B4-BE49-F238E27FC236}">
                      <a16:creationId xmlns:a16="http://schemas.microsoft.com/office/drawing/2014/main" id="{22826A24-801F-51A4-AB45-562815ADCBC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06086" y="4993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2" name="Rukopis 51">
                  <a:extLst>
                    <a:ext uri="{FF2B5EF4-FFF2-40B4-BE49-F238E27FC236}">
                      <a16:creationId xmlns:a16="http://schemas.microsoft.com/office/drawing/2014/main" id="{448E340F-43D5-7156-80C3-0A46D3447F6C}"/>
                    </a:ext>
                  </a:extLst>
                </p14:cNvPr>
                <p14:cNvContentPartPr/>
                <p14:nvPr/>
              </p14:nvContentPartPr>
              <p14:xfrm>
                <a:off x="10833526" y="381677"/>
                <a:ext cx="360" cy="255600"/>
              </p14:xfrm>
            </p:contentPart>
          </mc:Choice>
          <mc:Fallback xmlns="">
            <p:pic>
              <p:nvPicPr>
                <p:cNvPr id="52" name="Rukopis 51">
                  <a:extLst>
                    <a:ext uri="{FF2B5EF4-FFF2-40B4-BE49-F238E27FC236}">
                      <a16:creationId xmlns:a16="http://schemas.microsoft.com/office/drawing/2014/main" id="{448E340F-43D5-7156-80C3-0A46D3447F6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815886" y="364037"/>
                  <a:ext cx="360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Rukopis 53">
                  <a:extLst>
                    <a:ext uri="{FF2B5EF4-FFF2-40B4-BE49-F238E27FC236}">
                      <a16:creationId xmlns:a16="http://schemas.microsoft.com/office/drawing/2014/main" id="{BD4D4A0E-01E5-52E8-7C5A-FCA9327F2CCB}"/>
                    </a:ext>
                  </a:extLst>
                </p14:cNvPr>
                <p14:cNvContentPartPr/>
                <p14:nvPr/>
              </p14:nvContentPartPr>
              <p14:xfrm>
                <a:off x="10897246" y="402197"/>
                <a:ext cx="435600" cy="285480"/>
              </p14:xfrm>
            </p:contentPart>
          </mc:Choice>
          <mc:Fallback xmlns="">
            <p:pic>
              <p:nvPicPr>
                <p:cNvPr id="54" name="Rukopis 53">
                  <a:extLst>
                    <a:ext uri="{FF2B5EF4-FFF2-40B4-BE49-F238E27FC236}">
                      <a16:creationId xmlns:a16="http://schemas.microsoft.com/office/drawing/2014/main" id="{BD4D4A0E-01E5-52E8-7C5A-FCA9327F2CC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879606" y="384557"/>
                  <a:ext cx="47124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" name="Rukopis 55">
                  <a:extLst>
                    <a:ext uri="{FF2B5EF4-FFF2-40B4-BE49-F238E27FC236}">
                      <a16:creationId xmlns:a16="http://schemas.microsoft.com/office/drawing/2014/main" id="{336F6C45-D2F7-5321-F75A-724A69E5401F}"/>
                    </a:ext>
                  </a:extLst>
                </p14:cNvPr>
                <p14:cNvContentPartPr/>
                <p14:nvPr/>
              </p14:nvContentPartPr>
              <p14:xfrm>
                <a:off x="11436526" y="274037"/>
                <a:ext cx="311760" cy="524520"/>
              </p14:xfrm>
            </p:contentPart>
          </mc:Choice>
          <mc:Fallback xmlns="">
            <p:pic>
              <p:nvPicPr>
                <p:cNvPr id="56" name="Rukopis 55">
                  <a:extLst>
                    <a:ext uri="{FF2B5EF4-FFF2-40B4-BE49-F238E27FC236}">
                      <a16:creationId xmlns:a16="http://schemas.microsoft.com/office/drawing/2014/main" id="{336F6C45-D2F7-5321-F75A-724A69E5401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418526" y="256397"/>
                  <a:ext cx="34740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8" name="Rukopis 57">
                  <a:extLst>
                    <a:ext uri="{FF2B5EF4-FFF2-40B4-BE49-F238E27FC236}">
                      <a16:creationId xmlns:a16="http://schemas.microsoft.com/office/drawing/2014/main" id="{01DDC431-02F1-E622-5FFC-FD7B16B733CF}"/>
                    </a:ext>
                  </a:extLst>
                </p14:cNvPr>
                <p14:cNvContentPartPr/>
                <p14:nvPr/>
              </p14:nvContentPartPr>
              <p14:xfrm>
                <a:off x="6559246" y="1678397"/>
                <a:ext cx="1955520" cy="1393560"/>
              </p14:xfrm>
            </p:contentPart>
          </mc:Choice>
          <mc:Fallback xmlns="">
            <p:pic>
              <p:nvPicPr>
                <p:cNvPr id="58" name="Rukopis 57">
                  <a:extLst>
                    <a:ext uri="{FF2B5EF4-FFF2-40B4-BE49-F238E27FC236}">
                      <a16:creationId xmlns:a16="http://schemas.microsoft.com/office/drawing/2014/main" id="{01DDC431-02F1-E622-5FFC-FD7B16B733C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41606" y="1660397"/>
                  <a:ext cx="1991160" cy="14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9" name="Rukopis 58">
                  <a:extLst>
                    <a:ext uri="{FF2B5EF4-FFF2-40B4-BE49-F238E27FC236}">
                      <a16:creationId xmlns:a16="http://schemas.microsoft.com/office/drawing/2014/main" id="{9CE78DB7-9925-48EC-8827-21ED30C9C58B}"/>
                    </a:ext>
                  </a:extLst>
                </p14:cNvPr>
                <p14:cNvContentPartPr/>
                <p14:nvPr/>
              </p14:nvContentPartPr>
              <p14:xfrm>
                <a:off x="4510846" y="943997"/>
                <a:ext cx="304920" cy="209880"/>
              </p14:xfrm>
            </p:contentPart>
          </mc:Choice>
          <mc:Fallback xmlns="">
            <p:pic>
              <p:nvPicPr>
                <p:cNvPr id="59" name="Rukopis 58">
                  <a:extLst>
                    <a:ext uri="{FF2B5EF4-FFF2-40B4-BE49-F238E27FC236}">
                      <a16:creationId xmlns:a16="http://schemas.microsoft.com/office/drawing/2014/main" id="{9CE78DB7-9925-48EC-8827-21ED30C9C5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93206" y="926357"/>
                  <a:ext cx="3405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0" name="Rukopis 59">
                  <a:extLst>
                    <a:ext uri="{FF2B5EF4-FFF2-40B4-BE49-F238E27FC236}">
                      <a16:creationId xmlns:a16="http://schemas.microsoft.com/office/drawing/2014/main" id="{751A01B4-2516-3903-9DC1-2DE0907F083F}"/>
                    </a:ext>
                  </a:extLst>
                </p14:cNvPr>
                <p14:cNvContentPartPr/>
                <p14:nvPr/>
              </p14:nvContentPartPr>
              <p14:xfrm>
                <a:off x="4636846" y="1000877"/>
                <a:ext cx="190800" cy="10800"/>
              </p14:xfrm>
            </p:contentPart>
          </mc:Choice>
          <mc:Fallback xmlns="">
            <p:pic>
              <p:nvPicPr>
                <p:cNvPr id="60" name="Rukopis 59">
                  <a:extLst>
                    <a:ext uri="{FF2B5EF4-FFF2-40B4-BE49-F238E27FC236}">
                      <a16:creationId xmlns:a16="http://schemas.microsoft.com/office/drawing/2014/main" id="{751A01B4-2516-3903-9DC1-2DE0907F083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18846" y="983237"/>
                  <a:ext cx="2264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2" name="Rukopis 61">
                  <a:extLst>
                    <a:ext uri="{FF2B5EF4-FFF2-40B4-BE49-F238E27FC236}">
                      <a16:creationId xmlns:a16="http://schemas.microsoft.com/office/drawing/2014/main" id="{4E4CE879-6D9B-8C83-D944-D97156434696}"/>
                    </a:ext>
                  </a:extLst>
                </p14:cNvPr>
                <p14:cNvContentPartPr/>
                <p14:nvPr/>
              </p14:nvContentPartPr>
              <p14:xfrm>
                <a:off x="4702726" y="853637"/>
                <a:ext cx="240480" cy="18720"/>
              </p14:xfrm>
            </p:contentPart>
          </mc:Choice>
          <mc:Fallback xmlns="">
            <p:pic>
              <p:nvPicPr>
                <p:cNvPr id="62" name="Rukopis 61">
                  <a:extLst>
                    <a:ext uri="{FF2B5EF4-FFF2-40B4-BE49-F238E27FC236}">
                      <a16:creationId xmlns:a16="http://schemas.microsoft.com/office/drawing/2014/main" id="{4E4CE879-6D9B-8C83-D944-D9715643469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85086" y="835997"/>
                  <a:ext cx="2761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4" name="Rukopis 63">
                  <a:extLst>
                    <a:ext uri="{FF2B5EF4-FFF2-40B4-BE49-F238E27FC236}">
                      <a16:creationId xmlns:a16="http://schemas.microsoft.com/office/drawing/2014/main" id="{F3B6E4B3-CCAC-BA95-96E3-B9C62AE7DDC3}"/>
                    </a:ext>
                  </a:extLst>
                </p14:cNvPr>
                <p14:cNvContentPartPr/>
                <p14:nvPr/>
              </p14:nvContentPartPr>
              <p14:xfrm>
                <a:off x="5024926" y="732677"/>
                <a:ext cx="351000" cy="315720"/>
              </p14:xfrm>
            </p:contentPart>
          </mc:Choice>
          <mc:Fallback xmlns="">
            <p:pic>
              <p:nvPicPr>
                <p:cNvPr id="64" name="Rukopis 63">
                  <a:extLst>
                    <a:ext uri="{FF2B5EF4-FFF2-40B4-BE49-F238E27FC236}">
                      <a16:creationId xmlns:a16="http://schemas.microsoft.com/office/drawing/2014/main" id="{F3B6E4B3-CCAC-BA95-96E3-B9C62AE7DDC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07286" y="715037"/>
                  <a:ext cx="3866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6" name="Rukopis 65">
                  <a:extLst>
                    <a:ext uri="{FF2B5EF4-FFF2-40B4-BE49-F238E27FC236}">
                      <a16:creationId xmlns:a16="http://schemas.microsoft.com/office/drawing/2014/main" id="{B500FCF1-E957-8899-C6B5-61E8C13B3078}"/>
                    </a:ext>
                  </a:extLst>
                </p14:cNvPr>
                <p14:cNvContentPartPr/>
                <p14:nvPr/>
              </p14:nvContentPartPr>
              <p14:xfrm>
                <a:off x="5071006" y="791357"/>
                <a:ext cx="398160" cy="379440"/>
              </p14:xfrm>
            </p:contentPart>
          </mc:Choice>
          <mc:Fallback xmlns="">
            <p:pic>
              <p:nvPicPr>
                <p:cNvPr id="66" name="Rukopis 65">
                  <a:extLst>
                    <a:ext uri="{FF2B5EF4-FFF2-40B4-BE49-F238E27FC236}">
                      <a16:creationId xmlns:a16="http://schemas.microsoft.com/office/drawing/2014/main" id="{B500FCF1-E957-8899-C6B5-61E8C13B307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053366" y="773357"/>
                  <a:ext cx="43380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8" name="Rukopis 67">
                  <a:extLst>
                    <a:ext uri="{FF2B5EF4-FFF2-40B4-BE49-F238E27FC236}">
                      <a16:creationId xmlns:a16="http://schemas.microsoft.com/office/drawing/2014/main" id="{620654F4-78F2-F6BE-07DA-FA9CCB2105CD}"/>
                    </a:ext>
                  </a:extLst>
                </p14:cNvPr>
                <p14:cNvContentPartPr/>
                <p14:nvPr/>
              </p14:nvContentPartPr>
              <p14:xfrm>
                <a:off x="5766166" y="731597"/>
                <a:ext cx="12600" cy="396720"/>
              </p14:xfrm>
            </p:contentPart>
          </mc:Choice>
          <mc:Fallback xmlns="">
            <p:pic>
              <p:nvPicPr>
                <p:cNvPr id="68" name="Rukopis 67">
                  <a:extLst>
                    <a:ext uri="{FF2B5EF4-FFF2-40B4-BE49-F238E27FC236}">
                      <a16:creationId xmlns:a16="http://schemas.microsoft.com/office/drawing/2014/main" id="{620654F4-78F2-F6BE-07DA-FA9CCB2105C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48526" y="713597"/>
                  <a:ext cx="4824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0" name="Rukopis 69">
                  <a:extLst>
                    <a:ext uri="{FF2B5EF4-FFF2-40B4-BE49-F238E27FC236}">
                      <a16:creationId xmlns:a16="http://schemas.microsoft.com/office/drawing/2014/main" id="{645E1032-3FEF-EFB8-C722-805B6E7B63B0}"/>
                    </a:ext>
                  </a:extLst>
                </p14:cNvPr>
                <p14:cNvContentPartPr/>
                <p14:nvPr/>
              </p14:nvContentPartPr>
              <p14:xfrm>
                <a:off x="5532166" y="735917"/>
                <a:ext cx="574920" cy="31320"/>
              </p14:xfrm>
            </p:contentPart>
          </mc:Choice>
          <mc:Fallback xmlns="">
            <p:pic>
              <p:nvPicPr>
                <p:cNvPr id="70" name="Rukopis 69">
                  <a:extLst>
                    <a:ext uri="{FF2B5EF4-FFF2-40B4-BE49-F238E27FC236}">
                      <a16:creationId xmlns:a16="http://schemas.microsoft.com/office/drawing/2014/main" id="{645E1032-3FEF-EFB8-C722-805B6E7B63B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514526" y="718277"/>
                  <a:ext cx="6105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1" name="Rukopis 70">
                  <a:extLst>
                    <a:ext uri="{FF2B5EF4-FFF2-40B4-BE49-F238E27FC236}">
                      <a16:creationId xmlns:a16="http://schemas.microsoft.com/office/drawing/2014/main" id="{D8C1F462-8805-F5FB-16B0-B2E33ED006D9}"/>
                    </a:ext>
                  </a:extLst>
                </p14:cNvPr>
                <p14:cNvContentPartPr/>
                <p14:nvPr/>
              </p14:nvContentPartPr>
              <p14:xfrm>
                <a:off x="6107086" y="929957"/>
                <a:ext cx="360" cy="360"/>
              </p14:xfrm>
            </p:contentPart>
          </mc:Choice>
          <mc:Fallback xmlns="">
            <p:pic>
              <p:nvPicPr>
                <p:cNvPr id="71" name="Rukopis 70">
                  <a:extLst>
                    <a:ext uri="{FF2B5EF4-FFF2-40B4-BE49-F238E27FC236}">
                      <a16:creationId xmlns:a16="http://schemas.microsoft.com/office/drawing/2014/main" id="{D8C1F462-8805-F5FB-16B0-B2E33ED006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89086" y="911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3" name="Rukopis 72">
                  <a:extLst>
                    <a:ext uri="{FF2B5EF4-FFF2-40B4-BE49-F238E27FC236}">
                      <a16:creationId xmlns:a16="http://schemas.microsoft.com/office/drawing/2014/main" id="{966036DF-873F-1725-D57B-DEF8911B0108}"/>
                    </a:ext>
                  </a:extLst>
                </p14:cNvPr>
                <p14:cNvContentPartPr/>
                <p14:nvPr/>
              </p14:nvContentPartPr>
              <p14:xfrm>
                <a:off x="4677526" y="1427477"/>
                <a:ext cx="79920" cy="411840"/>
              </p14:xfrm>
            </p:contentPart>
          </mc:Choice>
          <mc:Fallback xmlns="">
            <p:pic>
              <p:nvPicPr>
                <p:cNvPr id="73" name="Rukopis 72">
                  <a:extLst>
                    <a:ext uri="{FF2B5EF4-FFF2-40B4-BE49-F238E27FC236}">
                      <a16:creationId xmlns:a16="http://schemas.microsoft.com/office/drawing/2014/main" id="{966036DF-873F-1725-D57B-DEF8911B010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659886" y="1409477"/>
                  <a:ext cx="11556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4" name="Rukopis 73">
                  <a:extLst>
                    <a:ext uri="{FF2B5EF4-FFF2-40B4-BE49-F238E27FC236}">
                      <a16:creationId xmlns:a16="http://schemas.microsoft.com/office/drawing/2014/main" id="{51E8D1A2-0308-8512-E9FA-2D4DBADC2443}"/>
                    </a:ext>
                  </a:extLst>
                </p14:cNvPr>
                <p14:cNvContentPartPr/>
                <p14:nvPr/>
              </p14:nvContentPartPr>
              <p14:xfrm>
                <a:off x="4957966" y="1446197"/>
                <a:ext cx="115560" cy="354600"/>
              </p14:xfrm>
            </p:contentPart>
          </mc:Choice>
          <mc:Fallback xmlns="">
            <p:pic>
              <p:nvPicPr>
                <p:cNvPr id="74" name="Rukopis 73">
                  <a:extLst>
                    <a:ext uri="{FF2B5EF4-FFF2-40B4-BE49-F238E27FC236}">
                      <a16:creationId xmlns:a16="http://schemas.microsoft.com/office/drawing/2014/main" id="{51E8D1A2-0308-8512-E9FA-2D4DBADC244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940326" y="1428557"/>
                  <a:ext cx="1512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6" name="Rukopis 75">
                  <a:extLst>
                    <a:ext uri="{FF2B5EF4-FFF2-40B4-BE49-F238E27FC236}">
                      <a16:creationId xmlns:a16="http://schemas.microsoft.com/office/drawing/2014/main" id="{A2E65D0E-6C3A-FB4A-5C45-446317AF1006}"/>
                    </a:ext>
                  </a:extLst>
                </p14:cNvPr>
                <p14:cNvContentPartPr/>
                <p14:nvPr/>
              </p14:nvContentPartPr>
              <p14:xfrm>
                <a:off x="4712806" y="1621157"/>
                <a:ext cx="301320" cy="360"/>
              </p14:xfrm>
            </p:contentPart>
          </mc:Choice>
          <mc:Fallback xmlns="">
            <p:pic>
              <p:nvPicPr>
                <p:cNvPr id="76" name="Rukopis 75">
                  <a:extLst>
                    <a:ext uri="{FF2B5EF4-FFF2-40B4-BE49-F238E27FC236}">
                      <a16:creationId xmlns:a16="http://schemas.microsoft.com/office/drawing/2014/main" id="{A2E65D0E-6C3A-FB4A-5C45-446317AF100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95166" y="1603517"/>
                  <a:ext cx="336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8" name="Rukopis 77">
                  <a:extLst>
                    <a:ext uri="{FF2B5EF4-FFF2-40B4-BE49-F238E27FC236}">
                      <a16:creationId xmlns:a16="http://schemas.microsoft.com/office/drawing/2014/main" id="{6CE2BDE3-2AA6-43B0-A062-45AA87F2EB9F}"/>
                    </a:ext>
                  </a:extLst>
                </p14:cNvPr>
                <p14:cNvContentPartPr/>
                <p14:nvPr/>
              </p14:nvContentPartPr>
              <p14:xfrm>
                <a:off x="5181166" y="1450157"/>
                <a:ext cx="290160" cy="356040"/>
              </p14:xfrm>
            </p:contentPart>
          </mc:Choice>
          <mc:Fallback xmlns="">
            <p:pic>
              <p:nvPicPr>
                <p:cNvPr id="78" name="Rukopis 77">
                  <a:extLst>
                    <a:ext uri="{FF2B5EF4-FFF2-40B4-BE49-F238E27FC236}">
                      <a16:creationId xmlns:a16="http://schemas.microsoft.com/office/drawing/2014/main" id="{6CE2BDE3-2AA6-43B0-A062-45AA87F2EB9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163526" y="1432517"/>
                  <a:ext cx="32580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80" name="Rukopis 79">
                  <a:extLst>
                    <a:ext uri="{FF2B5EF4-FFF2-40B4-BE49-F238E27FC236}">
                      <a16:creationId xmlns:a16="http://schemas.microsoft.com/office/drawing/2014/main" id="{16AA3CA7-8A59-98BD-30CC-717D6064B0AF}"/>
                    </a:ext>
                  </a:extLst>
                </p14:cNvPr>
                <p14:cNvContentPartPr/>
                <p14:nvPr/>
              </p14:nvContentPartPr>
              <p14:xfrm>
                <a:off x="5270806" y="1621877"/>
                <a:ext cx="210960" cy="20160"/>
              </p14:xfrm>
            </p:contentPart>
          </mc:Choice>
          <mc:Fallback xmlns="">
            <p:pic>
              <p:nvPicPr>
                <p:cNvPr id="80" name="Rukopis 79">
                  <a:extLst>
                    <a:ext uri="{FF2B5EF4-FFF2-40B4-BE49-F238E27FC236}">
                      <a16:creationId xmlns:a16="http://schemas.microsoft.com/office/drawing/2014/main" id="{16AA3CA7-8A59-98BD-30CC-717D6064B0A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253166" y="1603877"/>
                  <a:ext cx="2466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2" name="Rukopis 81">
                  <a:extLst>
                    <a:ext uri="{FF2B5EF4-FFF2-40B4-BE49-F238E27FC236}">
                      <a16:creationId xmlns:a16="http://schemas.microsoft.com/office/drawing/2014/main" id="{A7C8E281-7B68-2FBD-654C-C9E2D52AF824}"/>
                    </a:ext>
                  </a:extLst>
                </p14:cNvPr>
                <p14:cNvContentPartPr/>
                <p14:nvPr/>
              </p14:nvContentPartPr>
              <p14:xfrm>
                <a:off x="5738806" y="1423517"/>
                <a:ext cx="253080" cy="373680"/>
              </p14:xfrm>
            </p:contentPart>
          </mc:Choice>
          <mc:Fallback xmlns="">
            <p:pic>
              <p:nvPicPr>
                <p:cNvPr id="82" name="Rukopis 81">
                  <a:extLst>
                    <a:ext uri="{FF2B5EF4-FFF2-40B4-BE49-F238E27FC236}">
                      <a16:creationId xmlns:a16="http://schemas.microsoft.com/office/drawing/2014/main" id="{A7C8E281-7B68-2FBD-654C-C9E2D52AF82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20806" y="1405517"/>
                  <a:ext cx="2887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3" name="Rukopis 82">
                  <a:extLst>
                    <a:ext uri="{FF2B5EF4-FFF2-40B4-BE49-F238E27FC236}">
                      <a16:creationId xmlns:a16="http://schemas.microsoft.com/office/drawing/2014/main" id="{5E728172-50E9-ED2E-4D1A-91C66DDEB15F}"/>
                    </a:ext>
                  </a:extLst>
                </p14:cNvPr>
                <p14:cNvContentPartPr/>
                <p14:nvPr/>
              </p14:nvContentPartPr>
              <p14:xfrm>
                <a:off x="6111766" y="1779557"/>
                <a:ext cx="360" cy="360"/>
              </p14:xfrm>
            </p:contentPart>
          </mc:Choice>
          <mc:Fallback xmlns="">
            <p:pic>
              <p:nvPicPr>
                <p:cNvPr id="83" name="Rukopis 82">
                  <a:extLst>
                    <a:ext uri="{FF2B5EF4-FFF2-40B4-BE49-F238E27FC236}">
                      <a16:creationId xmlns:a16="http://schemas.microsoft.com/office/drawing/2014/main" id="{5E728172-50E9-ED2E-4D1A-91C66DDEB15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3766" y="1761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5" name="Rukopis 84">
                  <a:extLst>
                    <a:ext uri="{FF2B5EF4-FFF2-40B4-BE49-F238E27FC236}">
                      <a16:creationId xmlns:a16="http://schemas.microsoft.com/office/drawing/2014/main" id="{447CDD22-2E73-F705-5DA0-FDA5E9101CAA}"/>
                    </a:ext>
                  </a:extLst>
                </p14:cNvPr>
                <p14:cNvContentPartPr/>
                <p14:nvPr/>
              </p14:nvContentPartPr>
              <p14:xfrm>
                <a:off x="6235606" y="1161797"/>
                <a:ext cx="240480" cy="355320"/>
              </p14:xfrm>
            </p:contentPart>
          </mc:Choice>
          <mc:Fallback xmlns="">
            <p:pic>
              <p:nvPicPr>
                <p:cNvPr id="85" name="Rukopis 84">
                  <a:extLst>
                    <a:ext uri="{FF2B5EF4-FFF2-40B4-BE49-F238E27FC236}">
                      <a16:creationId xmlns:a16="http://schemas.microsoft.com/office/drawing/2014/main" id="{447CDD22-2E73-F705-5DA0-FDA5E9101CA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217606" y="1144157"/>
                  <a:ext cx="27612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7" name="Rukopis 86">
                  <a:extLst>
                    <a:ext uri="{FF2B5EF4-FFF2-40B4-BE49-F238E27FC236}">
                      <a16:creationId xmlns:a16="http://schemas.microsoft.com/office/drawing/2014/main" id="{E394C053-54E7-3D77-E863-0565C3D9AD2D}"/>
                    </a:ext>
                  </a:extLst>
                </p14:cNvPr>
                <p14:cNvContentPartPr/>
                <p14:nvPr/>
              </p14:nvContentPartPr>
              <p14:xfrm>
                <a:off x="6538726" y="1150637"/>
                <a:ext cx="286560" cy="329040"/>
              </p14:xfrm>
            </p:contentPart>
          </mc:Choice>
          <mc:Fallback xmlns="">
            <p:pic>
              <p:nvPicPr>
                <p:cNvPr id="87" name="Rukopis 86">
                  <a:extLst>
                    <a:ext uri="{FF2B5EF4-FFF2-40B4-BE49-F238E27FC236}">
                      <a16:creationId xmlns:a16="http://schemas.microsoft.com/office/drawing/2014/main" id="{E394C053-54E7-3D77-E863-0565C3D9AD2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521086" y="1132637"/>
                  <a:ext cx="32220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9" name="Rukopis 88">
                  <a:extLst>
                    <a:ext uri="{FF2B5EF4-FFF2-40B4-BE49-F238E27FC236}">
                      <a16:creationId xmlns:a16="http://schemas.microsoft.com/office/drawing/2014/main" id="{21931E8E-C10D-3C72-0109-D04C49DD9CBE}"/>
                    </a:ext>
                  </a:extLst>
                </p14:cNvPr>
                <p14:cNvContentPartPr/>
                <p14:nvPr/>
              </p14:nvContentPartPr>
              <p14:xfrm>
                <a:off x="6934726" y="1073597"/>
                <a:ext cx="343800" cy="568080"/>
              </p14:xfrm>
            </p:contentPart>
          </mc:Choice>
          <mc:Fallback xmlns="">
            <p:pic>
              <p:nvPicPr>
                <p:cNvPr id="89" name="Rukopis 88">
                  <a:extLst>
                    <a:ext uri="{FF2B5EF4-FFF2-40B4-BE49-F238E27FC236}">
                      <a16:creationId xmlns:a16="http://schemas.microsoft.com/office/drawing/2014/main" id="{21931E8E-C10D-3C72-0109-D04C49DD9CB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16726" y="1055597"/>
                  <a:ext cx="37944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1" name="Rukopis 90">
                  <a:extLst>
                    <a:ext uri="{FF2B5EF4-FFF2-40B4-BE49-F238E27FC236}">
                      <a16:creationId xmlns:a16="http://schemas.microsoft.com/office/drawing/2014/main" id="{600B731F-376C-AC77-D653-CE9D6C8BBAC5}"/>
                    </a:ext>
                  </a:extLst>
                </p14:cNvPr>
                <p14:cNvContentPartPr/>
                <p14:nvPr/>
              </p14:nvContentPartPr>
              <p14:xfrm>
                <a:off x="7301566" y="1163237"/>
                <a:ext cx="509400" cy="261720"/>
              </p14:xfrm>
            </p:contentPart>
          </mc:Choice>
          <mc:Fallback xmlns="">
            <p:pic>
              <p:nvPicPr>
                <p:cNvPr id="91" name="Rukopis 90">
                  <a:extLst>
                    <a:ext uri="{FF2B5EF4-FFF2-40B4-BE49-F238E27FC236}">
                      <a16:creationId xmlns:a16="http://schemas.microsoft.com/office/drawing/2014/main" id="{600B731F-376C-AC77-D653-CE9D6C8BBAC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83926" y="1145237"/>
                  <a:ext cx="545040" cy="29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3" name="Rukopis 92">
                <a:extLst>
                  <a:ext uri="{FF2B5EF4-FFF2-40B4-BE49-F238E27FC236}">
                    <a16:creationId xmlns:a16="http://schemas.microsoft.com/office/drawing/2014/main" id="{209EA481-3FE2-51C6-E9D3-6282AE83092E}"/>
                  </a:ext>
                </a:extLst>
              </p14:cNvPr>
              <p14:cNvContentPartPr/>
              <p14:nvPr/>
            </p14:nvContentPartPr>
            <p14:xfrm>
              <a:off x="3159766" y="2566157"/>
              <a:ext cx="5448240" cy="1215720"/>
            </p14:xfrm>
          </p:contentPart>
        </mc:Choice>
        <mc:Fallback xmlns="">
          <p:pic>
            <p:nvPicPr>
              <p:cNvPr id="93" name="Rukopis 92">
                <a:extLst>
                  <a:ext uri="{FF2B5EF4-FFF2-40B4-BE49-F238E27FC236}">
                    <a16:creationId xmlns:a16="http://schemas.microsoft.com/office/drawing/2014/main" id="{209EA481-3FE2-51C6-E9D3-6282AE83092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141766" y="2548157"/>
                <a:ext cx="5483880" cy="12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Rukopis 93">
                <a:extLst>
                  <a:ext uri="{FF2B5EF4-FFF2-40B4-BE49-F238E27FC236}">
                    <a16:creationId xmlns:a16="http://schemas.microsoft.com/office/drawing/2014/main" id="{A230EE8A-3CC1-E870-72BA-C5B0289A2E41}"/>
                  </a:ext>
                </a:extLst>
              </p14:cNvPr>
              <p14:cNvContentPartPr/>
              <p14:nvPr/>
            </p14:nvContentPartPr>
            <p14:xfrm>
              <a:off x="3942046" y="2841557"/>
              <a:ext cx="6285600" cy="1149120"/>
            </p14:xfrm>
          </p:contentPart>
        </mc:Choice>
        <mc:Fallback xmlns="">
          <p:pic>
            <p:nvPicPr>
              <p:cNvPr id="94" name="Rukopis 93">
                <a:extLst>
                  <a:ext uri="{FF2B5EF4-FFF2-40B4-BE49-F238E27FC236}">
                    <a16:creationId xmlns:a16="http://schemas.microsoft.com/office/drawing/2014/main" id="{A230EE8A-3CC1-E870-72BA-C5B0289A2E4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924046" y="2823557"/>
                <a:ext cx="6321240" cy="11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6" name="Rukopis 95">
                <a:extLst>
                  <a:ext uri="{FF2B5EF4-FFF2-40B4-BE49-F238E27FC236}">
                    <a16:creationId xmlns:a16="http://schemas.microsoft.com/office/drawing/2014/main" id="{030D91FC-76DC-C9B5-64FD-F70499D28E7A}"/>
                  </a:ext>
                </a:extLst>
              </p14:cNvPr>
              <p14:cNvContentPartPr/>
              <p14:nvPr/>
            </p14:nvContentPartPr>
            <p14:xfrm>
              <a:off x="2925046" y="3263837"/>
              <a:ext cx="6817680" cy="1849680"/>
            </p14:xfrm>
          </p:contentPart>
        </mc:Choice>
        <mc:Fallback xmlns="">
          <p:pic>
            <p:nvPicPr>
              <p:cNvPr id="96" name="Rukopis 95">
                <a:extLst>
                  <a:ext uri="{FF2B5EF4-FFF2-40B4-BE49-F238E27FC236}">
                    <a16:creationId xmlns:a16="http://schemas.microsoft.com/office/drawing/2014/main" id="{030D91FC-76DC-C9B5-64FD-F70499D28E7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907406" y="3246197"/>
                <a:ext cx="6853320" cy="188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8983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100" y="12700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CALCANEOCUBOIDEA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samostatný kloub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kostí patní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kostí krychlovou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tvoří LATERÁLNÍ SLOŽKU CHOPARTOVY KLOUBNÍ LINIE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calcaneu: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cuboidea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cuboideum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pouzdro: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Pouzdro tohoto skloubení je samostatné, podobá se kloubu sedlovému.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stejné jako u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talocalcaneonavicularis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minimální hybnost, blíží se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amphiarhrosis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7827393" y="48278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4621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9565DC-F727-B688-54A2-DE115849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0539" r="32701" b="7817"/>
          <a:stretch/>
        </p:blipFill>
        <p:spPr>
          <a:xfrm rot="5400000">
            <a:off x="6087381" y="741683"/>
            <a:ext cx="6846301" cy="53629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5C50DC9B-20E9-2ACC-1D0E-4FBEF23498A9}"/>
                  </a:ext>
                </a:extLst>
              </p14:cNvPr>
              <p14:cNvContentPartPr/>
              <p14:nvPr/>
            </p14:nvContentPartPr>
            <p14:xfrm>
              <a:off x="5084326" y="2265917"/>
              <a:ext cx="3497040" cy="231372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5C50DC9B-20E9-2ACC-1D0E-4FBEF23498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6686" y="2248277"/>
                <a:ext cx="3532680" cy="23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B84D39E6-2DC7-A8BA-5403-1B920FFBB287}"/>
                  </a:ext>
                </a:extLst>
              </p14:cNvPr>
              <p14:cNvContentPartPr/>
              <p14:nvPr/>
            </p14:nvContentPartPr>
            <p14:xfrm>
              <a:off x="2286406" y="2508557"/>
              <a:ext cx="6433920" cy="268380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B84D39E6-2DC7-A8BA-5403-1B920FFBB2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8406" y="2490557"/>
                <a:ext cx="6469560" cy="27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471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8900" y="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TARSI TRANSVERSA – kloub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Chopartův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linii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kterou tvoří: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 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tibiální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části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štěrbina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talonavikulární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 fibulární části vlnovitě prohnuté části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calcaneocuboidea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Tato kloubní linie je důležitá z hlediska pružnosti nohy a z hlediska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chirurchických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zásahů.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400B895-D56B-A413-D2F0-F34397FA8AC1}"/>
              </a:ext>
            </a:extLst>
          </p:cNvPr>
          <p:cNvSpPr/>
          <p:nvPr/>
        </p:nvSpPr>
        <p:spPr>
          <a:xfrm>
            <a:off x="5798916" y="-2"/>
            <a:ext cx="63930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15DBAB-2109-4B3F-909A-FF28FC774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7723" y="2092751"/>
            <a:ext cx="6857998" cy="2672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C8764D20-EEEC-D9E1-9691-60B6A1FB98DD}"/>
                  </a:ext>
                </a:extLst>
              </p14:cNvPr>
              <p14:cNvContentPartPr/>
              <p14:nvPr/>
            </p14:nvContentPartPr>
            <p14:xfrm>
              <a:off x="7758766" y="1635917"/>
              <a:ext cx="1767240" cy="6354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C8764D20-EEEC-D9E1-9691-60B6A1FB98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0766" y="1617917"/>
                <a:ext cx="1802880" cy="67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5384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65521D1-5AF6-664D-6FE2-BAB5C44E54AB}"/>
              </a:ext>
            </a:extLst>
          </p:cNvPr>
          <p:cNvSpPr/>
          <p:nvPr/>
        </p:nvSpPr>
        <p:spPr>
          <a:xfrm>
            <a:off x="19450" y="0"/>
            <a:ext cx="575631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TARSI TRANSVERSA – kloub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Chopartův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zpevňující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LIGAMENTUM TALONAVICULARE (DORSALE) 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BIFURCATUM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(tzv. „klíč“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Chopartova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kloub – po přetětí je možné tento kloub otevřít). Dělí se od kalkaneu dělí na dva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CALCANEONAVICULARE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CALCANEOCUBOIDEUM.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Plantárně: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LIG. CALCANEONAVICULARE PLANTARE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LIG. CALCANEOCUBOIDEUM PLANTARE.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LIG. PLANTARE LONGUM.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Kombinované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933B6C-6C23-DDEC-D338-919BDC7A6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r="27153"/>
          <a:stretch/>
        </p:blipFill>
        <p:spPr>
          <a:xfrm>
            <a:off x="5666015" y="0"/>
            <a:ext cx="6525985" cy="685800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F1BDDFD-CA98-B306-28D3-3777B4205E45}"/>
              </a:ext>
            </a:extLst>
          </p:cNvPr>
          <p:cNvGrpSpPr/>
          <p:nvPr/>
        </p:nvGrpSpPr>
        <p:grpSpPr>
          <a:xfrm>
            <a:off x="9158806" y="2397317"/>
            <a:ext cx="910800" cy="577800"/>
            <a:chOff x="9158806" y="2397317"/>
            <a:chExt cx="910800" cy="5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349EE65B-6834-8CB9-7428-72745B8BC9B1}"/>
                    </a:ext>
                  </a:extLst>
                </p14:cNvPr>
                <p14:cNvContentPartPr/>
                <p14:nvPr/>
              </p14:nvContentPartPr>
              <p14:xfrm>
                <a:off x="9158806" y="2536997"/>
                <a:ext cx="775080" cy="1191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349EE65B-6834-8CB9-7428-72745B8BC9B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0806" y="2518997"/>
                  <a:ext cx="8107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F48A91FA-FAF2-6EBD-6D53-80D3A9D5DF6E}"/>
                    </a:ext>
                  </a:extLst>
                </p14:cNvPr>
                <p14:cNvContentPartPr/>
                <p14:nvPr/>
              </p14:nvContentPartPr>
              <p14:xfrm>
                <a:off x="9168526" y="2708717"/>
                <a:ext cx="901080" cy="6480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F48A91FA-FAF2-6EBD-6D53-80D3A9D5DF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50886" y="2690717"/>
                  <a:ext cx="9367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7ABBA989-68F9-66C5-3BAF-12128B93A1BD}"/>
                    </a:ext>
                  </a:extLst>
                </p14:cNvPr>
                <p14:cNvContentPartPr/>
                <p14:nvPr/>
              </p14:nvContentPartPr>
              <p14:xfrm>
                <a:off x="9185086" y="2695037"/>
                <a:ext cx="787680" cy="432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7ABBA989-68F9-66C5-3BAF-12128B93A1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67446" y="2677397"/>
                  <a:ext cx="8233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C13BBEB2-04FE-FCA0-D664-727963471FE5}"/>
                    </a:ext>
                  </a:extLst>
                </p14:cNvPr>
                <p14:cNvContentPartPr/>
                <p14:nvPr/>
              </p14:nvContentPartPr>
              <p14:xfrm>
                <a:off x="9194446" y="2774237"/>
                <a:ext cx="585360" cy="2008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C13BBEB2-04FE-FCA0-D664-727963471FE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76446" y="2756237"/>
                  <a:ext cx="621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095AFD5A-CE6C-E9A4-F6C4-7504AAE40697}"/>
                    </a:ext>
                  </a:extLst>
                </p14:cNvPr>
                <p14:cNvContentPartPr/>
                <p14:nvPr/>
              </p14:nvContentPartPr>
              <p14:xfrm>
                <a:off x="9172126" y="2397317"/>
                <a:ext cx="846720" cy="2505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095AFD5A-CE6C-E9A4-F6C4-7504AAE4069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54486" y="2379677"/>
                  <a:ext cx="882360" cy="286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03315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450" y="0"/>
            <a:ext cx="575631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TARSI TRANSVERSA – kloub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Chopartův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zpevňující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LIGAMENTUM TALONAVICULARE (DORSALE)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BIFURCATUM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(tzv. „klíč“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Chopartova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kloub – po přetětí je možné tento kloub otevřít). Dělí se od kalkaneu dělí na dva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LIGAMENTUM CALCANEONAVICULARE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CALCANEOCUBOIDEUM.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Plantárně: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LIG. CALCANEONAVICULARE PLANTARE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LIG. CALCANEOCUBOIDEUM PLANTARE.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LIG. PLANTARE LONGUM.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Kombinované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7090756" y="61827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4785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97F114-A560-91DA-F8C0-D62C54D28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r="27153"/>
          <a:stretch/>
        </p:blipFill>
        <p:spPr>
          <a:xfrm>
            <a:off x="5666015" y="0"/>
            <a:ext cx="652598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3FFADD0A-DC9A-3C8A-5057-9FA73C2CEBC2}"/>
                  </a:ext>
                </a:extLst>
              </p14:cNvPr>
              <p14:cNvContentPartPr/>
              <p14:nvPr/>
            </p14:nvContentPartPr>
            <p14:xfrm>
              <a:off x="5513806" y="2532317"/>
              <a:ext cx="3426120" cy="5392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3FFADD0A-DC9A-3C8A-5057-9FA73C2CEB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5806" y="2514677"/>
                <a:ext cx="346176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4A4CB567-EB63-9BFA-EE1E-3FF0D5D7C913}"/>
                  </a:ext>
                </a:extLst>
              </p14:cNvPr>
              <p14:cNvContentPartPr/>
              <p14:nvPr/>
            </p14:nvContentPartPr>
            <p14:xfrm>
              <a:off x="5534326" y="2970077"/>
              <a:ext cx="3906360" cy="46440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4A4CB567-EB63-9BFA-EE1E-3FF0D5D7C9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6326" y="2952077"/>
                <a:ext cx="3942000" cy="50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295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3855" y="0"/>
            <a:ext cx="622900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SACROILIACA – kloub křížokyčelní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sacroiliaca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ventralia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vpředu; tenká, ale široká vrstva vazivových vláken,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iliolumbale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od zadního okraje hřebene kyčelního k </a:t>
            </a:r>
            <a:r>
              <a:rPr lang="cs-CZ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costarii</a:t>
            </a:r>
            <a:r>
              <a:rPr lang="cs-CZ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obratlů L4 a L5 </a:t>
            </a: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cs-CZ" b="1" i="1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sacroiliaca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dorsalia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posteria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vzadu, šikmá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povrchověji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uložená,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sacroiliaca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vzadu, hlubší příčná silná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jdoucí: 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tuberositas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sacralis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tuberositas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předozadní, kývavé kolem horizontální frontální osy.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93" y="0"/>
            <a:ext cx="5380807" cy="685800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103E0E8-AFB5-63F4-D814-ACDBD2F6A102}"/>
              </a:ext>
            </a:extLst>
          </p:cNvPr>
          <p:cNvGrpSpPr/>
          <p:nvPr/>
        </p:nvGrpSpPr>
        <p:grpSpPr>
          <a:xfrm>
            <a:off x="8404310" y="1101099"/>
            <a:ext cx="792000" cy="199440"/>
            <a:chOff x="8404310" y="1101099"/>
            <a:chExt cx="79200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Rukopis 1">
                  <a:extLst>
                    <a:ext uri="{FF2B5EF4-FFF2-40B4-BE49-F238E27FC236}">
                      <a16:creationId xmlns:a16="http://schemas.microsoft.com/office/drawing/2014/main" id="{67229B90-6ED2-1AD2-49CB-85463FAFCAB8}"/>
                    </a:ext>
                  </a:extLst>
                </p14:cNvPr>
                <p14:cNvContentPartPr/>
                <p14:nvPr/>
              </p14:nvContentPartPr>
              <p14:xfrm>
                <a:off x="8406470" y="1101099"/>
                <a:ext cx="453240" cy="11880"/>
              </p14:xfrm>
            </p:contentPart>
          </mc:Choice>
          <mc:Fallback xmlns="">
            <p:pic>
              <p:nvPicPr>
                <p:cNvPr id="2" name="Rukopis 1">
                  <a:extLst>
                    <a:ext uri="{FF2B5EF4-FFF2-40B4-BE49-F238E27FC236}">
                      <a16:creationId xmlns:a16="http://schemas.microsoft.com/office/drawing/2014/main" id="{67229B90-6ED2-1AD2-49CB-85463FAFCAB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388830" y="1083459"/>
                  <a:ext cx="488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43C28D6B-77AE-B931-B00F-67DCE2F3FBDE}"/>
                    </a:ext>
                  </a:extLst>
                </p14:cNvPr>
                <p14:cNvContentPartPr/>
                <p14:nvPr/>
              </p14:nvContentPartPr>
              <p14:xfrm>
                <a:off x="8609510" y="1141779"/>
                <a:ext cx="411480" cy="6372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43C28D6B-77AE-B931-B00F-67DCE2F3FBD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91870" y="1123779"/>
                  <a:ext cx="4471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C0C26222-9D6E-25D4-FBD9-921A21F8D743}"/>
                    </a:ext>
                  </a:extLst>
                </p14:cNvPr>
                <p14:cNvContentPartPr/>
                <p14:nvPr/>
              </p14:nvContentPartPr>
              <p14:xfrm>
                <a:off x="8404310" y="1122699"/>
                <a:ext cx="792000" cy="17784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C0C26222-9D6E-25D4-FBD9-921A21F8D74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86670" y="1104699"/>
                  <a:ext cx="82764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5571EFD0-D965-B325-E07D-75519C572880}"/>
                  </a:ext>
                </a:extLst>
              </p14:cNvPr>
              <p14:cNvContentPartPr/>
              <p14:nvPr/>
            </p14:nvContentPartPr>
            <p14:xfrm>
              <a:off x="32870" y="1840179"/>
              <a:ext cx="1092960" cy="7527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5571EFD0-D965-B325-E07D-75519C57288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230" y="1822539"/>
                <a:ext cx="1128600" cy="78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Skupina 17">
            <a:extLst>
              <a:ext uri="{FF2B5EF4-FFF2-40B4-BE49-F238E27FC236}">
                <a16:creationId xmlns:a16="http://schemas.microsoft.com/office/drawing/2014/main" id="{12A9F53D-CD88-454A-7AB5-9156460E184F}"/>
              </a:ext>
            </a:extLst>
          </p:cNvPr>
          <p:cNvGrpSpPr/>
          <p:nvPr/>
        </p:nvGrpSpPr>
        <p:grpSpPr>
          <a:xfrm>
            <a:off x="8338430" y="1831539"/>
            <a:ext cx="1034280" cy="1821240"/>
            <a:chOff x="8338430" y="1831539"/>
            <a:chExt cx="1034280" cy="182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9B500A6C-CE75-03BF-B953-FC95EDE6728E}"/>
                    </a:ext>
                  </a:extLst>
                </p14:cNvPr>
                <p14:cNvContentPartPr/>
                <p14:nvPr/>
              </p14:nvContentPartPr>
              <p14:xfrm>
                <a:off x="8338430" y="2350299"/>
                <a:ext cx="786240" cy="4917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9B500A6C-CE75-03BF-B953-FC95EDE6728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20790" y="2332659"/>
                  <a:ext cx="82188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49B0FADC-6B4A-0812-0C73-0E24D9E156F3}"/>
                    </a:ext>
                  </a:extLst>
                </p14:cNvPr>
                <p14:cNvContentPartPr/>
                <p14:nvPr/>
              </p14:nvContentPartPr>
              <p14:xfrm>
                <a:off x="8417270" y="2827659"/>
                <a:ext cx="718200" cy="22968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49B0FADC-6B4A-0812-0C73-0E24D9E156F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99630" y="2809659"/>
                  <a:ext cx="7538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D3D36A1C-0640-A663-875A-5FEA7212CB87}"/>
                    </a:ext>
                  </a:extLst>
                </p14:cNvPr>
                <p14:cNvContentPartPr/>
                <p14:nvPr/>
              </p14:nvContentPartPr>
              <p14:xfrm>
                <a:off x="8570990" y="3080739"/>
                <a:ext cx="801720" cy="24120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D3D36A1C-0640-A663-875A-5FEA7212CB8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553350" y="3062739"/>
                  <a:ext cx="8373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47433B17-2E74-FA81-F675-877A80B89233}"/>
                    </a:ext>
                  </a:extLst>
                </p14:cNvPr>
                <p14:cNvContentPartPr/>
                <p14:nvPr/>
              </p14:nvContentPartPr>
              <p14:xfrm>
                <a:off x="8863670" y="3374859"/>
                <a:ext cx="488160" cy="27792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47433B17-2E74-FA81-F675-877A80B8923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46030" y="3356859"/>
                  <a:ext cx="5238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E02F45DA-DD3B-08CB-8691-96D23C189391}"/>
                    </a:ext>
                  </a:extLst>
                </p14:cNvPr>
                <p14:cNvContentPartPr/>
                <p14:nvPr/>
              </p14:nvContentPartPr>
              <p14:xfrm>
                <a:off x="8660270" y="2194779"/>
                <a:ext cx="550800" cy="21096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E02F45DA-DD3B-08CB-8691-96D23C18939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642630" y="2176779"/>
                  <a:ext cx="5864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3564FA18-D4F0-F82B-4215-0E6955564B29}"/>
                    </a:ext>
                  </a:extLst>
                </p14:cNvPr>
                <p14:cNvContentPartPr/>
                <p14:nvPr/>
              </p14:nvContentPartPr>
              <p14:xfrm>
                <a:off x="8597990" y="2049339"/>
                <a:ext cx="149400" cy="35604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3564FA18-D4F0-F82B-4215-0E6955564B2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580350" y="2031699"/>
                  <a:ext cx="18504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31461C9F-712C-AA66-13F4-8FE1B7E4D3C6}"/>
                    </a:ext>
                  </a:extLst>
                </p14:cNvPr>
                <p14:cNvContentPartPr/>
                <p14:nvPr/>
              </p14:nvContentPartPr>
              <p14:xfrm>
                <a:off x="8619590" y="1831539"/>
                <a:ext cx="214920" cy="12240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31461C9F-712C-AA66-13F4-8FE1B7E4D3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601950" y="1813899"/>
                  <a:ext cx="25056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853FA312-84C3-A224-AF27-76F870AFE30F}"/>
                  </a:ext>
                </a:extLst>
              </p14:cNvPr>
              <p14:cNvContentPartPr/>
              <p14:nvPr/>
            </p14:nvContentPartPr>
            <p14:xfrm>
              <a:off x="261830" y="2737659"/>
              <a:ext cx="347400" cy="76104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853FA312-84C3-A224-AF27-76F870AFE30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4190" y="2719659"/>
                <a:ext cx="383040" cy="79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1970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8900" y="0"/>
            <a:ext cx="7001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TARSI TRANSVERSA – kloub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Chopartův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zpevňující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LIGAMENTUM TALONAVICULARE (DORSALE)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BIFURCATUM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(tzv. „klíč“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Chopartova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kloub – po přetětí je možné tento kloub otevřít). Dělí se od kalkaneu dělí na dva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CALCANEONAVICULARE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CALCANEOCUBOIDEUM.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Plantárně: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LIGAMENTUM CALCANEONAVICULARE PLANTARE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CALCANEOCUBOIDEUM PLANTARE.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PLANTARE LONGUM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Kombinované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5699334" y="61827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4588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10267191" y="63040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4643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04CB5B-87A0-32B9-7943-6F11AE371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24" r="18481" b="8078"/>
          <a:stretch/>
        </p:blipFill>
        <p:spPr>
          <a:xfrm flipH="1">
            <a:off x="7351570" y="0"/>
            <a:ext cx="4840429" cy="685800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F1F9102-F443-E710-20F8-3F243BF7D21E}"/>
              </a:ext>
            </a:extLst>
          </p:cNvPr>
          <p:cNvGrpSpPr/>
          <p:nvPr/>
        </p:nvGrpSpPr>
        <p:grpSpPr>
          <a:xfrm>
            <a:off x="9573526" y="2034077"/>
            <a:ext cx="605520" cy="440280"/>
            <a:chOff x="9573526" y="2034077"/>
            <a:chExt cx="605520" cy="44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DFA47096-64A0-F17E-E24B-E5FC38253DA3}"/>
                    </a:ext>
                  </a:extLst>
                </p14:cNvPr>
                <p14:cNvContentPartPr/>
                <p14:nvPr/>
              </p14:nvContentPartPr>
              <p14:xfrm>
                <a:off x="9729766" y="2079437"/>
                <a:ext cx="422280" cy="23796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DFA47096-64A0-F17E-E24B-E5FC38253DA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11766" y="2061437"/>
                  <a:ext cx="4579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9282DA3A-A0DE-8D5B-578B-1BCA78F02AC2}"/>
                    </a:ext>
                  </a:extLst>
                </p14:cNvPr>
                <p14:cNvContentPartPr/>
                <p14:nvPr/>
              </p14:nvContentPartPr>
              <p14:xfrm>
                <a:off x="9580366" y="2043077"/>
                <a:ext cx="465480" cy="22752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9282DA3A-A0DE-8D5B-578B-1BCA78F02A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62366" y="2025437"/>
                  <a:ext cx="5011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C5BBDE54-3E6F-2F3F-CE3D-1C45E43C6272}"/>
                    </a:ext>
                  </a:extLst>
                </p14:cNvPr>
                <p14:cNvContentPartPr/>
                <p14:nvPr/>
              </p14:nvContentPartPr>
              <p14:xfrm>
                <a:off x="9573526" y="2034077"/>
                <a:ext cx="498960" cy="1389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C5BBDE54-3E6F-2F3F-CE3D-1C45E43C627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55526" y="2016437"/>
                  <a:ext cx="5346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1E9D43CF-7B80-ABC2-90DD-38EA48F2A850}"/>
                    </a:ext>
                  </a:extLst>
                </p14:cNvPr>
                <p14:cNvContentPartPr/>
                <p14:nvPr/>
              </p14:nvContentPartPr>
              <p14:xfrm>
                <a:off x="9805726" y="2170157"/>
                <a:ext cx="373320" cy="30420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1E9D43CF-7B80-ABC2-90DD-38EA48F2A85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88086" y="2152517"/>
                  <a:ext cx="408960" cy="33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079844E4-9538-1A40-2B40-13BABDD0C104}"/>
                  </a:ext>
                </a:extLst>
              </p14:cNvPr>
              <p14:cNvContentPartPr/>
              <p14:nvPr/>
            </p14:nvContentPartPr>
            <p14:xfrm>
              <a:off x="1224766" y="3568757"/>
              <a:ext cx="239400" cy="3675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079844E4-9538-1A40-2B40-13BABDD0C1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06766" y="3551117"/>
                <a:ext cx="275040" cy="40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7451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8900" y="0"/>
            <a:ext cx="7001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TARSI TRANSVERSA – kloub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Chopartův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zpevňující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LIGAMENTUM TALONAVICULARE (DORSALE) 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BIFURCATUM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(tzv. „klíč“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Chopartova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kloub – po přetětí je možné tento kloub otevřít). Dělí se od kalkaneu dělí na dva pruhy: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CALCANEONAVICULARE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CALCANEOCUBOIDEUM.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Plantárně: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LIGAMENTUM CALCANEONAVICULARE PLANTARE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CALCANEOCUBOIDEUM PLANTARE.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LIGAMENTUM PLANTARE LONGUM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Kombinované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5699334" y="61827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4588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FA4AB0-A3ED-A0A8-5303-F5E046DB0781}"/>
              </a:ext>
            </a:extLst>
          </p:cNvPr>
          <p:cNvSpPr txBox="1"/>
          <p:nvPr/>
        </p:nvSpPr>
        <p:spPr>
          <a:xfrm>
            <a:off x="10267191" y="63040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4643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7EEC019-F361-520D-AE74-01CE891EB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8117" r="11477" b="9845"/>
          <a:stretch/>
        </p:blipFill>
        <p:spPr>
          <a:xfrm>
            <a:off x="6852213" y="17610"/>
            <a:ext cx="4815069" cy="6850621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6C10904-DCBA-6D63-D6EA-C42BBD40937C}"/>
              </a:ext>
            </a:extLst>
          </p:cNvPr>
          <p:cNvGrpSpPr/>
          <p:nvPr/>
        </p:nvGrpSpPr>
        <p:grpSpPr>
          <a:xfrm>
            <a:off x="10267246" y="1813037"/>
            <a:ext cx="327240" cy="1722600"/>
            <a:chOff x="10267246" y="1813037"/>
            <a:chExt cx="327240" cy="172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D8965CF1-B729-ED64-AB84-9A9B0A89455F}"/>
                    </a:ext>
                  </a:extLst>
                </p14:cNvPr>
                <p14:cNvContentPartPr/>
                <p14:nvPr/>
              </p14:nvContentPartPr>
              <p14:xfrm>
                <a:off x="10319446" y="1813037"/>
                <a:ext cx="275040" cy="16192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D8965CF1-B729-ED64-AB84-9A9B0A89455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01806" y="1795397"/>
                  <a:ext cx="310680" cy="165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91DAAC7E-3705-E368-1DFE-66701B0AFA3D}"/>
                    </a:ext>
                  </a:extLst>
                </p14:cNvPr>
                <p14:cNvContentPartPr/>
                <p14:nvPr/>
              </p14:nvContentPartPr>
              <p14:xfrm>
                <a:off x="10267246" y="1995197"/>
                <a:ext cx="258840" cy="154044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91DAAC7E-3705-E368-1DFE-66701B0AFA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249606" y="1977197"/>
                  <a:ext cx="294480" cy="157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927149AD-C092-9074-DB23-BA8B89AC626A}"/>
                  </a:ext>
                </a:extLst>
              </p14:cNvPr>
              <p14:cNvContentPartPr/>
              <p14:nvPr/>
            </p14:nvContentPartPr>
            <p14:xfrm>
              <a:off x="1041886" y="4239437"/>
              <a:ext cx="280440" cy="32472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927149AD-C092-9074-DB23-BA8B89AC62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3886" y="4221437"/>
                <a:ext cx="31608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A594C027-E8AB-C9FC-750F-C097BA3DEBBE}"/>
                  </a:ext>
                </a:extLst>
              </p14:cNvPr>
              <p14:cNvContentPartPr/>
              <p14:nvPr/>
            </p14:nvContentPartPr>
            <p14:xfrm>
              <a:off x="1014886" y="3886277"/>
              <a:ext cx="261000" cy="28800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A594C027-E8AB-C9FC-750F-C097BA3DEBB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7246" y="3868637"/>
                <a:ext cx="296640" cy="32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64E38F5-D21F-D651-AE60-5C76C557077E}"/>
              </a:ext>
            </a:extLst>
          </p:cNvPr>
          <p:cNvGrpSpPr/>
          <p:nvPr/>
        </p:nvGrpSpPr>
        <p:grpSpPr>
          <a:xfrm>
            <a:off x="9888886" y="2211917"/>
            <a:ext cx="440640" cy="657360"/>
            <a:chOff x="9888886" y="2211917"/>
            <a:chExt cx="440640" cy="6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Rukopis 14">
                  <a:extLst>
                    <a:ext uri="{FF2B5EF4-FFF2-40B4-BE49-F238E27FC236}">
                      <a16:creationId xmlns:a16="http://schemas.microsoft.com/office/drawing/2014/main" id="{10ED1F45-5E05-C523-66CC-6DDEBF4FB436}"/>
                    </a:ext>
                  </a:extLst>
                </p14:cNvPr>
                <p14:cNvContentPartPr/>
                <p14:nvPr/>
              </p14:nvContentPartPr>
              <p14:xfrm>
                <a:off x="9978526" y="2211917"/>
                <a:ext cx="351000" cy="657360"/>
              </p14:xfrm>
            </p:contentPart>
          </mc:Choice>
          <mc:Fallback xmlns="">
            <p:pic>
              <p:nvPicPr>
                <p:cNvPr id="15" name="Rukopis 14">
                  <a:extLst>
                    <a:ext uri="{FF2B5EF4-FFF2-40B4-BE49-F238E27FC236}">
                      <a16:creationId xmlns:a16="http://schemas.microsoft.com/office/drawing/2014/main" id="{10ED1F45-5E05-C523-66CC-6DDEBF4FB43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60886" y="2194277"/>
                  <a:ext cx="386640" cy="69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C309FBEA-FC62-FAB0-4B6F-A3046B18E519}"/>
                    </a:ext>
                  </a:extLst>
                </p14:cNvPr>
                <p14:cNvContentPartPr/>
                <p14:nvPr/>
              </p14:nvContentPartPr>
              <p14:xfrm>
                <a:off x="9888886" y="2376437"/>
                <a:ext cx="347040" cy="48132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C309FBEA-FC62-FAB0-4B6F-A3046B18E51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70886" y="2358437"/>
                  <a:ext cx="382680" cy="516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4284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CUNEONAVICLARIS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kloub složený, který spojuje: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tři OSSA CUNEIFORMIA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NAVICULARE,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OSSA CUNEIFORME navzájem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CUNEIFORME LATERALE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CUBOIDEUM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pouzdro: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Tuhé kloubní spojení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3E1BB60-42EB-2D30-816D-138BA531822E}"/>
              </a:ext>
            </a:extLst>
          </p:cNvPr>
          <p:cNvSpPr/>
          <p:nvPr/>
        </p:nvSpPr>
        <p:spPr>
          <a:xfrm>
            <a:off x="5798916" y="-2"/>
            <a:ext cx="63930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FAF0CE-2E02-B8C4-9450-DB4D5D5C6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7723" y="2092751"/>
            <a:ext cx="6857998" cy="2672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A6CEA34F-32B3-95A2-2F55-AFBBCB7BC6B6}"/>
                  </a:ext>
                </a:extLst>
              </p14:cNvPr>
              <p14:cNvContentPartPr/>
              <p14:nvPr/>
            </p14:nvContentPartPr>
            <p14:xfrm>
              <a:off x="7891966" y="2369957"/>
              <a:ext cx="1134720" cy="306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A6CEA34F-32B3-95A2-2F55-AFBBCB7BC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4326" y="2352317"/>
                <a:ext cx="117036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488DEADB-BDBC-8BC7-BB64-A49EE1618A4E}"/>
                  </a:ext>
                </a:extLst>
              </p14:cNvPr>
              <p14:cNvContentPartPr/>
              <p14:nvPr/>
            </p14:nvContentPartPr>
            <p14:xfrm>
              <a:off x="409006" y="1162517"/>
              <a:ext cx="181800" cy="2595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488DEADB-BDBC-8BC7-BB64-A49EE1618A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006" y="1144517"/>
                <a:ext cx="2174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D180875B-E53E-7CC1-D5E7-52EAAC4D92B6}"/>
                  </a:ext>
                </a:extLst>
              </p14:cNvPr>
              <p14:cNvContentPartPr/>
              <p14:nvPr/>
            </p14:nvContentPartPr>
            <p14:xfrm>
              <a:off x="309286" y="1480037"/>
              <a:ext cx="339480" cy="22104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D180875B-E53E-7CC1-D5E7-52EAAC4D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1646" y="1462397"/>
                <a:ext cx="375120" cy="25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Skupina 17">
            <a:extLst>
              <a:ext uri="{FF2B5EF4-FFF2-40B4-BE49-F238E27FC236}">
                <a16:creationId xmlns:a16="http://schemas.microsoft.com/office/drawing/2014/main" id="{5B6C55AE-295A-533E-215D-C6359C8AF86A}"/>
              </a:ext>
            </a:extLst>
          </p:cNvPr>
          <p:cNvGrpSpPr/>
          <p:nvPr/>
        </p:nvGrpSpPr>
        <p:grpSpPr>
          <a:xfrm>
            <a:off x="8271766" y="2527277"/>
            <a:ext cx="642960" cy="772920"/>
            <a:chOff x="8271766" y="2527277"/>
            <a:chExt cx="642960" cy="77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4EE07609-7022-F88D-EE77-18D4DA427BAE}"/>
                    </a:ext>
                  </a:extLst>
                </p14:cNvPr>
                <p14:cNvContentPartPr/>
                <p14:nvPr/>
              </p14:nvContentPartPr>
              <p14:xfrm>
                <a:off x="8271766" y="2751557"/>
                <a:ext cx="29880" cy="54864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4EE07609-7022-F88D-EE77-18D4DA427BA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54126" y="2733557"/>
                  <a:ext cx="65520" cy="5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372FE4CE-4487-4E0A-A34E-B881B80ACD7B}"/>
                    </a:ext>
                  </a:extLst>
                </p14:cNvPr>
                <p14:cNvContentPartPr/>
                <p14:nvPr/>
              </p14:nvContentPartPr>
              <p14:xfrm>
                <a:off x="8457166" y="2527277"/>
                <a:ext cx="457560" cy="67788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372FE4CE-4487-4E0A-A34E-B881B80ACD7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39526" y="2509637"/>
                  <a:ext cx="493200" cy="71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39002745-B11E-32CF-1C5D-6C3F47BACB40}"/>
                  </a:ext>
                </a:extLst>
              </p14:cNvPr>
              <p14:cNvContentPartPr/>
              <p14:nvPr/>
            </p14:nvContentPartPr>
            <p14:xfrm>
              <a:off x="483886" y="1713677"/>
              <a:ext cx="404280" cy="31752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39002745-B11E-32CF-1C5D-6C3F47BACB4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5886" y="1695677"/>
                <a:ext cx="4399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DB31328D-D968-A9B3-29D6-199B07C2C70C}"/>
                  </a:ext>
                </a:extLst>
              </p14:cNvPr>
              <p14:cNvContentPartPr/>
              <p14:nvPr/>
            </p14:nvContentPartPr>
            <p14:xfrm>
              <a:off x="9139006" y="2513597"/>
              <a:ext cx="238680" cy="6357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DB31328D-D968-A9B3-29D6-199B07C2C70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21006" y="2495957"/>
                <a:ext cx="274320" cy="67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516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CUNEONAVICLARIS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Zesilující vazy jsou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dorsální i plantární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straně a jdou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podélně i příčně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CUNEONAVICULARIA DORSALIA ET PLANTARIA – patří k podélnému systému.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INTERCUNEIFORMIA DORSALIA, PLANTARIA ET INTEROSSEA – patří k příčnému systému a navzájem spojují kosti klínové.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CUNEOCUBOIDEUM, DORSALE, PLANTARE ET INTEROSSEUM – příčné zpevnění laterálního skloubení mezi os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cuneiforme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kostí krychlovou.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Pohyby jsou malé a účastní se pérovacích pohybů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BC24EB8-A403-6ABD-6B61-FE289A1A4EFC}"/>
              </a:ext>
            </a:extLst>
          </p:cNvPr>
          <p:cNvSpPr/>
          <p:nvPr/>
        </p:nvSpPr>
        <p:spPr>
          <a:xfrm>
            <a:off x="6036208" y="0"/>
            <a:ext cx="615579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75D800-A062-AE93-DD57-84BA901A4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9509" r="6138" b="10317"/>
          <a:stretch/>
        </p:blipFill>
        <p:spPr>
          <a:xfrm>
            <a:off x="6036208" y="809734"/>
            <a:ext cx="6155792" cy="4946296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41DFB24-B1DD-97DE-02F1-F61520AD2E70}"/>
              </a:ext>
            </a:extLst>
          </p:cNvPr>
          <p:cNvGrpSpPr/>
          <p:nvPr/>
        </p:nvGrpSpPr>
        <p:grpSpPr>
          <a:xfrm>
            <a:off x="4358298" y="1716009"/>
            <a:ext cx="5538960" cy="2208240"/>
            <a:chOff x="4358298" y="1716009"/>
            <a:chExt cx="5538960" cy="22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A6410D8B-C7DE-EB10-017D-94F324B087A1}"/>
                    </a:ext>
                  </a:extLst>
                </p14:cNvPr>
                <p14:cNvContentPartPr/>
                <p14:nvPr/>
              </p14:nvContentPartPr>
              <p14:xfrm>
                <a:off x="4358298" y="1917969"/>
                <a:ext cx="984240" cy="495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A6410D8B-C7DE-EB10-017D-94F324B087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40298" y="1899969"/>
                  <a:ext cx="101988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94500F3D-D7EC-360C-F4BB-966A00A52D92}"/>
                    </a:ext>
                  </a:extLst>
                </p14:cNvPr>
                <p14:cNvContentPartPr/>
                <p14:nvPr/>
              </p14:nvContentPartPr>
              <p14:xfrm>
                <a:off x="5165418" y="1716009"/>
                <a:ext cx="4731840" cy="2208240"/>
              </p14:xfrm>
            </p:contentPart>
          </mc:Choice>
          <mc:Fallback xmlns=""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94500F3D-D7EC-360C-F4BB-966A00A52D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47778" y="1698369"/>
                  <a:ext cx="4767480" cy="2243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00794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CUNEONAVICLARIS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Zesilující vazy jsou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dorsální i plantární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straně a jdou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podélně i příčně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CUNEONAVICULARIA DORSALIA ET PLANTARIA – patří k podélnému systému.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INTERCUNEIFORMIA DORSALIA, PLANTARIA ET INTEROSSEA – patří k příčnému systému a navzájem spojují kosti klínové.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LIGAMENTUM CUNEOCUBOIDEUM, DORSALE, PLANTARE ET INTEROSSEUM – příčné zpevnění laterálního skloubení mezi os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cuneiforme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kostí krychlovou.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Pohyby jsou malé a účastní se pérovacích pohybů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BC24EB8-A403-6ABD-6B61-FE289A1A4EFC}"/>
              </a:ext>
            </a:extLst>
          </p:cNvPr>
          <p:cNvSpPr/>
          <p:nvPr/>
        </p:nvSpPr>
        <p:spPr>
          <a:xfrm>
            <a:off x="6036208" y="0"/>
            <a:ext cx="615579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C40CAE-8467-C143-1BC4-72269A5EF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24" r="18481" b="8078"/>
          <a:stretch/>
        </p:blipFill>
        <p:spPr>
          <a:xfrm flipH="1">
            <a:off x="7351570" y="0"/>
            <a:ext cx="484042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AC7E6738-6AB2-A69D-CACD-1AC9F2B1F0FA}"/>
                  </a:ext>
                </a:extLst>
              </p14:cNvPr>
              <p14:cNvContentPartPr/>
              <p14:nvPr/>
            </p14:nvContentPartPr>
            <p14:xfrm>
              <a:off x="346098" y="2238369"/>
              <a:ext cx="1562760" cy="44568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AC7E6738-6AB2-A69D-CACD-1AC9F2B1F0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458" y="2220729"/>
                <a:ext cx="1598400" cy="48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Skupina 13">
            <a:extLst>
              <a:ext uri="{FF2B5EF4-FFF2-40B4-BE49-F238E27FC236}">
                <a16:creationId xmlns:a16="http://schemas.microsoft.com/office/drawing/2014/main" id="{414BD8D6-93A4-1320-E7D9-4348EC2ED0AB}"/>
              </a:ext>
            </a:extLst>
          </p:cNvPr>
          <p:cNvGrpSpPr/>
          <p:nvPr/>
        </p:nvGrpSpPr>
        <p:grpSpPr>
          <a:xfrm>
            <a:off x="9550578" y="2448969"/>
            <a:ext cx="578160" cy="836640"/>
            <a:chOff x="9550578" y="2448969"/>
            <a:chExt cx="578160" cy="83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9195C411-7034-E815-2172-CF8F2276C83D}"/>
                    </a:ext>
                  </a:extLst>
                </p14:cNvPr>
                <p14:cNvContentPartPr/>
                <p14:nvPr/>
              </p14:nvContentPartPr>
              <p14:xfrm>
                <a:off x="9550578" y="2448969"/>
                <a:ext cx="578160" cy="82296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9195C411-7034-E815-2172-CF8F2276C8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32938" y="2430969"/>
                  <a:ext cx="613800" cy="85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CF663EE6-EA5C-D6C0-7329-E104A6E1253C}"/>
                    </a:ext>
                  </a:extLst>
                </p14:cNvPr>
                <p14:cNvContentPartPr/>
                <p14:nvPr/>
              </p14:nvContentPartPr>
              <p14:xfrm>
                <a:off x="9684138" y="2478849"/>
                <a:ext cx="425880" cy="61488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CF663EE6-EA5C-D6C0-7329-E104A6E1253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66498" y="2461209"/>
                  <a:ext cx="46152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7277DB0B-0D39-74C9-3F8A-42E381521537}"/>
                    </a:ext>
                  </a:extLst>
                </p14:cNvPr>
                <p14:cNvContentPartPr/>
                <p14:nvPr/>
              </p14:nvContentPartPr>
              <p14:xfrm>
                <a:off x="9677298" y="2859369"/>
                <a:ext cx="243000" cy="42624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7277DB0B-0D39-74C9-3F8A-42E38152153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59298" y="2841729"/>
                  <a:ext cx="278640" cy="461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61344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0800" y="317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TARSOMETATARSALES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systém tří navzájem navazujících kloubních štěrbin mezi distální řadou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bazemi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metatarsi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kloub je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cuneiforme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metatarsale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I;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kloub je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cuneiforme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intermedium et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metatarsale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II a III;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kloub je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cuboideum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metatarsale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IV et V.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73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1600" y="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INTERMETATARSALES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Spojují boční plochy basí sousedních metatarsálních kostí ve společných kloubních dutinách.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linie zahrnující </a:t>
            </a:r>
            <a:r>
              <a:rPr lang="cs-CZ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tarsometatarsales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intermetatarsales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tvoří funkční jednotku – tzv. </a:t>
            </a:r>
            <a:r>
              <a:rPr lang="cs-CZ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LISFRANKŮV KLOUB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Důležité především pro chirurgickou praxi.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pouzdra: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Jsou krátká a tuhá.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zesilující vazy: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 uskutečňováno podélnými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přínými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vazy, které jsou uloženy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dorsálně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plantárně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mezi kostmi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tarsometatarsalia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dorsalia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plantaria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tvoří podélný systém zpevňujících vazů.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metatarsalia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dorsalia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plantaria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vytváří příčný systém zesílení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7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855" y="0"/>
            <a:ext cx="65615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SYMPHYSIS PUBICA  – spona stydká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chrupavčité spojení obou kostí stydký vpředu.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symphysiales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obou kostí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Mezi oběma kostmi je nachází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interpubicus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chrupavčitá destička, která vyplňuje štěrbinu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symphysiales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obou stran a tvoří vlastní chrupavčité spojení.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CAVITAS SYMPHYSIALIS – dutá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sagittálně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postavená štěrbina ve stření čáře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velmi pevné spojení, pouze za těhotenství je tkáň disku 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vlivem hormonů řidší a prosáklá – dojde k u volnění.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silný obloukovitý vaz spojující obě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symfýzou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pubicum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jde po horním okraji disku.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575367" y="0"/>
            <a:ext cx="561663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3351" y="1012676"/>
            <a:ext cx="6765706" cy="48326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B69BD704-95A9-4815-104D-1F2DAEFB4148}"/>
                  </a:ext>
                </a:extLst>
              </p14:cNvPr>
              <p14:cNvContentPartPr/>
              <p14:nvPr/>
            </p14:nvContentPartPr>
            <p14:xfrm>
              <a:off x="8126750" y="5609379"/>
              <a:ext cx="1250640" cy="7077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B69BD704-95A9-4815-104D-1F2DAEFB41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9110" y="5591379"/>
                <a:ext cx="12862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C9C61E6E-BD9D-8BA8-1ED2-B600F01618FA}"/>
                  </a:ext>
                </a:extLst>
              </p14:cNvPr>
              <p14:cNvContentPartPr/>
              <p14:nvPr/>
            </p14:nvContentPartPr>
            <p14:xfrm>
              <a:off x="4574270" y="1101459"/>
              <a:ext cx="3950640" cy="46962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C9C61E6E-BD9D-8BA8-1ED2-B600F01618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6630" y="1083819"/>
                <a:ext cx="3986280" cy="473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893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855" y="0"/>
            <a:ext cx="65615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SYMPHYSIS PUBICA  – spona stydká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chrupavčité spojení obou kostí stydký vpředu.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symphysiales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obou kostí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Mezi oběma kostmi je nachází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interpubicus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chrupavčitá destička, která vyplňuje štěrbinu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symphysiales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obou stran a tvoří vlastní chrupavčité spojení.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CAVITAS SYMPHYSIALIS – dutá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sagittálně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postavená štěrbina ve stření čáře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velmi pevné spojení, pouze za těhotenství je tkáň disku 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vlivem hormonů řidší a prosáklá – dojde k u volnění.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silný obloukovitý vaz spojující obě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symfýzou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pubicum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superius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jde po horním okraji disku.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575367" y="0"/>
            <a:ext cx="561663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10171"/>
          <a:stretch/>
        </p:blipFill>
        <p:spPr>
          <a:xfrm>
            <a:off x="6748359" y="476879"/>
            <a:ext cx="5443641" cy="57865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704EBE3E-0D93-3C55-066B-160E10CB4C2C}"/>
                  </a:ext>
                </a:extLst>
              </p14:cNvPr>
              <p14:cNvContentPartPr/>
              <p14:nvPr/>
            </p14:nvContentPartPr>
            <p14:xfrm>
              <a:off x="6280310" y="2240859"/>
              <a:ext cx="2937600" cy="33192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704EBE3E-0D93-3C55-066B-160E10CB4C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2670" y="2222859"/>
                <a:ext cx="297324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086F3B4-8BA8-6CEF-3F8B-783B6365C3C4}"/>
                  </a:ext>
                </a:extLst>
              </p14:cNvPr>
              <p14:cNvContentPartPr/>
              <p14:nvPr/>
            </p14:nvContentPartPr>
            <p14:xfrm>
              <a:off x="9135110" y="2149779"/>
              <a:ext cx="282960" cy="7790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086F3B4-8BA8-6CEF-3F8B-783B6365C3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17470" y="2131779"/>
                <a:ext cx="318600" cy="8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2F16904C-2259-ACE5-0E91-3F64824B333B}"/>
                  </a:ext>
                </a:extLst>
              </p14:cNvPr>
              <p14:cNvContentPartPr/>
              <p14:nvPr/>
            </p14:nvContentPartPr>
            <p14:xfrm>
              <a:off x="5892590" y="2625339"/>
              <a:ext cx="3282120" cy="6318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2F16904C-2259-ACE5-0E91-3F64824B33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74950" y="2607339"/>
                <a:ext cx="3317760" cy="6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C3A4E34B-E4E2-F50A-4879-974151A39698}"/>
                  </a:ext>
                </a:extLst>
              </p14:cNvPr>
              <p14:cNvContentPartPr/>
              <p14:nvPr/>
            </p14:nvContentPartPr>
            <p14:xfrm>
              <a:off x="8165270" y="3376299"/>
              <a:ext cx="2033280" cy="6742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C3A4E34B-E4E2-F50A-4879-974151A3969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47630" y="3358659"/>
                <a:ext cx="2068920" cy="70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58278897-B7A2-9864-4E9F-EF3F0E313290}"/>
                  </a:ext>
                </a:extLst>
              </p14:cNvPr>
              <p14:cNvContentPartPr/>
              <p14:nvPr/>
            </p14:nvContentPartPr>
            <p14:xfrm>
              <a:off x="423110" y="5207259"/>
              <a:ext cx="278280" cy="52344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58278897-B7A2-9864-4E9F-EF3F0E3132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110" y="5189259"/>
                <a:ext cx="31392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B6E7AABD-C10B-C1FF-9108-2014CE5B8989}"/>
                  </a:ext>
                </a:extLst>
              </p14:cNvPr>
              <p14:cNvContentPartPr/>
              <p14:nvPr/>
            </p14:nvContentPartPr>
            <p14:xfrm>
              <a:off x="8376590" y="1326459"/>
              <a:ext cx="2548080" cy="2826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B6E7AABD-C10B-C1FF-9108-2014CE5B89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58590" y="1308819"/>
                <a:ext cx="25837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8395A62E-C3E1-3872-8254-7400E3CCA5F7}"/>
                  </a:ext>
                </a:extLst>
              </p14:cNvPr>
              <p14:cNvContentPartPr/>
              <p14:nvPr/>
            </p14:nvContentPartPr>
            <p14:xfrm>
              <a:off x="7780790" y="1340499"/>
              <a:ext cx="2824200" cy="8100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8395A62E-C3E1-3872-8254-7400E3CCA5F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62790" y="1322859"/>
                <a:ext cx="28598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9D9DB331-AEA6-CD5D-EC37-C183426B1BA3}"/>
                  </a:ext>
                </a:extLst>
              </p14:cNvPr>
              <p14:cNvContentPartPr/>
              <p14:nvPr/>
            </p14:nvContentPartPr>
            <p14:xfrm>
              <a:off x="203870" y="6048579"/>
              <a:ext cx="507600" cy="67500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9D9DB331-AEA6-CD5D-EC37-C183426B1BA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5870" y="6030939"/>
                <a:ext cx="543240" cy="71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618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0"/>
            <a:ext cx="65913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PÁNVE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inguinale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není pravý vaz (jedná se o zhuštění ploché šlachy břišních svalů); rozepjatý: 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anterior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superior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 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tuberculum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pubicum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iliopectineus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vaz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inguinale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 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lacunare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obdobný vaz kaudálněji.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iliopectineus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spolu 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lig.lacunare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vymezují dva prostory: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lacuna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musculorum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(prostor mezi: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oc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coxae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lig.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inguinale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iliopectineus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prochází jím:  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iliopsoas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/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iliacus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psoas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major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psoas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)/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femoralis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cutaneus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lacuna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vasorum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(prostor mezi: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lig.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inguinale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arcus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iliopectineus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prochází jím :  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vasa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femoralia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ramus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femoralis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nervi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genitofemoralis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6200" y="2667000"/>
            <a:ext cx="6591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9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7150" y="0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PÁNVE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sacrospinale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silný vaz, vějířovitě vyzařuje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spina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 boku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coccygis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sacrotuberale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kříží předchozí vaz po jeho dorsální straně; tj. nachází se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ig.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sacrospinale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sacrospinale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sacrotuberale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doplňují zářezy v 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coxae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incisura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major et minor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takže vzniká: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majus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minus.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ischiadicus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majus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dále dělen průchodem svalu 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PIRIFORMIS na: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suprapiriforme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infrapiriforme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/>
          <a:stretch/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8D722BD8-CB79-2E84-542F-FE54CC57D405}"/>
                  </a:ext>
                </a:extLst>
              </p14:cNvPr>
              <p14:cNvContentPartPr/>
              <p14:nvPr/>
            </p14:nvContentPartPr>
            <p14:xfrm>
              <a:off x="5371310" y="994899"/>
              <a:ext cx="2467800" cy="291132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8D722BD8-CB79-2E84-542F-FE54CC57D4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3670" y="976899"/>
                <a:ext cx="2503440" cy="29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06578C5-FBF4-1246-8D02-1D586DC80EC5}"/>
                  </a:ext>
                </a:extLst>
              </p14:cNvPr>
              <p14:cNvContentPartPr/>
              <p14:nvPr/>
            </p14:nvContentPartPr>
            <p14:xfrm>
              <a:off x="5928590" y="2356059"/>
              <a:ext cx="1527120" cy="19972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06578C5-FBF4-1246-8D02-1D586DC80E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0950" y="2338419"/>
                <a:ext cx="1562760" cy="20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CD1ACD23-5532-D74D-0A95-CF1A54ED3B5D}"/>
                  </a:ext>
                </a:extLst>
              </p14:cNvPr>
              <p14:cNvContentPartPr/>
              <p14:nvPr/>
            </p14:nvContentPartPr>
            <p14:xfrm>
              <a:off x="446870" y="3724779"/>
              <a:ext cx="918360" cy="4395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CD1ACD23-5532-D74D-0A95-CF1A54ED3B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230" y="3706779"/>
                <a:ext cx="95400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EEC1738B-7BC7-4854-130A-C079D9B1AF99}"/>
                  </a:ext>
                </a:extLst>
              </p14:cNvPr>
              <p14:cNvContentPartPr/>
              <p14:nvPr/>
            </p14:nvContentPartPr>
            <p14:xfrm>
              <a:off x="1817750" y="4217619"/>
              <a:ext cx="1114200" cy="3855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EEC1738B-7BC7-4854-130A-C079D9B1AF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00110" y="4199979"/>
                <a:ext cx="114984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A23DBC7A-CB2E-6794-FA0D-34028C4F215C}"/>
                  </a:ext>
                </a:extLst>
              </p14:cNvPr>
              <p14:cNvContentPartPr/>
              <p14:nvPr/>
            </p14:nvContentPartPr>
            <p14:xfrm>
              <a:off x="7608350" y="4100259"/>
              <a:ext cx="282240" cy="48744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A23DBC7A-CB2E-6794-FA0D-34028C4F21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90710" y="4082259"/>
                <a:ext cx="31788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7FABA210-21F0-45A1-EB7C-BD6070413D1D}"/>
                  </a:ext>
                </a:extLst>
              </p14:cNvPr>
              <p14:cNvContentPartPr/>
              <p14:nvPr/>
            </p14:nvContentPartPr>
            <p14:xfrm>
              <a:off x="8474510" y="3182619"/>
              <a:ext cx="3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7FABA210-21F0-45A1-EB7C-BD6070413D1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56510" y="316497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307EE23E-58E8-C438-7572-396F8E44C7C9}"/>
                  </a:ext>
                </a:extLst>
              </p14:cNvPr>
              <p14:cNvContentPartPr/>
              <p14:nvPr/>
            </p14:nvContentPartPr>
            <p14:xfrm>
              <a:off x="7754510" y="3132939"/>
              <a:ext cx="898560" cy="40608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307EE23E-58E8-C438-7572-396F8E44C7C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36870" y="3114939"/>
                <a:ext cx="9342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3C28E0A5-FEA1-2BA2-43E1-A2E3118FDE01}"/>
                  </a:ext>
                </a:extLst>
              </p14:cNvPr>
              <p14:cNvContentPartPr/>
              <p14:nvPr/>
            </p14:nvContentPartPr>
            <p14:xfrm>
              <a:off x="4507310" y="3410139"/>
              <a:ext cx="4110480" cy="196992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3C28E0A5-FEA1-2BA2-43E1-A2E3118FDE0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89310" y="3392139"/>
                <a:ext cx="4146120" cy="20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D4E5264A-658A-61F2-BA5F-44A5B9604B8C}"/>
                  </a:ext>
                </a:extLst>
              </p14:cNvPr>
              <p14:cNvContentPartPr/>
              <p14:nvPr/>
            </p14:nvContentPartPr>
            <p14:xfrm>
              <a:off x="2412830" y="5368899"/>
              <a:ext cx="2101680" cy="15264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D4E5264A-658A-61F2-BA5F-44A5B9604B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94830" y="5350899"/>
                <a:ext cx="21373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3B4ECD0A-0E77-21FA-EB09-AF6900643BA4}"/>
                  </a:ext>
                </a:extLst>
              </p14:cNvPr>
              <p14:cNvContentPartPr/>
              <p14:nvPr/>
            </p14:nvContentPartPr>
            <p14:xfrm>
              <a:off x="4502630" y="3538299"/>
              <a:ext cx="5466600" cy="243504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3B4ECD0A-0E77-21FA-EB09-AF6900643BA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84630" y="3520299"/>
                <a:ext cx="5502240" cy="247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87C0B045-1D1D-2D67-0EDE-B7D683B3F372}"/>
                  </a:ext>
                </a:extLst>
              </p14:cNvPr>
              <p14:cNvContentPartPr/>
              <p14:nvPr/>
            </p14:nvContentPartPr>
            <p14:xfrm>
              <a:off x="8537870" y="2876619"/>
              <a:ext cx="1123560" cy="69948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87C0B045-1D1D-2D67-0EDE-B7D683B3F37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19870" y="2858979"/>
                <a:ext cx="1159200" cy="7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52149F81-CCD3-E44C-C33E-4CF7AF35C53F}"/>
                  </a:ext>
                </a:extLst>
              </p14:cNvPr>
              <p14:cNvContentPartPr/>
              <p14:nvPr/>
            </p14:nvContentPartPr>
            <p14:xfrm>
              <a:off x="5758310" y="3688059"/>
              <a:ext cx="2321640" cy="213912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52149F81-CCD3-E44C-C33E-4CF7AF35C53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40670" y="3670059"/>
                <a:ext cx="2357280" cy="21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DCDBB1AF-5D8F-78B6-384B-12FC071D960E}"/>
                  </a:ext>
                </a:extLst>
              </p14:cNvPr>
              <p14:cNvContentPartPr/>
              <p14:nvPr/>
            </p14:nvContentPartPr>
            <p14:xfrm>
              <a:off x="4407230" y="5837979"/>
              <a:ext cx="1344240" cy="72216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DCDBB1AF-5D8F-78B6-384B-12FC071D96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9230" y="5820339"/>
                <a:ext cx="1379880" cy="75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905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7150" y="0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PÁNVE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suprapiriforme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vasa glutea superiora 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n. gluteus superior</a:t>
            </a:r>
            <a:endParaRPr lang="cs-CZ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foramen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infrapiriforme</a:t>
            </a:r>
            <a:endParaRPr lang="cs-CZ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1200" cap="all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Times New Roman" panose="02020603050405020304" pitchFamily="18" charset="0"/>
              <a:buChar char="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nejlaterálněji 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ischiadicus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je nejsilnějším nervem v těle. </a:t>
            </a:r>
          </a:p>
          <a:p>
            <a:pPr marL="285750" indent="-285750">
              <a:buFont typeface="Times New Roman" panose="02020603050405020304" pitchFamily="18" charset="0"/>
              <a:buChar char="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mediálně od něj se nachází 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pudendus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marL="285750" indent="-285750">
              <a:buFont typeface="Times New Roman" panose="02020603050405020304" pitchFamily="18" charset="0"/>
              <a:buChar char="­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gluteus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inferior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</a:p>
          <a:p>
            <a:pPr marL="285750" indent="-285750">
              <a:buFont typeface="Times New Roman" panose="02020603050405020304" pitchFamily="18" charset="0"/>
              <a:buChar char="­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cutaneus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femoris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Times New Roman" panose="02020603050405020304" pitchFamily="18" charset="0"/>
              <a:buChar char="­"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glutea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inferiora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</a:p>
          <a:p>
            <a:pPr marL="285750" indent="-285750">
              <a:buFont typeface="Times New Roman" panose="02020603050405020304" pitchFamily="18" charset="0"/>
              <a:buChar char="­"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pudenda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40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54696&quot;&gt;&lt;/object&gt;&lt;object type=&quot;2&quot; unique_id=&quot;54697&quot;&gt;&lt;object type=&quot;3&quot; unique_id=&quot;54698&quot;&gt;&lt;property id=&quot;20148&quot; value=&quot;5&quot;/&gt;&lt;property id=&quot;20300&quot; value=&quot;Slide 1&quot;/&gt;&lt;property id=&quot;20307&quot; value=&quot;256&quot;/&gt;&lt;/object&gt;&lt;object type=&quot;3&quot; unique_id=&quot;54700&quot;&gt;&lt;property id=&quot;20148&quot; value=&quot;5&quot;/&gt;&lt;property id=&quot;20300&quot; value=&quot;Slide 3&quot;/&gt;&lt;property id=&quot;20307&quot; value=&quot;258&quot;/&gt;&lt;/object&gt;&lt;object type=&quot;3&quot; unique_id=&quot;54701&quot;&gt;&lt;property id=&quot;20148&quot; value=&quot;5&quot;/&gt;&lt;property id=&quot;20300&quot; value=&quot;Slide 5&quot;/&gt;&lt;property id=&quot;20307&quot; value=&quot;259&quot;/&gt;&lt;/object&gt;&lt;object type=&quot;3&quot; unique_id=&quot;54702&quot;&gt;&lt;property id=&quot;20148&quot; value=&quot;5&quot;/&gt;&lt;property id=&quot;20300&quot; value=&quot;Slide 7&quot;/&gt;&lt;property id=&quot;20307&quot; value=&quot;260&quot;/&gt;&lt;/object&gt;&lt;object type=&quot;3&quot; unique_id=&quot;54760&quot;&gt;&lt;property id=&quot;20148&quot; value=&quot;5&quot;/&gt;&lt;property id=&quot;20300&quot; value=&quot;Slide 8&quot;/&gt;&lt;property id=&quot;20307&quot; value=&quot;262&quot;/&gt;&lt;/object&gt;&lt;object type=&quot;3&quot; unique_id=&quot;54763&quot;&gt;&lt;property id=&quot;20148&quot; value=&quot;5&quot;/&gt;&lt;property id=&quot;20300&quot; value=&quot;Slide 12&quot;/&gt;&lt;property id=&quot;20307&quot; value=&quot;265&quot;/&gt;&lt;/object&gt;&lt;object type=&quot;3&quot; unique_id=&quot;54764&quot;&gt;&lt;property id=&quot;20148&quot; value=&quot;5&quot;/&gt;&lt;property id=&quot;20300&quot; value=&quot;Slide 14&quot;/&gt;&lt;property id=&quot;20307&quot; value=&quot;266&quot;/&gt;&lt;/object&gt;&lt;object type=&quot;3&quot; unique_id=&quot;54767&quot;&gt;&lt;property id=&quot;20148&quot; value=&quot;5&quot;/&gt;&lt;property id=&quot;20300&quot; value=&quot;Slide 17&quot;/&gt;&lt;property id=&quot;20307&quot; value=&quot;269&quot;/&gt;&lt;/object&gt;&lt;object type=&quot;3&quot; unique_id=&quot;54768&quot;&gt;&lt;property id=&quot;20148&quot; value=&quot;5&quot;/&gt;&lt;property id=&quot;20300&quot; value=&quot;Slide 18&quot;/&gt;&lt;property id=&quot;20307&quot; value=&quot;270&quot;/&gt;&lt;/object&gt;&lt;object type=&quot;3&quot; unique_id=&quot;54769&quot;&gt;&lt;property id=&quot;20148&quot; value=&quot;5&quot;/&gt;&lt;property id=&quot;20300&quot; value=&quot;Slide 19&quot;/&gt;&lt;property id=&quot;20307&quot; value=&quot;271&quot;/&gt;&lt;/object&gt;&lt;object type=&quot;3&quot; unique_id=&quot;54770&quot;&gt;&lt;property id=&quot;20148&quot; value=&quot;5&quot;/&gt;&lt;property id=&quot;20300&quot; value=&quot;Slide 21&quot;/&gt;&lt;property id=&quot;20307&quot; value=&quot;272&quot;/&gt;&lt;/object&gt;&lt;object type=&quot;3&quot; unique_id=&quot;55038&quot;&gt;&lt;property id=&quot;20148&quot; value=&quot;5&quot;/&gt;&lt;property id=&quot;20300&quot; value=&quot;Slide 25&quot;/&gt;&lt;property id=&quot;20307&quot; value=&quot;276&quot;/&gt;&lt;/object&gt;&lt;object type=&quot;3&quot; unique_id=&quot;55039&quot;&gt;&lt;property id=&quot;20148&quot; value=&quot;5&quot;/&gt;&lt;property id=&quot;20300&quot; value=&quot;Slide 26&quot;/&gt;&lt;property id=&quot;20307&quot; value=&quot;277&quot;/&gt;&lt;/object&gt;&lt;object type=&quot;3&quot; unique_id=&quot;55040&quot;&gt;&lt;property id=&quot;20148&quot; value=&quot;5&quot;/&gt;&lt;property id=&quot;20300&quot; value=&quot;Slide 27&quot;/&gt;&lt;property id=&quot;20307&quot; value=&quot;278&quot;/&gt;&lt;/object&gt;&lt;object type=&quot;3&quot; unique_id=&quot;55042&quot;&gt;&lt;property id=&quot;20148&quot; value=&quot;5&quot;/&gt;&lt;property id=&quot;20300&quot; value=&quot;Slide 30&quot;/&gt;&lt;property id=&quot;20307&quot; value=&quot;280&quot;/&gt;&lt;/object&gt;&lt;object type=&quot;3&quot; unique_id=&quot;55044&quot;&gt;&lt;property id=&quot;20148&quot; value=&quot;5&quot;/&gt;&lt;property id=&quot;20300&quot; value=&quot;Slide 32&quot;/&gt;&lt;property id=&quot;20307&quot; value=&quot;282&quot;/&gt;&lt;/object&gt;&lt;object type=&quot;3&quot; unique_id=&quot;55047&quot;&gt;&lt;property id=&quot;20148&quot; value=&quot;5&quot;/&gt;&lt;property id=&quot;20300&quot; value=&quot;Slide 36&quot;/&gt;&lt;property id=&quot;20307&quot; value=&quot;285&quot;/&gt;&lt;/object&gt;&lt;object type=&quot;3&quot; unique_id=&quot;55338&quot;&gt;&lt;property id=&quot;20148&quot; value=&quot;5&quot;/&gt;&lt;property id=&quot;20300&quot; value=&quot;Slide 42&quot;/&gt;&lt;property id=&quot;20307&quot; value=&quot;288&quot;/&gt;&lt;/object&gt;&lt;object type=&quot;3&quot; unique_id=&quot;55340&quot;&gt;&lt;property id=&quot;20148&quot; value=&quot;5&quot;/&gt;&lt;property id=&quot;20300&quot; value=&quot;Slide 45&quot;/&gt;&lt;property id=&quot;20307&quot; value=&quot;290&quot;/&gt;&lt;/object&gt;&lt;object type=&quot;3&quot; unique_id=&quot;55341&quot;&gt;&lt;property id=&quot;20148&quot; value=&quot;5&quot;/&gt;&lt;property id=&quot;20300&quot; value=&quot;Slide 46&quot;/&gt;&lt;property id=&quot;20307&quot; value=&quot;291&quot;/&gt;&lt;/object&gt;&lt;object type=&quot;3&quot; unique_id=&quot;57606&quot;&gt;&lt;property id=&quot;20148&quot; value=&quot;5&quot;/&gt;&lt;property id=&quot;20300&quot; value=&quot;Slide 2&quot;/&gt;&lt;property id=&quot;20307&quot; value=&quot;298&quot;/&gt;&lt;/object&gt;&lt;object type=&quot;3&quot; unique_id=&quot;57607&quot;&gt;&lt;property id=&quot;20148&quot; value=&quot;5&quot;/&gt;&lt;property id=&quot;20300&quot; value=&quot;Slide 4&quot;/&gt;&lt;property id=&quot;20307&quot; value=&quot;300&quot;/&gt;&lt;/object&gt;&lt;object type=&quot;3&quot; unique_id=&quot;57609&quot;&gt;&lt;property id=&quot;20148&quot; value=&quot;5&quot;/&gt;&lt;property id=&quot;20300&quot; value=&quot;Slide 6&quot;/&gt;&lt;property id=&quot;20307&quot; value=&quot;303&quot;/&gt;&lt;/object&gt;&lt;object type=&quot;3&quot; unique_id=&quot;57612&quot;&gt;&lt;property id=&quot;20148&quot; value=&quot;5&quot;/&gt;&lt;property id=&quot;20300&quot; value=&quot;Slide 9&quot;/&gt;&lt;property id=&quot;20307&quot; value=&quot;305&quot;/&gt;&lt;/object&gt;&lt;object type=&quot;3&quot; unique_id=&quot;58189&quot;&gt;&lt;property id=&quot;20148&quot; value=&quot;5&quot;/&gt;&lt;property id=&quot;20300&quot; value=&quot;Slide 10&quot;/&gt;&lt;property id=&quot;20307&quot; value=&quot;306&quot;/&gt;&lt;/object&gt;&lt;object type=&quot;3&quot; unique_id=&quot;58190&quot;&gt;&lt;property id=&quot;20148&quot; value=&quot;5&quot;/&gt;&lt;property id=&quot;20300&quot; value=&quot;Slide 11&quot;/&gt;&lt;property id=&quot;20307&quot; value=&quot;307&quot;/&gt;&lt;/object&gt;&lt;object type=&quot;3&quot; unique_id=&quot;58191&quot;&gt;&lt;property id=&quot;20148&quot; value=&quot;5&quot;/&gt;&lt;property id=&quot;20300&quot; value=&quot;Slide 13&quot;/&gt;&lt;property id=&quot;20307&quot; value=&quot;309&quot;/&gt;&lt;/object&gt;&lt;object type=&quot;3&quot; unique_id=&quot;58619&quot;&gt;&lt;property id=&quot;20148&quot; value=&quot;5&quot;/&gt;&lt;property id=&quot;20300&quot; value=&quot;Slide 15&quot;/&gt;&lt;property id=&quot;20307&quot; value=&quot;312&quot;/&gt;&lt;/object&gt;&lt;object type=&quot;3&quot; unique_id=&quot;58620&quot;&gt;&lt;property id=&quot;20148&quot; value=&quot;5&quot;/&gt;&lt;property id=&quot;20300&quot; value=&quot;Slide 16&quot;/&gt;&lt;property id=&quot;20307&quot; value=&quot;311&quot;/&gt;&lt;/object&gt;&lt;object type=&quot;3&quot; unique_id=&quot;58623&quot;&gt;&lt;property id=&quot;20148&quot; value=&quot;5&quot;/&gt;&lt;property id=&quot;20300&quot; value=&quot;Slide 20&quot;/&gt;&lt;property id=&quot;20307&quot; value=&quot;314&quot;/&gt;&lt;/object&gt;&lt;object type=&quot;3&quot; unique_id=&quot;60209&quot;&gt;&lt;property id=&quot;20148&quot; value=&quot;5&quot;/&gt;&lt;property id=&quot;20300&quot; value=&quot;Slide 22&quot;/&gt;&lt;property id=&quot;20307&quot; value=&quot;317&quot;/&gt;&lt;/object&gt;&lt;object type=&quot;3&quot; unique_id=&quot;60210&quot;&gt;&lt;property id=&quot;20148&quot; value=&quot;5&quot;/&gt;&lt;property id=&quot;20300&quot; value=&quot;Slide 23&quot;/&gt;&lt;property id=&quot;20307&quot; value=&quot;318&quot;/&gt;&lt;/object&gt;&lt;object type=&quot;3&quot; unique_id=&quot;60211&quot;&gt;&lt;property id=&quot;20148&quot; value=&quot;5&quot;/&gt;&lt;property id=&quot;20300&quot; value=&quot;Slide 24&quot;/&gt;&lt;property id=&quot;20307&quot; value=&quot;319&quot;/&gt;&lt;/object&gt;&lt;object type=&quot;3&quot; unique_id=&quot;60662&quot;&gt;&lt;property id=&quot;20148&quot; value=&quot;5&quot;/&gt;&lt;property id=&quot;20300&quot; value=&quot;Slide 28&quot;/&gt;&lt;property id=&quot;20307&quot; value=&quot;322&quot;/&gt;&lt;/object&gt;&lt;object type=&quot;3&quot; unique_id=&quot;60663&quot;&gt;&lt;property id=&quot;20148&quot; value=&quot;5&quot;/&gt;&lt;property id=&quot;20300&quot; value=&quot;Slide 29&quot;/&gt;&lt;property id=&quot;20307&quot; value=&quot;323&quot;/&gt;&lt;/object&gt;&lt;object type=&quot;3&quot; unique_id=&quot;60665&quot;&gt;&lt;property id=&quot;20148&quot; value=&quot;5&quot;/&gt;&lt;property id=&quot;20300&quot; value=&quot;Slide 33&quot;/&gt;&lt;property id=&quot;20307&quot; value=&quot;325&quot;/&gt;&lt;/object&gt;&lt;object type=&quot;3&quot; unique_id=&quot;60666&quot;&gt;&lt;property id=&quot;20148&quot; value=&quot;5&quot;/&gt;&lt;property id=&quot;20300&quot; value=&quot;Slide 34&quot;/&gt;&lt;property id=&quot;20307&quot; value=&quot;326&quot;/&gt;&lt;/object&gt;&lt;object type=&quot;3&quot; unique_id=&quot;61532&quot;&gt;&lt;property id=&quot;20148&quot; value=&quot;5&quot;/&gt;&lt;property id=&quot;20300&quot; value=&quot;Slide 39&quot;/&gt;&lt;property id=&quot;20307&quot; value=&quot;330&quot;/&gt;&lt;/object&gt;&lt;object type=&quot;3&quot; unique_id=&quot;61756&quot;&gt;&lt;property id=&quot;20148&quot; value=&quot;5&quot;/&gt;&lt;property id=&quot;20300&quot; value=&quot;Slide 31&quot;/&gt;&lt;property id=&quot;20307&quot; value=&quot;331&quot;/&gt;&lt;/object&gt;&lt;object type=&quot;3&quot; unique_id=&quot;61757&quot;&gt;&lt;property id=&quot;20148&quot; value=&quot;5&quot;/&gt;&lt;property id=&quot;20300&quot; value=&quot;Slide 35&quot;/&gt;&lt;property id=&quot;20307&quot; value=&quot;332&quot;/&gt;&lt;/object&gt;&lt;object type=&quot;3&quot; unique_id=&quot;61758&quot;&gt;&lt;property id=&quot;20148&quot; value=&quot;5&quot;/&gt;&lt;property id=&quot;20300&quot; value=&quot;Slide 37&quot;/&gt;&lt;property id=&quot;20307&quot; value=&quot;333&quot;/&gt;&lt;/object&gt;&lt;object type=&quot;3&quot; unique_id=&quot;61759&quot;&gt;&lt;property id=&quot;20148&quot; value=&quot;5&quot;/&gt;&lt;property id=&quot;20300&quot; value=&quot;Slide 38&quot;/&gt;&lt;property id=&quot;20307&quot; value=&quot;334&quot;/&gt;&lt;/object&gt;&lt;object type=&quot;3&quot; unique_id=&quot;61761&quot;&gt;&lt;property id=&quot;20148&quot; value=&quot;5&quot;/&gt;&lt;property id=&quot;20300&quot; value=&quot;Slide 40&quot;/&gt;&lt;property id=&quot;20307&quot; value=&quot;338&quot;/&gt;&lt;/object&gt;&lt;object type=&quot;3&quot; unique_id=&quot;61762&quot;&gt;&lt;property id=&quot;20148&quot; value=&quot;5&quot;/&gt;&lt;property id=&quot;20300&quot; value=&quot;Slide 41&quot;/&gt;&lt;property id=&quot;20307&quot; value=&quot;336&quot;/&gt;&lt;/object&gt;&lt;object type=&quot;3&quot; unique_id=&quot;61765&quot;&gt;&lt;property id=&quot;20148&quot; value=&quot;5&quot;/&gt;&lt;property id=&quot;20300&quot; value=&quot;Slide 43&quot;/&gt;&lt;property id=&quot;20307&quot; value=&quot;340&quot;/&gt;&lt;/object&gt;&lt;object type=&quot;3&quot; unique_id=&quot;61766&quot;&gt;&lt;property id=&quot;20148&quot; value=&quot;5&quot;/&gt;&lt;property id=&quot;20300&quot; value=&quot;Slide 44&quot;/&gt;&lt;property id=&quot;20307&quot; value=&quot;34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39913</TotalTime>
  <Words>3721</Words>
  <Application>Microsoft Office PowerPoint</Application>
  <PresentationFormat>Širokoúhlá obrazovka</PresentationFormat>
  <Paragraphs>730</Paragraphs>
  <Slides>46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Symbol</vt:lpstr>
      <vt:lpstr>Times New Roman</vt:lpstr>
      <vt:lpstr>Utsaah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Petrášek Michal</dc:creator>
  <cp:lastModifiedBy>Petrášek Michal</cp:lastModifiedBy>
  <cp:revision>68</cp:revision>
  <cp:lastPrinted>2024-10-29T07:51:16Z</cp:lastPrinted>
  <dcterms:created xsi:type="dcterms:W3CDTF">2024-09-11T06:21:59Z</dcterms:created>
  <dcterms:modified xsi:type="dcterms:W3CDTF">2024-10-29T08:06:21Z</dcterms:modified>
</cp:coreProperties>
</file>