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custDataLst>
    <p:tags r:id="rId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39:14.54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F032EFA-CFAF-4DFE-A429-C5A98BB872BE}" emma:medium="tactile" emma:mode="ink">
          <msink:context xmlns:msink="http://schemas.microsoft.com/ink/2010/main" type="inkDrawing" rotatedBoundingBox="14446,12387 19641,12018 19654,12207 14459,12576" semanticType="callout" shapeName="Other"/>
        </emma:interpretation>
      </emma:emma>
    </inkml:annotationXML>
    <inkml:trace contextRef="#ctx0" brushRef="#br0">5083 179 14 0,'0'0'607'0,"5"-6"-33"0,-5 6-38 0,4-4-8 16,-4 4-3-16,5-6-48 0,-5 6-4 15,0 0-30-15,4-10 15 0,-4 10-45 0,0 0-29 16,0-4-20-16,0 4-40 0,0 0-15 15,0-8 15-15,0 8-93 0,0 0 4 0,4-5-27 16,-4 5-7-16,0 0-22 0,0 0-15 0,0-8-4 16,0 8-100-16,0 0-60 15,0 0 0-15,0-10 0 0,0 10 0 0,0-9 0 16,0 9 0-16,0 0 0 0,0-7 0 0,0 7 0 16,0-10 0-16,0 3 0 0,0 7 0 15,0-10 0-15,0 10 0 0,-4-11 0 0,4 8 0 16,0 3 0-16,-4-12 0 0,3 5 0 15,1 7 0-15,-8-6 0 0,3 2 0 0,5 4 0 16,-5-6 0-16,5 6 0 0,-12-5 0 0,12 5 0 16,0 0 0-16,0 0 0 0,-23 8 0 15,19-5 0-15,-2 7 0 0,-2-1 0 0,3-1 0 16,1 2 0-16,0-4 0 0,0 4 0 16,4 0 0-16,0 0 0 0,0-2 0 15,0 0 0-15,4 0 0 0,0 0 0 0,1-3 0 16,3 2 0-16,2-4 0 0,-2-2 0 15,1 3 0-15,1-2 0 0,-10-2 0 0,22-2 0 16,-9-3 0-16,-3 3 0 0,3-6 0 0,-5 3 0 16,2-3 0-16,-2-2 0 0,-3 0 0 15,-1 3 0-15,0-7 0 0,0 6 0 0,-4-1 0 16,0-1 0-16,-4 1 0 0,4-1 0 16,-4 0 0-16,0 6 0 0,-1-4 0 0,-3-1 0 15,4 6 0-15,-2-1 0 0,-2-2 0 16,3 4 0-16,-3-4 0 0,8 6 0 0,-14-2 0 15,14 2 0-15,0 0 0 0,-18 9 0 16,13-8 0-16,1 6 0 0,0-2 0 0,3 1 0 16,-4-1 0-16,5-5 0 0,5 11 0 15,-4-2 0-15,3-2 0 0,0-3 0 0,0-1 0 16,-4-3 0-16,14 9 0 0,-9-8 0 16,7-1 0-16,-12 0 0 0,15 0 0 0,-15 0 0 15,18-1 0-15,-18 1 0 0,13-2 0 0,-9-1 0 16,-4 3 0-16,10-7 0 0,-10 7 0 15,8-3 0-15,-8 3 0 0,4-5 0 0,-4 5 0 16,0 0 0-16,1-6 0 0,-1 6 0 16,0 0 0-16,0 0 0 0,0 0 0 0,0-6 0 15,0 6 0-15,0 0 0 0,0 0 0 0,0 0 0 16,0 0 0-16,0 0 0 16,0 0 0-16,4-9 0 0,-4 9 0 0,0 0 0 15,0 0 0-15,0 0 0 0,0 0 0 0,0 0 0 16,0 0 0-16,0 0 0 0,0 0 0 15,0 0 0-15,0 0 0 0,-31 9 0 0,22-3 0 16,-5-3 0-16,1-2 0 0,-1 5 0 16,-3-2 0-16,-6 3 0 0,-3-2 0 0,-1 2 0 15,-6-1 0-15,-2 2 0 0,0 0 0 0,-6-3 0 16,-3 5 0-16,-5 0 0 0,-1 0 0 16,1-1 0-16,-1 1-23 0,1-4 12 0,-5 4 0 15,2-3-19-15,-3-2-3 0,-20 6 36 16,11-2-10-16,-12-1-4 0,14-4 3 15,4 3-3-15,4-4-4 0,-22 7 11 0,8-4 12 16,10-2-23-16,-18 3 8 0,1-1-12 16,11 2 0-16,6-4 34 0,-18 4-19 0,4 0-14 15,10-5 7-15,4 6 22 0,0-7-19 0,4 6-10 16,-5-5 10-16,-16 5 19 0,12-3 8 16,9 2-23-16,2-5 68 0,-3-2-72 0,7 2 1 15,2-2-1-15,1 4 20 0,-9-4-1 16,5 0 7-16,5 0-14 0,-5 0 0 0,4 0-8 15,1-4 8-15,-1 4 52 0,0-2-64 16,1 4-3-16,-2 2 52 0,1-3-45 16,0 1 41-16,5-1-63 0,-5 1 34 0,6-2-8 15,-2 5-8-15,1-3 49 0,5 1-29 0,2-3-12 16,-6 0 0-16,8 1 0 0,-2-1 0 16,-2 0 0-16,4 0 0 0,0-1 0 0,-2 1 0 15,-2 0 0-15,0-3 0 0,-2 1 0 16,2-2 0-16,-1 3 0 0,-5 1 0 0,10 0 0 15,-10 0 0-15,2 1 0 0,3 3 0 0,0-1 0 16,0 0 0-16,1 3 0 0,4-3 0 16,0-3 0-16,-2 8 0 0,2-5 0 0,0 0 0 15,4 4 0-15,-4-5 0 0,4 3 0 16,-5-1 0-16,5-2 0 0,0-1 0 16,-4 3 0-16,0-2 0 0,4-2 0 0,-4 1 0 15,0-2 0-15,0 2 0 0,0-2 0 16,-1 1 0-16,0-2 0 0,1-2 0 0,0 3 0 15,0 1 0-15,-1 0 0 0,1 0 0 0,4 0 0 16,0 0 0-16,4 0 0 0,-2 1 0 16,-4 3 0-16,3-4 0 0,3 2 0 0,2-1 0 15,3-1 0-15,-1 2 0 0,6-1 0 16,-5-1 0-16,5 0 0 0,-1 2 0 0,1-2 0 16,-5 5-257-16,4-2-410 0,-3 4-29 15,7-3-391-15,-2 5 55 0,7-6 79 16,5 4 134-16,0-7 75 0,0 0 118 0,0 0-48 15,31-5 67-15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5.308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4F271EA-2CD5-4ABC-9DF7-DE5214A6DECC}" emma:medium="tactile" emma:mode="ink">
          <msink:context xmlns:msink="http://schemas.microsoft.com/ink/2010/main" type="inkDrawing" rotatedBoundingBox="19770,5374 19770,5379 19755,5379 19755,5374" shapeName="Other">
            <msink:destinationLink direction="with" ref="{87D6E084-BB06-4A82-B148-22655EEEF0B9}"/>
          </msink:context>
        </emma:interpretation>
      </emma:emma>
    </inkml:annotationXML>
    <inkml:trace contextRef="#ctx0" brushRef="#br0">0 0 1768 0,'0'5'-611'0,"0"-5"-18"0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5.66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B8F75CAE-9ABA-4CB3-A09D-85AB6543E9DC}" emma:medium="tactile" emma:mode="ink">
          <msink:context xmlns:msink="http://schemas.microsoft.com/ink/2010/main" type="inkDrawing" rotatedBoundingBox="20091,6230 22670,4314 22712,4372 20134,6288" semanticType="callout" shapeName="Other"/>
        </emma:interpretation>
      </emma:emma>
    </inkml:annotationXML>
    <inkml:trace contextRef="#ctx0" brushRef="#br0">2560 0 160 0,'-37'38'309'0,"-3"1"-34"16,-9 6 8-16,-17 15-48 0,-6 3-16 0,-5 2 12 15,-7 6 0-15,-11 7-56 0,-25 18 15 16,1 0-8-16,-5-4-63 0,-1 1 4 0,25-16 37 16,-28 18-59-16,26-23-4 0,-1 4-15 0,-27 17 7 15,31-22-33-15,-4 2 0 0,4-5-8 16,5-1-59-16,0-5-4 0,5-2 4 0,4-8 0 16,9-1-60-16,22-9-4 0,5-8-85 15,13-4-70-15,5-7-31 0,5-7-52 0,3 2-387 16,5-6 45-16,5 1 70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6.01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AB22664-7B43-4C6A-B01D-0789F1FB11DD}" emma:medium="tactile" emma:mode="ink">
          <msink:context xmlns:msink="http://schemas.microsoft.com/ink/2010/main" type="inkDrawing" rotatedBoundingBox="19836,7332 22483,5515 22505,5547 19858,7365" semanticType="callout" shapeName="Other"/>
        </emma:interpretation>
      </emma:emma>
    </inkml:annotationXML>
    <inkml:trace contextRef="#ctx0" brushRef="#br0">2633 0 122 0,'-89'59'402'0,"-4"1"-18"0,-12 10-30 0,-1-3-16 16,-32 19-62-16,8 0-4 0,-4 0-38 15,2 4-40-15,-2 2 0 0,1-3-16 0,-5 1-44 16,2 4 8-16,2-4-16 0,0 1 5 0,0 3-27 16,32-24-26-16,-1 2-15 0,4 2-18 15,4-7-11-15,2-1-38 0,14-3-11 0,5-9-74 16,21-17-53-16,21-7-115 0,6-7-33 16,12-10-15-16,10-5-429 0,4-8 23 15,0 0 97-15,18-17 44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6.37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6E046D3-BAFD-48BB-B04B-2182D9D358E8}" emma:medium="tactile" emma:mode="ink">
          <msink:context xmlns:msink="http://schemas.microsoft.com/ink/2010/main" type="inkDrawing" rotatedBoundingBox="20785,7983 23808,5376 23870,5448 20848,8056" semanticType="callout" shapeName="Other"/>
        </emma:interpretation>
      </emma:emma>
    </inkml:annotationXML>
    <inkml:trace contextRef="#ctx0" brushRef="#br0">3013 0 141 0,'-36'32'372'0,"-9"6"-44"0,-8 6 0 15,-18 12 48-15,-10 8-23 0,-9 4-6 0,-4 6-24 16,-35 24-21-16,-1 2 3 0,4 1-7 0,-8 4-11 16,0 6-34-16,-1 6-22 0,-12 1-11 15,6 3-19-15,-5-5-15 0,2 0-4 0,6 0-18 16,4-6-19-16,9-2-3 0,12-5-49 15,25-18-11-15,3-1-8 0,4-4-3 0,9-3-45 16,0-4-97-16,6-7-11 0,8-8 12 0,13-8-68 16,9-10-71-16,9-8-62 0,5-6-154 15,13-11 1-15,0-6 18 0,9-5-469 16,0-4 149-16,22-21 11 0,5-11 67 0,27-33 93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6.72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6C6E541-E014-4B6E-A591-DEC6080E865E}" emma:medium="tactile" emma:mode="ink">
          <msink:context xmlns:msink="http://schemas.microsoft.com/ink/2010/main" type="inkDrawing" rotatedBoundingBox="21516,8846 24638,5752 24751,5865 21628,8959" semanticType="callout" shapeName="Other"/>
        </emma:interpretation>
      </emma:emma>
    </inkml:annotationXML>
    <inkml:trace contextRef="#ctx0" brushRef="#br0">3070 0 294 0,'-14'36'279'0,"-16"2"-15"16,-7 9-26-16,-21 17 1 0,-10 3 18 15,-15 10 33-15,-8 2 27 0,-30 30-20 0,-3 4-2 16,2 0-9-16,-2 4-21 0,-2-3-1 16,-4 2 23-16,0-4-12 0,4 6-29 0,-4-5-41 15,2 3-4-15,2 1 3 0,6-5-29 0,-1 6 0 16,5-6 4-16,-1-5-15 0,9 3-26 16,19-24-19-16,4 0 7 0,4-6-32 0,1 4-5 15,13-9 23-15,8-2-38 0,2 0-37 16,16-15-48-16,5-4-19 0,5-3-33 0,4-1-30 15,5-10-15-15,4-9-127 0,5-1-141 16,8-7-141-16,0-10 63 0,1-2-4 16,8-3-481-16,-4-8 210 0,0 0-42 0,45-39 93 15,-4-7 79-15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7.08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DE89EE62-DAA2-4D51-B056-9F6B01103393}" emma:medium="tactile" emma:mode="ink">
          <msink:context xmlns:msink="http://schemas.microsoft.com/ink/2010/main" type="inkDrawing" rotatedBoundingBox="22835,8816 25515,6240 25622,6353 22943,8928" semanticType="callout" shapeName="Other"/>
        </emma:interpretation>
      </emma:emma>
    </inkml:annotationXML>
    <inkml:trace contextRef="#ctx0" brushRef="#br0">2605 0 163 0,'0'12'630'0,"0"0"-42"16,-4 2-19-16,0 5-81 0,-6 6-37 15,-11 7-49-15,-9 17-22 0,-8 6-12 0,-16 15 19 16,-8 5-11-16,-2 10-33 0,-12 2-41 15,-7 1-12-15,-22 24 12 0,-6-1-27 0,-5 4 8 16,0-1-37-16,-14 1-42 0,0 3-2 0,-4-6-57 16,-5 1 15-16,1 0-19 0,-2-10 34 15,10 4-22-15,5-6-45 0,23-19-48 0,11-4-60 16,8 1 0-16,5-8 0 0,12-4 0 0,8-9 0 16,17-8 0-16,8-5 0 0,4-10 0 15,10-6 0-15,6-6-97 0,0-3-149 16,4-4-41-16,4-3-85 0,-4 3-160 15,9-10-31-15,0-2 5 0,0-4-68 0,0 0-353 16,0 0 48-16,32-15 135 0,-12 2 55 0,-4 1 100 16,6-7 109-16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51.159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912D653-D7CE-4E27-A34F-80702CCC2626}" emma:medium="tactile" emma:mode="ink">
          <msink:context xmlns:msink="http://schemas.microsoft.com/ink/2010/main" type="inkDrawing" rotatedBoundingBox="2639,3825 4170,6122 2593,7172 1062,4875" shapeName="Other">
            <msink:destinationLink direction="with" ref="{CCE9D38E-C18A-4FDA-AFAD-E71D065D1CFD}"/>
          </msink:context>
        </emma:interpretation>
      </emma:emma>
    </inkml:annotationXML>
    <inkml:trace contextRef="#ctx0" brushRef="#br0">922 52 67 0,'0'-11'651'0,"0"11"-22"0,-4-9-85 15,0 4 14-15,-1 0-115 0,5 5-29 0,-14-6-42 16,6 1-7-16,-1 1-56 0,-5 3-8 0,-2 0-36 16,1-3-5-16,-11 8-55 0,-1-2-30 15,-5 7-15-15,-11 2-33 0,-2 4 22 0,-15 9-19 16,-2 6-18-16,0 1 0 0,-2 6-27 16,-7 14-29-16,4 10-4 0,5-1 23 0,8 11-27 15,5 1 0-15,13 6 12 0,9-5-12 16,1 15-10-16,12-12 36 0,9 7-33 15,5-2-4-15,4 24-29 0,11-2-12 0,11-5 19 16,1 0 3-16,17-6-14 0,6-5 26 0,17-9 22 16,8-8-44-16,16-7 21 0,16-6 1 15,5-6-8-15,9-7-36 0,9-11 40 0,9-4-97 16,7-6-59-16,7-9-53 0,8 0-178 16,0-7-164-16,0-6-93 0,-8-2-357 0,8-9 36 15,-4-2 57-15,3-1 134 0,-12-7 77 0,-4-2 109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53.587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9955847-2439-4F3E-A9D3-E45BFE3B11E2}" emma:medium="tactile" emma:mode="ink">
          <msink:context xmlns:msink="http://schemas.microsoft.com/ink/2010/main" type="writingRegion" rotatedBoundingBox="28524,12757 26499,13204 26432,12900 28457,12453"/>
        </emma:interpretation>
      </emma:emma>
    </inkml:annotationXML>
    <inkml:traceGroup>
      <inkml:annotationXML>
        <emma:emma xmlns:emma="http://www.w3.org/2003/04/emma" version="1.0">
          <emma:interpretation id="{04288174-9611-47FA-8A31-FD53D9F75615}" emma:medium="tactile" emma:mode="ink">
            <msink:context xmlns:msink="http://schemas.microsoft.com/ink/2010/main" type="paragraph" rotatedBoundingBox="28524,12757 26499,13204 26432,12900 28457,12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19408A-2109-448C-9722-F90E8338FC75}" emma:medium="tactile" emma:mode="ink">
              <msink:context xmlns:msink="http://schemas.microsoft.com/ink/2010/main" type="line" rotatedBoundingBox="28524,12757 26499,13204 26432,12900 28457,12453"/>
            </emma:interpretation>
          </emma:emma>
        </inkml:annotationXML>
        <inkml:traceGroup>
          <inkml:annotationXML>
            <emma:emma xmlns:emma="http://www.w3.org/2003/04/emma" version="1.0">
              <emma:interpretation id="{AA6A8D00-8E19-4E41-A2BD-1BE306668FF9}" emma:medium="tactile" emma:mode="ink">
                <msink:context xmlns:msink="http://schemas.microsoft.com/ink/2010/main" type="inkWord" rotatedBoundingBox="28515,12719 27458,12953 27399,12686 28457,12453">
                  <msink:destinationLink direction="with" ref="{7DC2828E-4353-42B8-86B8-6961B851D55B}"/>
                  <msink:destinationLink direction="with" ref="{C897499D-02C5-4B5D-A28F-E23A18214962}"/>
                  <msink:destinationLink direction="with" ref="{24930A83-E915-4768-A198-54387BD3A032}"/>
                  <msink:destinationLink direction="with" ref="{582A825B-1071-4A60-B3FC-D0758AC6D70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-1015 785 316 0,'-4'9'454'0,"1"-1"-44"0,-4 5-49 0,3 1-11 16,-1 6-56-16,-3-2 11 15,-2 4-141-15,6 0-26 0,-1 0-56 0,-3 1-116 16,4-2-92-16,-2-4 51 0,2 3-107 16,0-7-622-16,4 2 92 0,0-3 65 0</inkml:trace>
          <inkml:trace contextRef="#ctx0" brushRef="#br0" timeOffset="-204.3168">-1409 950 189 0,'0'0'477'15,"0"0"-68"-15,0 0-59 0,0 0-3 0,8 16-61 16,-8-10-18-16,0-6-22 0,-8 18-41 0,8-8 22 16,-4 4-41-16,3-1-33 0,-7 4-60 15,4-3-119-15,2 5-134 0,-2-5-157 16,0 4 75-16,0-4-506 0,4 0 111 16,0-1-3-16,0-5 93 0</inkml:trace>
          <inkml:trace contextRef="#ctx0" brushRef="#br0" timeOffset="215.3423">-653 711 242 0,'0'0'487'15,"0"0"-40"-15,0 0-19 0,0 0-37 0,5 19-63 16,-10-11-15-16,5 3-38 0,0 2-14 16,-4 0-42-16,3 7 5 0,-3-2-105 0,0 4-22 15,0 0-79-15,3 0-100 0,-1-1-74 16,-1 1-116-16,-5-4-141 0,8 2-417 0,0-3 85 15,0-4 26-15</inkml:trace>
          <inkml:trace contextRef="#ctx0" brushRef="#br0" timeOffset="407.435">-406 816 37 0,'-3'23'156'0,"0"-2"-59"0,3-6-49 16,3 3-14-16,-2-5-19 0,-1-1-30 0</inkml:trace>
        </inkml:traceGroup>
        <inkml:traceGroup>
          <inkml:annotationXML>
            <emma:emma xmlns:emma="http://www.w3.org/2003/04/emma" version="1.0">
              <emma:interpretation id="{6364FC40-97E7-4E3B-9CA0-CA5192396D5C}" emma:medium="tactile" emma:mode="ink">
                <msink:context xmlns:msink="http://schemas.microsoft.com/ink/2010/main" type="inkWord" rotatedBoundingBox="27065,13079 26967,13101 26929,12930 27028,12908"/>
              </emma:interpretation>
            </emma:emma>
          </inkml:annotationXML>
          <inkml:trace contextRef="#ctx0" brushRef="#br0" timeOffset="-415.1307">-1870 1114 271 0,'-8'18'492'0,"2"-3"-45"16,-2 3-49-16,3-5-52 0,-3 4-52 16,2-4-44-16,2 1-45 0,-4-3-112 0,3 4-97 15,5-1-89-15,-4-1-142 0,4-5 34 0,0-2-421 16,0 4-63-16,4-3 127 0</inkml:trace>
        </inkml:traceGroup>
        <inkml:traceGroup>
          <inkml:annotationXML>
            <emma:emma xmlns:emma="http://www.w3.org/2003/04/emma" version="1.0">
              <emma:interpretation id="{87DAE702-C7E8-4E05-BA85-2D3E8D0E1D42}" emma:medium="tactile" emma:mode="ink">
                <msink:context xmlns:msink="http://schemas.microsoft.com/ink/2010/main" type="inkWord" rotatedBoundingBox="26570,13083 26477,13104 26432,12902 26526,12882"/>
              </emma:interpretation>
            </emma:emma>
          </inkml:annotationXML>
          <inkml:trace contextRef="#ctx0" brushRef="#br0" timeOffset="-690.2735">-2372 1087 264 0,'-8'11'402'0,"4"0"-26"0,0 1-11 0,2-1-56 16,-6 2 7-16,4 0-77 0,3 2-12 15,-3-2-30-15,0 0-26 0,-1-1-22 16,4-1-18-16,1 0-83 0,-1 1-111 0,1-1-101 16,0 1-60-16,0-4-88 0,0 3-388 15,0 1 15-15,-3-2 82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00.503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CCE9D38E-C18A-4FDA-AFAD-E71D065D1CFD}" emma:medium="tactile" emma:mode="ink">
          <msink:context xmlns:msink="http://schemas.microsoft.com/ink/2010/main" type="inkDrawing" rotatedBoundingBox="1966,6551 5596,8443 4961,9660 1332,7767" semanticType="callout" shapeName="Other">
            <msink:sourceLink direction="with" ref="{C912D653-D7CE-4E27-A34F-80702CCC2626}"/>
          </msink:context>
        </emma:interpretation>
      </emma:emma>
    </inkml:annotationXML>
    <inkml:trace contextRef="#ctx0" brushRef="#br0">524 13 204 0,'8'-8'428'0,"-4"6"-48"0,-4 2 37 16,0 0 0-16,0 0 11 0,5-7-14 0,-5 7-61 15,0 0-44-15,0 0 12 0,0 0-35 16,-32 6-25-16,18-1-34 0,-7 4-11 0,-6 4-37 16,-4 7 22-16,-5 4-45 0,-10 16-37 0,3 7 15 15,-3 4-30-15,-7 18 4 16,7 4-18-16,3 4 25 0,7 8-22 0,8 4-44 16,3-1-19-16,15-4 7 0,6-1-15 0,12 3 12 15,14 17 66-15,15-5-48 0,17-9-22 16,13-9-15-16,27-1 0 0,17-7 0 0,37 3 0 15,18-12 18-15,8-6-18 0,22-17-11 16,7-4 14-16,2 0-21 0,2-4 3 0,2-3-56 16,1-4-22-16,-3-2-4 0,-37-5-11 0,0-5-86 15,0-2-149-15,1-4-167 0,2-5-454 16,-3-11 29-16,-5 5 86 0,-2-13 145 0,-8-4 53 16,-6-1 36-16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02.18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559AF0EB-6BC7-4D13-BBBE-6DBEF6EAB964}" emma:medium="tactile" emma:mode="ink">
          <msink:context xmlns:msink="http://schemas.microsoft.com/ink/2010/main" type="inkDrawing" rotatedBoundingBox="31011,10971 31348,15559 31157,15573 30820,10986" semanticType="callout" shapeName="Other">
            <msink:sourceLink direction="with" ref="{72F4719F-0D95-440A-BB7C-DD5E2154DC64}"/>
            <msink:sourceLink direction="with" ref="{0007C3F0-B4D8-4CDF-9C39-59E684021A1A}"/>
          </msink:context>
        </emma:interpretation>
      </emma:emma>
    </inkml:annotationXML>
    <inkml:trace contextRef="#ctx0" brushRef="#br0">107 0 372 0,'0'0'342'0,"-18"7"19"0,13 2-18 16,-4 8 22-16,-4-1 7 0,8 7-22 0,-7 9 0 16,2 12-11-16,1 26-45 0,-1 3 0 0,2 13-11 15,3 24 11-15,1 8-55 0,0 3-1 16,4 10-56-16,4 10-18 0,1 11-15 0,6 2-15 16,5 37 0-16,6 4-26 0,13-4-19 15,-4 5 5-15,6-10 14 0,-1 0-41 16,-1-6 0-16,-1-4-19 0,-9-36-3 0,-2 3-12 15,-6-6 8-15,1 1 26 0,-5-9 22 16,-5-7 12-16,-2-5 67 0,-6-6-23 0,4-21-15 16,-4-8-11-16,0-1 26 0,-4-5-11 15,0-6-3-15,4-11-38 0,-3-12 7 0,-4-4-10 16,3-4 25-16,2-4-22 0,-5-4-26 0,3-5-44 16,0-3-16-16,-2-2-52 0,-2-6-63 15,5-6-130-15,-3-2-157 0,0-5-174 0,6-2-116 16,-17-13-391-16,9-3 167 0,2-4 57 15,-6-10 25-15,7-4 86 0,-4-10 60 16,-4-20 89-16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39:16.56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1A5805C-93EA-46C8-8B89-3CC2BA003F1D}" emma:medium="tactile" emma:mode="ink">
          <msink:context xmlns:msink="http://schemas.microsoft.com/ink/2010/main" type="inkDrawing" rotatedBoundingBox="4675,14123 8032,13640 8209,14871 4852,15353" hotPoints="8091,14369 6398,15157 4571,14771 6264,13983" semanticType="enclosure" shapeName="Ellipse">
            <msink:destinationLink direction="from" ref="{1F7D6DF3-51EE-4CA4-9EBB-38510D126A22}"/>
          </msink:context>
        </emma:interpretation>
      </emma:emma>
    </inkml:annotationXML>
    <inkml:trace contextRef="#ctx0" brushRef="#br0">1608 0 309 0,'-66'5'439'16,"-11"1"-48"-16,1 5 7 0,-8-2-44 15,3 8-12-15,-4-1-3 0,0 3-4 0,-1 2-33 16,-11 9-12-16,2-1-3 0,2 9-12 16,8 0-21-16,3 7-50 0,3-4 9 0,1 10-53 15,8 2-11-15,6 1 3 0,12-5-25 0,3 3 3 16,7 5-18-16,11-1 0 0,4 3-27 15,9-2 23-15,10-3-48 0,12-10 11 0,10 15 3 16,7 0-18-16,16-1 0 0,8-7-15 16,26 3 11-16,10-9-37 0,17-7-19 0,14-10 4 15,13-12 11-15,5-9 4 0,13-10-4 0,10-4 0 16,2-8-18-16,12-6 3 16,-6-2-7-16,4-2-11 0,27-12 22 0,-43 4-19 15,2-7 15-15,-7 1-25 0,26-16 40 16,-40 5-30-16,-5-5 41 0,-9-1-55 0,-4-5 18 15,-17 4 8-15,-11-5 25 0,-12 5-7 0,-24 4 4 16,-7 5 37-16,-14-3 15 0,-13 7 12 16,-10 5 25-16,-12 4-26 0,-10-1 26 0,-19-10-48 15,-15 3 4-15,-12 9 14 0,-4 5 23 16,-7 4-56-16,-11 6 4 0,-3 0-27 0,-4 12-14 16,-6 1-15-16,0 5-67 0,0 2-42 0,6 11-73 15,8-1-79-15,0 4-227 16,13-2-71-16,6 7-412 0,21-2 43 0,8-2 128 15,16-3 55-15,7-1 123 0,9-4-4 0,10-3 45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55.609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0AA6CE8-A713-4D6D-B5E9-5686052EF04B}" emma:medium="tactile" emma:mode="ink">
          <msink:context xmlns:msink="http://schemas.microsoft.com/ink/2010/main" type="writingRegion" rotatedBoundingBox="30428,10031 28984,12571 28549,12323 29993,9784"/>
        </emma:interpretation>
      </emma:emma>
    </inkml:annotationXML>
    <inkml:traceGroup>
      <inkml:annotationXML>
        <emma:emma xmlns:emma="http://www.w3.org/2003/04/emma" version="1.0">
          <emma:interpretation id="{61756927-775C-45C4-B3FC-8E3C2597BB6B}" emma:medium="tactile" emma:mode="ink">
            <msink:context xmlns:msink="http://schemas.microsoft.com/ink/2010/main" type="paragraph" rotatedBoundingBox="30428,10031 28984,12571 28549,12323 29993,9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09160E-0D0F-4DBE-892C-D122D11FA80F}" emma:medium="tactile" emma:mode="ink">
              <msink:context xmlns:msink="http://schemas.microsoft.com/ink/2010/main" type="line" rotatedBoundingBox="30428,10031 28984,12571 28549,12323 29993,9784"/>
            </emma:interpretation>
          </emma:emma>
        </inkml:annotationXML>
        <inkml:traceGroup>
          <inkml:annotationXML>
            <emma:emma xmlns:emma="http://www.w3.org/2003/04/emma" version="1.0">
              <emma:interpretation id="{0007C3F0-B4D8-4CDF-9C39-59E684021A1A}" emma:medium="tactile" emma:mode="ink">
                <msink:context xmlns:msink="http://schemas.microsoft.com/ink/2010/main" type="inkWord" rotatedBoundingBox="30428,10031 29960,10855 29525,10607 29993,9784">
                  <msink:destinationLink direction="with" ref="{559AF0EB-6BC7-4D13-BBBE-6DBEF6EAB964}"/>
                </msink:context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#</emma:literal>
                </emma:interpretation>
              </emma:one-of>
            </emma:emma>
          </inkml:annotationXML>
          <inkml:trace contextRef="#ctx0" brushRef="#br0">1254-1920 74 0,'-19'10'514'0,"4"-1"-64"16,2-5-96-16,2 6-97 0,1-3-108 15,2-1-194-15,5 1-59 0,-3-3-615 0,2 5 124 16</inkml:trace>
          <inkml:trace contextRef="#ctx0" brushRef="#br0" timeOffset="150.5599">1048-1772 122 0,'-27'16'510'16,"-4"-3"-104"-16,8 4-164 0,5-3-208 0,1-1-172 16,1 4-26-16,1-4-364 0</inkml:trace>
          <inkml:trace contextRef="#ctx0" brushRef="#br0" timeOffset="-351.4796">1262-1503 11 0,'-8'9'517'0,"-2"2"-66"16,2 6-27-16,-5-1-40 0,-2 2-105 0,-3 3-41 15,1 2-78-15,-1-1-111 0,1 0-128 16,-1 1-81-16,4-1-115 0,0-3 40 0,1-4-424 16,4-4 142-16</inkml:trace>
          <inkml:trace contextRef="#ctx0" brushRef="#br0" timeOffset="-178.2325">1120-1662 14 0,'-23'12'540'0,"1"1"-63"15,-1 0-53-15,4 5-66 0,-2-4-87 0,3 2-114 16,1 2-220-16,-1 2-101 0,8-7 0 0,4 3-462 15,-1-1 16-15,2-4 89 0</inkml:trace>
          <inkml:trace contextRef="#ctx0" brushRef="#br0" timeOffset="-566.8007">1128-1090 81 0,'-8'11'339'0,"-2"8"-52"0,5-5-93 0,-3 4-116 15,1 2 71-15,-4-4-82 16,7 4-90-16,-1-2-170 0,-3-4-455 0</inkml:trace>
        </inkml:traceGroup>
        <inkml:traceGroup>
          <inkml:annotationXML>
            <emma:emma xmlns:emma="http://www.w3.org/2003/04/emma" version="1.0">
              <emma:interpretation id="{11FE4A6D-9F90-4F24-A05C-5DC90B077927}" emma:medium="tactile" emma:mode="ink">
                <msink:context xmlns:msink="http://schemas.microsoft.com/ink/2010/main" type="inkWord" rotatedBoundingBox="29651,11353 29561,11512 29535,11497 29625,11338">
                  <msink:destinationLink direction="with" ref="{27F9B2FB-13D1-43BE-B2E1-BAE0C0C5B352}"/>
                </msink:context>
              </emma:interpretation>
            </emma:emma>
          </inkml:annotationXML>
          <inkml:trace contextRef="#ctx0" brushRef="#br0" timeOffset="-774.7302">730-455 364 0,'-17'25'429'15,"3"1"-94"-15,5-3-175 0,2-7-71 16,0 2-89-16,3 1-93 0,0-6-60 0,-1 3-465 16,5 0 157-16</inkml:trace>
        </inkml:traceGroup>
        <inkml:traceGroup>
          <inkml:annotationXML>
            <emma:emma xmlns:emma="http://www.w3.org/2003/04/emma" version="1.0">
              <emma:interpretation id="{72F4719F-0D95-440A-BB7C-DD5E2154DC64}" emma:medium="tactile" emma:mode="ink">
                <msink:context xmlns:msink="http://schemas.microsoft.com/ink/2010/main" type="inkWord" rotatedBoundingBox="29296,11761 28872,12507 28640,12375 29064,11630">
                  <msink:destinationLink direction="with" ref="{559AF0EB-6BC7-4D13-BBBE-6DBEF6EAB964}"/>
                  <msink:destinationLink direction="with" ref="{7DC2828E-4353-42B8-86B8-6961B851D55B}"/>
                  <msink:destinationLink direction="with" ref="{C897499D-02C5-4B5D-A28F-E23A18214962}"/>
                  <msink:destinationLink direction="with" ref="{582A825B-1071-4A60-B3FC-D0758AC6D704}"/>
                </msink:context>
              </emma:interpretation>
            </emma:emma>
          </inkml:annotationXML>
          <inkml:trace contextRef="#ctx0" brushRef="#br0" timeOffset="-1168.1282">73 0 513 0,'-10'24'473'0,"5"1"-48"0,-3-2-38 0,1-2-74 15,-4 2-64-15,7-2-111 0,-5 5-90 16,3-3-55-16,2 0-142 0,0 0-75 0,0-3 46 15,3-1-217-15,1-6-253 0,0-1 45 0</inkml:trace>
          <inkml:trace contextRef="#ctx0" brushRef="#br0" timeOffset="-1374.57">-175 476 52 0,'0'0'394'0,"0"0"-29"15,0 0-15-15,6 15-59 0,-6-6-46 16,4 1-33-16,-8 0-104 0,4 3-48 16,0 0-105-16,-5 2-70 0,5 0-49 0,-2-2 41 15,-1 0-350-15,-1 2-74 0,4-9 41 0</inkml:trace>
          <inkml:trace contextRef="#ctx0" brushRef="#br0" timeOffset="-951.5481">323-76 174 0,'0'0'548'0,"0"0"-57"0,8 17-40 0,-8-11-38 15,-4 6-41-15,4-1-33 0,-4 6-108 16,0-4-52-16,3 5-64 0,-3-2-119 0,-1 1-81 16,1-3-101-16,4 3-34 0,0-3-3 0,-1-2-60 15,1-4-421-15,1-2 86 0,-1 3 18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02.62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C897499D-02C5-4B5D-A28F-E23A18214962}" emma:medium="tactile" emma:mode="ink">
          <msink:context xmlns:msink="http://schemas.microsoft.com/ink/2010/main" type="inkDrawing" rotatedBoundingBox="30487,12473 30673,15718 30534,15726 30348,12481" semanticType="callout" shapeName="Other">
            <msink:sourceLink direction="with" ref="{AA6A8D00-8E19-4E41-A2BD-1BE306668FF9}"/>
            <msink:sourceLink direction="with" ref="{72F4719F-0D95-440A-BB7C-DD5E2154DC64}"/>
          </msink:context>
        </emma:interpretation>
      </emma:emma>
    </inkml:annotationXML>
    <inkml:trace contextRef="#ctx0" brushRef="#br0">61 0 305 0,'0'49'447'0,"-4"-2"-27"0,-1 3-59 16,-3 20 30-16,5 7-3 0,-8 9-24 15,2 25-6-15,3 7-45 0,-2 10-1 0,4 2-29 16,0 4-37-16,4-2 4 0,4 9-8 0,-4 1-56 16,11 0 0-16,-4 2-48 0,10-7-1 15,-3-3-21-15,4-7 3 0,-1-4-11 16,2-5-22-16,3-7-23 0,-5-4 4 0,-2-11 22 15,-3-14-3-15,-2-7-53 0,-3-1-10 16,-1-7-12-16,-6-12-11 0,0-11 0 0,0 1-41 16,-4-8-48-16,4-4-64 0,0-7-197 15,-1-3-104-15,0-5-4 0,1-8-492 0,-7-5 124 16,7-5 77-16,0 0 42 0,0 0 85 0,-4-44 27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03.04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7DC2828E-4353-42B8-86B8-6961B851D55B}" emma:medium="tactile" emma:mode="ink">
          <msink:context xmlns:msink="http://schemas.microsoft.com/ink/2010/main" type="inkDrawing" rotatedBoundingBox="29262,16642 29317,12688 29516,12691 29461,16645" semanticType="callout" shapeName="Other">
            <msink:sourceLink direction="with" ref="{AA6A8D00-8E19-4E41-A2BD-1BE306668FF9}"/>
            <msink:sourceLink direction="with" ref="{72F4719F-0D95-440A-BB7C-DD5E2154DC64}"/>
          </msink:context>
        </emma:interpretation>
      </emma:emma>
    </inkml:annotationXML>
    <inkml:trace contextRef="#ctx0" brushRef="#br0">219 0 416 0,'-8'44'458'0,"-2"-1"-41"0,4 21-18 0,-5 8-31 15,-4 27-29-15,-7 10-30 0,1 11 0 16,6 8-11-16,-3 8-11 0,-4 7-41 16,2 36-1-16,-4 1-21 0,14-37 14 0,0 8-26 15,-1-6-7-15,15 6-26 0,0-4-30 16,1 0-15-16,-1-4 18 0,10-1-33 0,-5-6 1 15,3-6-24-15,2-9 20 0,-5-7-12 0,1 2 4 16,2-13 0-16,-6-16-8 0,-6-4 16 16,4-4-1-16,-4-5-33 0,0-4-15 0,-4-13 4 15,-1-9 3-15,5-2-40 0,-1-9-30 0,1-2-19 16,0-8-56-16,-4 0-56 0,8-5-88 16,-8-2-132-16,8-5-163 0,-4-11 22 0,0 6-487 15,-4-4 52-15,4-6 63 0,0 0 93 16,0 0 108-16,-18-27 63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03.46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24930A83-E915-4768-A198-54387BD3A032}" emma:medium="tactile" emma:mode="ink">
          <msink:context xmlns:msink="http://schemas.microsoft.com/ink/2010/main" type="inkDrawing" rotatedBoundingBox="28338,17281 28580,13902 28783,13917 28540,17296" semanticType="callout" shapeName="Other">
            <msink:sourceLink direction="with" ref="{AA6A8D00-8E19-4E41-A2BD-1BE306668FF9}"/>
          </msink:context>
        </emma:interpretation>
      </emma:emma>
    </inkml:annotationXML>
    <inkml:trace contextRef="#ctx0" brushRef="#br0">339 0 29 0,'-18'5'384'0,"13"2"44"0,-3 4-19 0,-2 4 5 16,1 13-46-16,-9 9 12 0,0 29-26 15,-9 23-34-15,0 8-4 0,0 13-21 0,0 10 6 16,1 9-36-16,3 10-38 16,2 5-8-16,-2 31-51 0,13-26-12 0,-2-2-29 0,7 0 37 15,1-1-34-15,-2-4 0 0,2-3-29 16,0-6-1-16,0-5 5 0,4-7-46 16,0-5 4-16,4-10-10 0,-4-19 21 0,0-2-26 15,0-8-14-15,4-3-56 0,0-6-1 16,-2-12 12-16,-2-8-11 0,4-6-15 0,0-6-42 15,1-2-29-15,-5-6-48 0,0-2-138 0,4-3-123 16,0-5-108-16,-8-5 41 0,12-1-361 16,-2-9 29-16,-2-3 161 0,-4 0-19 0,13-16 97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03.86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582A825B-1071-4A60-B3FC-D0758AC6D704}" emma:medium="tactile" emma:mode="ink">
          <msink:context xmlns:msink="http://schemas.microsoft.com/ink/2010/main" type="inkDrawing" rotatedBoundingBox="29576,17435 30643,13570 30681,13580 29615,17446" semanticType="callout" shapeName="Other">
            <msink:sourceLink direction="with" ref="{AA6A8D00-8E19-4E41-A2BD-1BE306668FF9}"/>
            <msink:sourceLink direction="with" ref="{72F4719F-0D95-440A-BB7C-DD5E2154DC64}"/>
          </msink:context>
        </emma:interpretation>
      </emma:emma>
    </inkml:annotationXML>
    <inkml:trace contextRef="#ctx0" brushRef="#br0">1031 0 37 0,'-12'57'599'0,"-2"16"-22"0,-5 20-63 15,-6 16-37-15,-6 11-31 0,-6 11-58 16,-1 38-31-16,-5 0-33 0,-6 9-22 0,4 0-57 16,-3-2 12-16,2-2-15 0,-3-7-15 0,-4 1 4 15,9-2-22-15,-6-6-64 0,14-27 48 16,-8 30-44-16,3-35 8 0,7-1-5 0,-8 2-6 15,6-6-24-15,1-5-28 0,-2-7 2 16,6-4-55-16,4-11-37 0,9-22-75 0,1-5-152 16,3-2-205-16,9-18-142 0,-3-13-539 0,8-10 103 15,-4-8 83-15,4-8 119 0,0-7 100 16,0-3 56-16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08.21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FD23B1B-6296-4EAD-955F-1C94861F06C6}" emma:medium="tactile" emma:mode="ink">
          <msink:context xmlns:msink="http://schemas.microsoft.com/ink/2010/main" type="inkDrawing" rotatedBoundingBox="851,11426 1222,9004 3005,9278 2633,11699" semanticType="callout" shapeName="Other"/>
        </emma:interpretation>
      </emma:emma>
    </inkml:annotationXML>
    <inkml:trace contextRef="#ctx0" brushRef="#br0">1608 38 238 0,'0'0'655'0,"-13"-5"-18"15,3 3-86-15,-3-1-23 0,-1-2-70 0,1 2-33 16,-9-2-27-16,-1-2 1 0,-4 5-8 0,-4-4-45 16,-4 4-11-16,-6 1-89 15,-4 2-19-15,-3 2-15 0,-7 4-22 0,-16 5-15 16,-5 1-19-16,4 5-25 0,1 3-24 0,-5 4-25 15,0 6-18-15,4 0-1 0,-13 8-3 16,0 10-1-16,4-3 30 0,5 10-55 0,0 3-4 16,4 6 26-16,10 4-23 0,8 6-7 15,5 2-7-15,13 1 22 0,18-4-30 0,9 3-4 16,10 3-7-16,17 18-26 0,13 3-15 0,9 3-48 16,9-3 26-16,5 4-38 0,4-6-7 15,5-1-7-15,0-3 22 0,4-2-15 0,0-7 22 16,9-2 23-16,-4-7-68 0,3-8-14 15,5-9-74-15,6-9 10 0,3-4-334 16,0-12 59-16,-8-12-514 0,5-5 108 0,-5-5 101 16,4-7 59-16,3-1 63 0,-3-6 87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1:10.86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7F9B2FB-13D1-43BE-B2E1-BAE0C0C5B352}" emma:medium="tactile" emma:mode="ink">
          <msink:context xmlns:msink="http://schemas.microsoft.com/ink/2010/main" type="inkDrawing" rotatedBoundingBox="28166,11519 28975,10278 29930,10901 29120,12142" semanticType="enclosure" shapeName="Other">
            <msink:sourceLink direction="with" ref="{11FE4A6D-9F90-4F24-A05C-5DC90B077927}"/>
          </msink:context>
        </emma:interpretation>
      </emma:emma>
    </inkml:annotationXML>
    <inkml:trace contextRef="#ctx0" brushRef="#br0">906 8 197 0,'0'0'465'0,"0"0"-11"0,-33 7-37 15,33-7 0-15,-8 2 0 16,8-2-11-16,-13 3-41 0,9 2 4 0,4-5-30 16,-14 5-27-16,9-2-25 0,-5 3-8 0,2-4 4 15,0 4-59-15,-5-2-8 0,3 4 3 16,-3-3-48-16,-1 3-18 0,-4 1-4 0,1-3-7 16,1 3-35-16,-9 1-6 0,5-1-23 15,-4 1-18-15,-3-3 25 0,0 5-14 0,-5-4-8 16,5 7-25-16,-4-4 29 0,4 3-19 0,-4-1-11 15,4 5 75-15,0-4-105 0,-4 6 31 16,4-2-49-16,-4 1 55 0,8 1-18 0,-7 7-11 16,3-4 30-16,0 3-34 0,4-2-7 15,1 6 26-15,4-8-16 0,0 7-21 16,4-4 11-16,0 4-1 0,2-4 9 0,-1 7-27 16,3-2 26-16,5 2 11 0,-3-3-7 15,2 4-22-15,-2-2-5 0,4 2 35 0,0-1-46 16,4-3 42-16,0-2-23 0,-1 3 1 0,2-5-12 15,3 5-4-15,0 1 23 0,3-5-4 16,0 4-4-16,1-2 8 0,1-2 3 0,5-4-48 16,-1 3 34-16,1 0 14 0,-1-9-22 0,1 4 15 15,0 0 0-15,-1-4-33 0,5 2 3 16,-5-3-7-16,1-3 26 0,-1 4 3 0,5-5 5 16,-9-5-23-16,9 3-1 0,-5-1 1 15,5-5 30-15,0 3 7 0,2-4-7 16,-4-2-19-16,6-2 15 0,-2-2-26 0,0 2 15 15,7-3-4-15,-2-1 19 0,-1-3 11 16,3 2-23-16,0-5 12 0,4-2-19 0,1 3 26 16,-1-1 4-16,-4 0 7 0,7-1-22 0,-3-4-14 15,-3 4 32-15,3 0-25 0,-2-1-16 16,-1-2 12-16,0 2 19 0,-5-4 3 0,0 0-22 16,4 0 18-16,-5-2-37 0,0 0 56 15,-3 3-11-15,-2-6-7 0,4-2-12 0,-5 7 23 16,0-4 7-16,-1 2-38 0,3-1 61 0,-5-1-71 15,5 3 29-15,-5-3 0 0,1 6 8 16,-1-2 4-16,-1 0-15 0,2 3 11 16,-5-4 11-16,1 5 7 0,-1-8 12 0,-5 7-12 15,5-6 27-15,-7-4-45 0,0 0-12 16,-1-1 27-16,-2-5-7 0,1-5 47 0,-2 0-47 16,0 2 10-16,-2-1-14 0,-1 3-38 15,1 1 38-15,-1-1 18 0,-3 6 30 0,2-2-30 16,-4 3 1-16,-4 2 29 0,-2 0-45 0,-2 0 0 15,-3-4-7-15,2 6 26 0,-7 3-56 16,-5-7-52-16,1 2-56 0,-8 2-167 0,-2 8-336 16,-19-8-565-16,-7 6 122 0,-6 3 116 0,-2 5 45 15,-9 1 178-15,5 6 4 16,-9 6 82-16,6 2 45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3:09.23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570B74D-AD83-4E4A-B291-C04549CD95F5}" emma:medium="tactile" emma:mode="ink">
          <msink:context xmlns:msink="http://schemas.microsoft.com/ink/2010/main" type="inkDrawing" rotatedBoundingBox="22392,6200 24491,6026 24588,7194 22489,7368" semanticType="enclosure" shapeName="Other">
            <msink:destinationLink direction="with" ref="{9CEEE6AD-6D37-463C-BEDB-F034B4278808}"/>
          </msink:context>
        </emma:interpretation>
      </emma:emma>
    </inkml:annotationXML>
    <inkml:trace contextRef="#ctx0" brushRef="#br0">1081 200 469 0,'0'0'491'0,"0"0"-18"15,0 0-8-15,-8-2-22 0,8 2-3 0,0 0-34 16,0 0-19-16,-5-7-34 0,5 7 20 15,0 0-34-15,0 0-42 0,-8-4-2 0,8 4-50 16,-10-2 5-16,10 2-12 0,-9-1-15 0,9 1-33 16,-18-3-30-16,5 3 30 0,-1 0-37 15,1 0-8-15,-9 0-3 0,3 3 70 0,-3-3-86 16,-5 0-10-16,0 1 3 0,-4-1-15 0,0 2 38 16,0-2-49-16,0 0 15 15,-2 0-104-15,-2 0-4 0,4 2 0 0,4-2 0 16,-4 1 0-16,4 0 0 0,0 6 0 15,1-6 0-15,-1 2 0 0,4 4 0 0,-4-3 0 16,2 3 0-16,-3 1 0 0,5-2 0 0,-4 3 0 16,4 1 0-16,-7 1 0 0,7 1 0 15,3-2 0-15,-8 1 0 0,9 0 0 0,-3 4 0 16,-1 2 0-16,5-3 0 0,5 3 0 0,-5-3 0 16,5 5 0-16,-1-3 0 0,5 2 0 15,-3 4 0-15,2-2 0 0,1 2 0 0,5 1 0 16,-2-1 0-16,2 1 0 0,0 5 0 15,0-3 0-15,4 1 0 0,4 0 0 0,0-1 0 16,1 4 0-16,4-3 0 0,4 4 0 16,1-6 0-16,3 1 0 0,6 1 0 15,2-1 0-15,3-1 0 0,2 0 0 0,0 1 0 16,5-6 0-16,1 6 0 0,-1-3 0 0,6-5 0 16,-2 2 0-16,-2 0 0 0,3-4 0 15,1 5 0-15,2-7 0 0,-6-1 0 0,3 5 0 16,-4-5 0-16,-1-6 0 0,-3 4 0 15,-1-2 0-15,0-1 0 0,-3-4 0 0,3-2 0 16,0 2 0-16,3-3 0 0,-5-1 0 0,7-2 0 16,4 1 0-16,-5-4 0 0,6-1 0 15,-5 0 0-15,9-5 0 0,0-1 0 16,-2-3 0-16,-1 2 0 0,3 1 0 0,-1-4 0 16,0 3 0-16,-4 1 0 0,1-4 0 15,-5 4 0-15,4-5 0 0,-9 4 0 0,1-1 0 16,3-3 0-16,-8 5 0 0,0-4 0 15,0 3 0-15,-1-5 0 0,-3 5 0 0,0-4 0 16,-1 2 0-16,1-3 0 0,-2 3 0 0,-2-2 0 16,-1 0 0-16,-4 3 0 0,3-7 0 15,-3 3 0-15,-5 3 0 0,7-6 0 0,-6 0 0 16,-1 3 0-16,1-4 0 0,-2 3 0 16,1-2 0-16,-1 1 0 0,-2-1 0 0,-2 3 0 15,0-2 0-15,0 3 0 0,-3-1 0 0,-1-1 0 16,0 4 0-16,0-3 0 15,-5-2 0-15,1 0 0 0,0-1 0 0,-6 3 0 16,4-3 0-16,-9 0 0 0,1 0 0 0,-2-1 0 16,-8 0 0-16,-3 1 0 0,5 0 0 15,-6 0 0-15,-4 3 0 0,1 3 0 0,0-1 0 16,0 3 0-16,4 1 0 0,-8-3 0 16,4 9 0-16,2-4 0 0,-6 3 0 0,4-2 0 15,0 3 0-15,-4 2 0 0,8 4 0 0,-4-5 0 16,3 5 0-16,1-1 0 0,0 2 0 15,0 0 0-15,0 0 0 0,3 0 0 16,-5 0 0-16,1 2 0 0,2 5 0 0,-1-4-477 16,4 4-800-16,-2-1 141 0,2 1 79 15,0 1 152-15,-3-2 116 0,3 2 85 0,1-4-11 16,3 3 94-16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3:10.67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CEEE6AD-6D37-463C-BEDB-F034B4278808}" emma:medium="tactile" emma:mode="ink">
          <msink:context xmlns:msink="http://schemas.microsoft.com/ink/2010/main" type="inkDrawing" rotatedBoundingBox="13407,10557 22622,6728 22667,6836 13452,10664" semanticType="callout" shapeName="Other">
            <msink:sourceLink direction="with" ref="{C570B74D-AD83-4E4A-B291-C04549CD95F5}"/>
          </msink:context>
        </emma:interpretation>
      </emma:emma>
    </inkml:annotationXML>
    <inkml:trace contextRef="#ctx0" brushRef="#br0">9237-10 29 0,'0'0'384'0,"0"0"-38"15,0 0-15-15,0 0 8 0,0 0 22 0,0 0-18 16,0 0-8-16,0 0 4 15,0 0-12-15,0 0-3 0,0 0 4 0,0 0-23 16,0 0-3-16,0 0-4 0,0 0-23 16,0 0-48-16,-24-14-14 0,24 14 17 0,0 0-43 15,-14-2-16-15,14 2 0 0,0 0-26 0,-18 2-14 16,18-2 3-16,-17 7-45 0,7-4 4 16,-3 0 26-16,-5 4-70 0,1 1 14 0,-2-2 4 15,-3 4-11-15,-5 1-12 0,-4 6 1 0,-10-2 15 16,1 4-45-16,-18 4-12 0,-5 2-32 15,0 5-1-15,-8-5-22 0,0 5-4 0,-1-4 15 16,-17 10 11-16,12-10 4 16,-17 8-34-16,1 1 12 0,2 1-38 0,-2-2 19 15,-1 1-7-15,-10 0-12 0,6 6 42 0,-5 1 6 16,-4-7-6-16,0 6-16 0,3 1 12 16,-7-2-53-16,3 4-25 0,-3 3-5 0,-2 0 1 15,-7-3-12-15,3 3-6 0,1 1 17 16,-4-3 5-16,3 1 21 0,5 0 20 0,0-3-5 15,-5 2 20-15,6 3-5 0,-1-1 4 0,-4-3 16 16,-5 7-1-16,4-2 15 0,-8 3-19 16,-1-2 34-16,10-3-7 0,-4 4-8 0,3-3 11 15,-3 5 19-15,-1 0 11 0,0 2 11 16,-4-3 8-16,-1 5-1 0,0-2-51 16,-25 13 29-16,30-13-7 0,4-1-4 0,-4 1 11 15,1-1 12-15,-5 0-12 0,4 1-11 16,-4 0 15-16,8 2 11 0,-8-2-18 0,5 0 14 15,-2 2-14-15,1-1-12 0,5-7 41 0,-4 5 12 16,3-2-68-16,1-1 57 0,0 0-46 16,3-2 12-16,5-5 4 0,1-3 14 0,8 0-14 15,-2-2 7-15,10 1 11 0,2-4-15 16,13-7 1-16,0 0 21 0,5-1-22 0,-1-3 38 16,4 3-19-16,2-5 0 0,2 1 3 0,2-1 1 15,4-3 14-15,9-1-29 16,9-4 30-16,3 3-38 0,-2-5 4 0,8-1 41 15,4-1-22-15,4-3-12 0,0 2 23 0,1-5 7 16,9 3-41-16,-5-3 19 0,4 2 19 16,1-7-19-16,-1 4-49 0,5 1-96 0,1-1-60 15,2-3-78-15,6-1 7 0,-17 7-11 16,13-4 42-16,-4-2 2 0,8-1-28 0,-6 7 36 16,6-7 63-16,-9 2 9 0,1 0 43 0,8-2 27 15,-6 8-11-15,6-8 44 0,-12 3-41 16,12-3-66-16,-5 8-42 0,5-8-465 0,-8 3 63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3:13.36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06D2F5D-DCFB-41C0-9A47-3DA534824E6C}" emma:medium="tactile" emma:mode="ink">
          <msink:context xmlns:msink="http://schemas.microsoft.com/ink/2010/main" type="inkDrawing" rotatedBoundingBox="27816,12251 28577,12231 28588,12678 27828,12698" semanticType="callout" shapeName="Other"/>
        </emma:interpretation>
      </emma:emma>
    </inkml:annotationXML>
    <inkml:trace contextRef="#ctx0" brushRef="#br0">393 227 647 0,'0'0'615'0,"0"0"-1"16,0 0-63-16,0 0-78 0,0 0-41 0,0 0-38 15,0 0-25-15,-9-2-8 0,9 2-63 16,0 0-19-16,0 0-3 0,0 0 3 0,0 0 8 15,0 0-53-15,0 0-14 0,0 0 48 16,0 0-63-16,0 0 59 0,0 0-89 16,0 0 4-16,0 0-38 0,0 0-3 0,0 0 33 15,-11-3-48-15,11 3 19 0,-11-6-86 0,11 6-56 16,0 0 0-16,-13-2 0 0,13 2 0 16,-14-7 0-16,7 5 0 0,7 2 0 0,-20-1 0 15,12-2 0-15,-1-1 0 0,2 1 0 16,7 3 0-16,-20-2 0 0,14-1 0 0,-6-2 0 15,12 5 0-15,-14 0 0 0,14 0 0 0,-13-2 0 16,13 2 0-16,-14 0 0 16,14 0 0-16,-13 2 0 0,13-2 0 0,-18 0 0 0,18 0 0 15,-17 5 0-15,11-5 0 0,6 0 0 16,-21 5 0-16,11-4 0 0,1 1 0 16,-4 3 0-16,4-2 0 0,2-1 0 0,-4 3 0 15,2-1 0-15,1 2 0 0,-2-1 0 0,5 1 0 16,-3-1 0-16,4 4 0 0,-6-5 0 15,6 6 0-15,0 0 0 0,3-2 0 0,-3 2 0 16,0 0 0-16,4-4 0 0,0 4 0 0,0 1 0 16,0-2 0-16,4 1 0 0,0-6 0 15,1 6 0-15,-1 0 0 0,6 0 0 0,-6-3 0 16,5-1 0-16,2 4 0 0,0-4 0 16,-2-2 0-16,5 4 0 0,-1-4 0 0,1-2 0 15,0 5 0-15,3-6 0 0,-3 5 0 0,3-4 0 16,1 2 0-16,3-4 0 15,-6 1 0-15,7-1 0 0,-4 0 0 0,1-1 0 16,-2 1 0-16,5 0 0 0,-5 0 0 0,2-2 0 16,-1-1 0-16,2 2 0 0,-4-3 0 15,2 2 0-15,0 1 0 0,-1-2 0 0,1-3 0 16,-2 6 0-16,-5-3 0 0,6 0 0 0,-3-3 0 16,2 6 0-16,-5-2 0 0,7-5 0 15,-2 4 0-15,-3 0 0 0,-2-2 0 0,3 2 0 16,-1-4 0-16,-3 4 0 0,3-6 0 15,-5 5 0-15,2-3 0 0,-1 2 0 16,3-2 0-16,-6 3 0 0,2-3 0 0,-3 4 0 16,-1-4 0-16,5 4 0 0,-8-5 0 15,3 3 0-15,0-2 0 0,-4 7 0 0,0-11 0 16,-4 0 0-16,4 2 0 0,-4 3 0 0,3-2 0 16,-8-2 0-16,5-2 0 0,-5 1 0 15,-1-3 0-15,-2-2 0 0,-1 3 0 0,-2-6 0 16,0 6 0-16,-9-2 0 0,5-2 0 0,-7 3 0 15,-1 1 0-15,0-2 0 0,4 3 0 16,-3 1 0-16,-1-2 0 0,4 5-823 0,-3 3-402 16,3-2 78-16,6 3 116 0,-1-3 156 15,2 5 44-15,2-1 124 0,1-2 63 16,-2 5-26-16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39:18.43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F7D6DF3-51EE-4CA4-9EBB-38510D126A22}" emma:medium="tactile" emma:mode="ink">
          <msink:context xmlns:msink="http://schemas.microsoft.com/ink/2010/main" type="inkDrawing" rotatedBoundingBox="7988,14832 20852,7399 24024,12890 11159,20322" semanticType="callout" shapeName="Other">
            <msink:sourceLink direction="from" ref="{81A5805C-93EA-46C8-8B89-3CC2BA003F1D}"/>
          </msink:context>
        </emma:interpretation>
      </emma:emma>
    </inkml:annotationXML>
    <inkml:trace contextRef="#ctx0" brushRef="#br0">-3 5670 349 0,'0'9'496'15,"0"-2"-46"-15,5-3-33 0,5-2-89 0,6 3 37 16,3-1-19-16,4-3-30 0,8 0-40 15,12-2-4-15,-1 0-8 0,15-5-11 0,28-2 0 16,5 1-33-16,8-3-11 0,23 3 10 16,9-2 8-16,4-2-14 0,1 4 14 15,8-3-26-15,13 6-60 0,1-3 1 0,9 5-19 16,7 2 3-16,2-1 27 0,-5-1-38 16,14 1 23-16,-1 1-49 0,5 1-14 0,41 2 3 15,-46 0-7-15,1 3 26 0,44-2-57 0,-44 5 1 16,44 2 12-16,-9 0 10 0,-41 1 4 15,-2-4 11-15,43 5 19 0,-36-1-41 0,36 4 44 16,-44-3-40-16,-1-3-16 0,1 3 35 16,-1 0 3-16,1-5 0 0,4 2-82 0,-9 5 0 15,1-4 0-15,-6 1 0 0,-8-3 0 0,-1 3 0 16,-4 3 0-16,-4-2 0 0,-9 3 0 16,-5 4 0-16,-4 0 0 0,-4 1 0 15,-6 0 0-15,-8 4 0 0,-1-6 0 0,-3 3 0 16,-1 1 0-16,2-1 0 0,-20-3 0 15,-4-2 0-15,18 10 0 0,-19-10 0 0,1 8 0 16,0-7 0-16,1 5 0 0,-1-2 0 16,18 6 0-16,-5 0 0 0,5 0 0 0,-4-2 0 15,4 4 0-15,-6-2 0 0,2-3 0 0,-18-3 0 16,-1 1 0-16,5-7 0 0,-4-3 0 16,-1-6 0-16,-12 1 0 0,-10-7 0 0,4-3 0 15,14-4 0-15,4-5 0 0,-3-1 0 0,-1-5 0 16,4 2 0-16,-7-2 0 0,2-3 0 15,1 1 0-15,-4 0 0 0,0 1 0 16,-6 2 0-16,-2-3 0 0,-12 9 0 0,-7 0 0 16,-4-1 0-16,-5 1 0 0,-5 1 0 15,0 0 0-15,-4 0 0 0,-4 3 0 0,-1-5 0 16,0-3 0-16,-7 3 0 0,-2 0 0 16,3-7 0-16,-2-4 0 0,-5 1 0 0,5-3 0 15,-1-4 0-15,-3 1 0 0,3-3 0 0,1-3 0 16,-1-4 0-16,5-1 0 0,4-15 0 15,-3-4 0-15,-3 12 0 0,3-11 0 0,-2 0 0 16,-3-4 0-16,-1-1 0 0,1 2 0 0,-4-3 0 16,-2-5 0-16,1-3 0 0,3 4 0 15,-2 0 0-15,3-3 0 0,1-1 0 16,3 1 0-16,1-2 0 0,-3 3 0 16,2-4 0-16,-3 8 0 0,4-1 0 0,-5 1 0 15,1-3 0-15,-2-1 0 0,-3 1 0 0,1 1 0 16,-1-2 0-16,-1-6 0 0,-4 1 0 15,2 5 0-15,-2-3 0 0,5 5 0 0,-1 0 0 16,2 3 0-16,-1-1 0 0,0-2 0 0,-3 13 0 16,1-10 0-16,-3 10 0 0,2 5 0 15,-2 0 0-15,-4 0 0 0,0-4 0 0,0 1 0 16,-4-18 0-16,2 10 0 0,-2 12 0 16,-4-18 0-16,-1 14 0 0,4 6 0 0,1 2 0 15,-1 0 0-15,1 0 0 0,4-3 0 16,-4 3 0-16,4 8 0 0,0-5 0 15,4-3 0-15,0 5 0 0,1-2 0 0,4 0 0 16,0 4 0-16,5-3 0 0,-1 6 0 0,1 1 0 16,3-1 0-16,1 3 0 0,-1-2 0 15,5 2 0-15,-3 1 0 0,4 4 0 0,-5 2 0 16,-1-4 0-16,1 5 0 0,5-7 0 16,-6 6 0-16,1 1 0 0,5-7 0 0,-6 8 0 15,5 0 0-15,-3-5 0 0,8-1 0 0,-5 3 0 16,1-4 0-16,-2 7 0 0,2-3 0 15,4-5 0-15,-1 4 0 0,-3-4 0 16,0 4 0-16,3-2 0 0,-3-1 0 0,-1 1 0 16,5-2 0-16,-4 3 0 0,-2-1 0 15,2-6 0-15,-1 5 0 0,1 2 0 0,0-3 0 16,-5 6 0-16,3 0 0 0,2-4 0 0,-5 5 0 16,3 0 0-16,-2 2 0 0,-1-2 0 15,0 0 0-15,0 2 0 0,0-2 0 0,4 1 0 16,-5 2 0-16,-3-2 0 0,5 1 0 15,-2 1 0-15,-3-3 0 0,3 0 0 0,-3 1 0 16,0-5 0-16,3 5 0 0,-3-1 0 0,-1 1 0 16,1 0 0-16,-1 0 0 0,1-1 0 15,-1-2 0-15,-1 6 0 0,-6-2 0 16,7 6 0-16,-4-4 0 0,-4 4 0 0,3-1 0 16,-4 5 0-16,2-4 0 0,-6 0 0 15,4 2 0-15,-4 1 0 0,0-2 0 0,0 3 0 16,4-4 0-16,-3 0 0 0,-1 5 0 15,0-9 0-15,0 4 0 0,0-3 0 0,4 4 0 16,0-5 0-16,-4 3 0 0,4-4 0 0,-1 2 0 16,-6 2 0-16,3-4 0 0,0 4 0 15,-4 0 0-15,0 0 0 0,0-1 0 0,-1 1 0 16,-4-1 0-16,0 4 0 0,0 1 0 0,-1 1 0 16,-2 1 0-16,-6 1 0 15,5 0 0-15,-1 8 0 0,1-4 0 0,-5 1 0 16,3 4 0-16,-2 4 0 0,-1 1 0 15,-4 5 0-15,5-1 0 0,-2 4 0 0,-4 6 0 16,1-3 0-16,5 5 0 0,-1 3 0 0,5-2 0 16,-1-1 0-16,5 1 0 0,4-1 0 15,1-2 0-15,4 1 0 0,4-4 0 0,1 3 0 16,0-2 0-16,7-2 0 0,2-3 0 0,5-1 0 16,2 0 0-16,2-5 0 0,4-3 0 15,4-2 0-15,1-2 0 0,3-8 0 0,-1 5 0 16,-6-8 0-16,2-2 0 0,-6 0 0 15,-1-2 0-15,-5-2 0 0,-1-5 0 16,-3 0 0-16,-5 2 0 0,-5-1 0 0,-4 0 0 16,0 1 0-16,-8-1 0 0,-5-2 0 15,-2 3 0-15,-7 2 0 0,-5 6 0 0,4 5 0 16,-3 0 0-16,3 5 0 0,-2 3 0 0,6 1 0 16,-7 6 0-16,7-1 0 0,1 4 0 15,1 5 0-15,3-2 0 0,5 2 0 0,1 1 0 16,8-1 0-16,4-2 0 0,5 5 0 0,5-5 0 15,3 0 0-15,15-3 0 0,3 0 0 16,1-7 0-16,5-5 0 0,12-1 0 0,-5-5 0 16,-3-2 0-16,-4-2 0 0,-10 1 0 15,-2 0 0-15,-12-1 0 0,4-1 0 16,-11-3 0-16,-2 3 0 0,-8 1 0 0,-4-1 0 16,-10 3 0-16,1 0 0 0,-10 1 0 15,-7 5 0-15,-11 3 0 0,1 4-120 0,-10 5-561 16,-3 3-589-16,-15 4 131 0,2 6 175 0,8-4 26 15,4-2 96-15,9-2 179 0,5 3-29 16,-1-1 119-16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3:16.01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F913120-4906-4E31-B5C0-926F4079F5C6}" emma:medium="tactile" emma:mode="ink">
          <msink:context xmlns:msink="http://schemas.microsoft.com/ink/2010/main" type="inkDrawing" rotatedBoundingBox="10168,8233 28168,10753 27690,14174 9689,11654" semanticType="callout" shapeName="Other"/>
        </emma:interpretation>
      </emma:emma>
    </inkml:annotationXML>
    <inkml:trace contextRef="#ctx0" brushRef="#br0">17553 4383 107 0,'0'0'269'15,"0"0"-31"-15,0 0-15 0,0 0-52 16,0 0 23-16,0 0-19 0,0 0-15 0,0 0 0 16,0 0-29-16,0 0-9 0,28 0-40 0,-28 0-7 15,15-2 22-15,-15 2-42 16,15-4-2-16,0 3-16 0,-4 1 0 0,2-3 4 16,1 0-26-16,-5-3 78 0,5 5-45 0,-2-2-22 15,-3 1 105-15,-9 2 55 0,14-5 67 16,-5 3 8-16,-9 2 11 0,13-7-12 0,-12 6 1 15,-1 1 22-15,0 0-49 0,0 0 5 16,0 0-57-16,0 0-3 0,-23-6-19 0,5 2 0 16,5 2-19-16,-9 2-10 0,-5-1-1 0,-4 0-63 15,1 1 41-15,-13-2-67 0,0 2 0 16,-12-1-19-16,-3 2 1 0,0 1-38 0,-20-1 18 16,9 0 35-16,-17-1-35 0,19 2 1 15,-16 5-4-15,-3-4 4 0,4 2-4 16,-3 0 7-16,3-4 34 0,-6 5-11 0,2-2-8 15,-1 2-18-15,1 0 18 0,1-1-14 16,-4 0 25-16,-1 1-14 0,4-2-15 0,-7 7 3 16,3-8-7-16,-3 5 4 0,-2-2 11 0,2-2 0 15,-2 3-12-15,2-4-3 0,2-1 26 16,-6-1-37-16,5-1-7 0,0 0 18 0,-2 0 3 16,5-3 5-16,-6 0-8 0,2-2 18 15,-6-1 1-15,6-1-30 0,-6-2 33 0,0 0-37 16,0 2 4-16,2-1 19 0,-2-2 3 0,-17-4-19 15,17 7 42-15,-23-3-42 0,-2-3 8 16,3 3-3-16,-4-1 25 0,4-1-11 0,1 4 4 16,-2-3-11-16,-2-2-27 0,-2 3 16 15,-4 1 0-15,-4-2-12 0,4 3 8 16,-4 0-8-16,0 0 27 0,3-3-31 0,-3 0 20 16,7 3-1-16,-10-4 0 0,3 5 4 15,-4-2-15-15,3 1 11 0,-3-3 4 0,4 1 0 16,-1 1-18-16,-3 2 7 0,4-3-8 0,2 2-3 15,-10-1 18-15,7 6-3 0,-7-8 10 16,8 2-21-16,-1-1-8 0,9 1 14 0,-8 2 5 16,5-1-23-16,-1-2 34 0,1 0 22 15,3-1-19-15,0 6 5 0,-3-5-1 16,-1 2-15-16,13-2-3 0,-4 0 7 0,1 0 3 16,-1 0-6-16,23 4 10 0,-23-2 8 15,18-2-22-15,-18-1 10 0,23 2 12 0,-19-2-19 16,19 1 30-16,-1 4-37 0,1-2 15 0,-15-5 74 15,16 3-89-15,2 1 0 0,2-1 15 16,-6-1-1-16,0 5 8 0,2-4 12 0,6 2-23 16,-6-2 11-16,2-2 26 0,2 3-22 15,-2-1-4-15,6 0-18 0,-1-2 33 0,-3 2-11 16,2 6-8-16,-2-6-14 0,0 1 25 0,6-2 12 16,-6 5-45-16,3-2 0 0,-3-1 27 15,2-1-24-15,2 4-2 0,0-1 2 16,-5-2 16-16,4 4-11 0,1-2-1 15,-5-1 8-15,3 5-4 0,-2-6 12 0,8 6-27 16,-4-4 68-16,-5 6-49 0,5-2-8 0,0 1 19 16,-2-3-3-16,-2 4 7 0,3 2-15 15,0 4 3-15,-4-3 12 0,1-1 34 0,-2 1-23 16,2 6-11-16,-2-6 18 0,2 8-14 16,-1-7-12-16,4 5-10 0,-4-1 14 0,5-2 11 15,4 1 30-15,-4-1-33 0,7-3 7 0,3 2-7 16,7-2 10-16,12-2-25 0,-6 2 3 15,4-2 1-15,0 0 29 0,3-2-3 0,0 0-23 16,-21-2 7-16,16 2-3 0,8-1 8 16,1 0-20-16,1-2 27 0,2 0-11 15,2-2-1-15,1-1 38 0,0 3-26 0,7-5 7 16,-1-8-18-16,6 4 3 0,2-6 4 16,3-3 4-16,1-1-26 0,4-6-4 0,-5-15 7 15,7 3 23-15,2-12-26 0,5 0 7 0,-1-1-48 16,2-4 33-16,3-4-18 0,-4-3 44 15,5-1-11-15,-1-7 19 0,1-2-45 0,-1-2 22 16,1-6 1-16,1 3-45 0,2-3 33 16,1 6 0-16,-3-7 8 0,2 3-23 0,-3-16 31 15,3 13-1-15,-3-15-11 0,0 15 11 16,4-19-11-16,-1 24-15 0,-3-3 15 16,-1 3 4-16,2-4 14 0,-3-14 5 0,2 19 18 15,1-1 7-15,-2-5-37 0,5 5 0 16,-1-2 23-16,2 5-4 0,3 0-1 0,0 1 16 15,1 1-34-15,0 0-14 0,4 5 10 0,4-3-11 16,-4 14-22-16,0 6 0 0,0 1 19 16,0 5-4-16,0 6-4 0,0 5-26 0,-4 3-101 15,-1 3-163-15,-3 10-231 0,-2 5-328 16,1 5-234-16,-5 1 133 0,-3 6 109 0,-5 3 96 16,3 0 64-16,-11 3-4 0,2 8 93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3:20.20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522E5AA-AEF9-4CB9-9CE8-8FC07F9AEDDE}" emma:medium="tactile" emma:mode="ink">
          <msink:context xmlns:msink="http://schemas.microsoft.com/ink/2010/main" type="inkDrawing" rotatedBoundingBox="29934,13863 30682,13674 30788,14096 30041,14285" shapeName="Other"/>
        </emma:interpretation>
      </emma:emma>
    </inkml:annotationXML>
    <inkml:trace contextRef="#ctx0" brushRef="#br0">261 201 632 0,'0'0'618'0,"0"0"-29"0,0 0-49 16,0 0 40-16,0 0-129 15,1-16 7-15,-1 16-52 0,-5-3-19 0,5 3 0 16,-8-7-41-16,8 7 42 0,0 0-91 0,-3-6 53 16,3 6-78-16,-7-4-11 0,7 4-34 15,-5-6-22-15,5 6-15 0,-8-7-23 0,8 7-14 16,-6-6-12-16,6 6-7 0,-12-3-122 16,12 3-12-16,-13 0 0 0,13 0 0 0,-19 5 0 15,6-1 0-15,-4 3 0 0,3 3 0 0,-2 0 0 16,-4 3 0-16,6 0 0 0,-3-1 0 15,3 6 0-15,1-2 0 0,-1-1 0 0,6 2 0 16,3 3 0-16,-4-1 0 0,8-3 0 16,0 1 0-16,2-2 0 0,0 4 0 0,8-5 0 15,0 6 0-15,5-7 0 0,3 0 0 16,5 0 0-16,1-7 0 0,4 1 0 16,0-4 0-16,4-3 0 0,10-3 0 0,-1-2 0 15,9 0 0-15,0-4 0 0,-2-4 0 0,-1-3 0 16,-1 2 0-16,9-10 0 0,-11 1 0 15,-10-1 0-15,-5-2 0 0,0 2 0 0,-11 0 0 16,0-3 0-16,-5 3 0 0,-6 1 0 16,-6-3 0-16,-4 1 0 0,1 2 0 0,-15 0 0 15,-6 2 0-15,-7-2 0 0,1 4 0 0,-12 5 0 16,-2 4 0-16,7 4 0 0,-1 1 0 16,0 5 0-16,2 5 0 0,-4 1 0 0,0 5 0 15,-1 8 0-15,10-3 0 16,-4 4 0-16,8 1 0 0,11-2 0 0,-5 3 0 15,13-1 0-15,3-1 0 0,1-2 0 0,8 0 0 16,5 2-127-16,1-4-33 0,7-1 48 16,9-2 8-16,-3-2-23 0,8-5 8 0,0-2 30 15,2-4 29-15,-2-1-14 0,-4-5 37 16,1 3-38-16,-7-5 30 0,-4-2 8 0,4 0 15 16,-11 0 7-16,-4 4 48 0,-2-5-14 0,-4 2 0 15,0 0-19-15,-6-1 11 0,-2 5-22 16,-5-2-60-16,-1-1-67 0,-3 6-108 0,3 1-286 15,-3-1-108-15,3 4-455 0,-4-1 60 16,5-1 138-16,-1 6 96 0,9-3 109 0,-7 0 25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3:21.23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48F2579-92C2-419E-A869-DADFAA6C931E}" emma:medium="tactile" emma:mode="ink">
          <msink:context xmlns:msink="http://schemas.microsoft.com/ink/2010/main" type="inkDrawing" rotatedBoundingBox="14489,14780 29901,13988 29972,15358 14559,16150" shapeName="Other"/>
        </emma:interpretation>
      </emma:emma>
    </inkml:annotationXML>
    <inkml:trace contextRef="#ctx0" brushRef="#br0">15421 2 424 0,'0'0'685'0,"0"0"-56"16,0 0-22-16,0 0-112 0,-8 13-22 0,2-10-41 15,6-3-8-15,-11 10-33 0,1-6-11 16,-4 5-52-16,0 1-60 0,-3 0-15 0,-6 1-15 16,-1 2-11-16,-6 2-44 0,-9 3 10 0,-2 0-14 15,-17 6-60-15,-5 1-3 0,5 1-12 16,-9 0 8-16,2 4-15 0,-10-4 10 0,-18 12 13 15,0-1-42-15,-6 0-7 0,-4 3-16 16,-3-1-10-16,-3 3 7 0,-3-5 0 0,-5 2-14 16,-7-3 36-16,-8 0-37 0,-10 4 8 0,-5-4-30 15,-1 1-23-15,-40 7-3 16,-4 1-22-16,-5-3-1 0,-5 2 1 0,1 5-8 16,-5-3 22-16,0-4-26 0,1 2 1 0,-1-1-16 15,-1-2 19-15,4-5 15 0,4-3 8 16,1 4-16-16,37-10 15 0,-36 4 12 0,35-8 48 15,-2 0-30-15,-5-1 8 0,2-2 11 16,-2-3 7-16,-5 0-4 0,-42 2 12 0,50-6 11 16,-3 0-38-16,-2-2 5 0,5-1-5 0,-7-2-40 15,2 0 48-15,-3-2-26 0,9-2 30 16,-2 1-4-16,2-3-7 0,0-2-12 0,-1 0 4 16,-3 0-22-16,6 0-26 0,-2-3 33 15,8-1-11-15,-4-1 0 0,4 0-7 16,-4-1 44-16,4-3-48 0,-2 2-15 0,6-3 4 15,-4 0 33-15,5-3-22 0,-1 2-22 16,6-5 18-16,-5 5 4 0,5-5 11 0,-2-2-30 16,6-1 1-16,-3 0 6 0,6 0-21 15,6-3 18-15,4 1-7 0,0-2 33 0,-4 2-23 16,9 0 35-16,-9 1-12 0,8-2-22 0,0 1-1 16,-2-3 27-16,6-6-45 0,-3 7 15 15,3-3 45-15,-2 0-37 0,4-2-8 0,-6 0-79 16,0 4-28-16,6-6 6 0,-5 4 1 15,7-3-1-15,2-3 27 0,0 4 3 0,5-1 19 16,2 0 18-16,-6 4 8 0,3-1-14 0,0-1-169 16,4 10-200-16,-7-4-154 15,2 4-345-15,20 3 115 0,2 2 48 0,2 1 157 16,-4 1-4-16,3-1 4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39:58.31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45F6DD1-38D5-45C5-AE90-1B57FD01737C}" emma:medium="tactile" emma:mode="ink">
          <msink:context xmlns:msink="http://schemas.microsoft.com/ink/2010/main" type="inkDrawing" rotatedBoundingBox="2723,1260 11136,320 11399,2676 2986,3616" hotPoints="11231,1604 6986,3185 2496,2588 6740,1007" semanticType="enclosure" shapeName="Ellipse">
            <msink:destinationLink direction="with" ref="{CBA5AF14-4F18-4A0D-9B09-FC28A9EF99EB}"/>
          </msink:context>
        </emma:interpretation>
      </emma:emma>
    </inkml:annotationXML>
    <inkml:trace contextRef="#ctx0" brushRef="#br0">3830 167 349 0,'-54'-5'484'0,"-4"4"-85"0,0 1-34 0,-28 5-26 16,-12 2 74-16,-28 14-89 0,-8 3-52 16,-14 9-60-16,-34 18-52 0,-2 10-7 0,-8 4-131 15,-10 5-7-15,0 14 3 0,-3 2 46 0,-1 9 25 16,4 2 71-16,5 6 0 0,5 1 11 16,4 0 12-16,13-5 14 0,14 0-18 0,14-8 11 15,21 1-8-15,33-17-29 0,11-5 22 16,20 3-63-16,13-5-1 0,30-9-21 15,15-8 10-15,18 11-18 0,35 10-22 0,22-1 29 16,28-4-33-16,49 9-4 0,13-7 26 16,27-7-29-16,17-9-46 0,20-7-14 0,16-11 30 15,10-7 3-15,21-17-26 0,11-11 19 0,12-12 0 16,15-15-33-16,11-8 29 0,6-8 7 16,88-20 5-16,-91 17 21 0,-8-2 5 0,-2 4 36 15,4-9-25-15,-9 4 3 0,-9 2 8 16,-13-7 3-16,3-2-10 0,-8-1 6 0,-14 2-25 15,-16-9-4-15,-11-3-19 0,-17-7-18 16,-19-3 7-16,-21-8 12 0,-33 1 21 16,-25-9 16-16,-45 16-53 0,-28-8 45 0,-34 10-18 15,-20-5 14-15,-35-22 16 0,-22 1-8 0,-41-20-1 16,-25 12-43-16,-29 11 25 0,-26 10-41 16,-18 11-7-16,-17 6-75 0,-19 10-81 0,-17 8-83 15,-6 12-103-15,-3 4-176 0,-5 9-11 16,-4 5-476-16,8 10 126 0,4 0 0 0,6 8 108 15,8 0 86-15,9 5 59 0,45-5 23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01.20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BA5AF14-4F18-4A0D-9B09-FC28A9EF99EB}" emma:medium="tactile" emma:mode="ink">
          <msink:context xmlns:msink="http://schemas.microsoft.com/ink/2010/main" type="inkDrawing" rotatedBoundingBox="1987,4451 9198,3965 9281,5196 2070,5682" semanticType="callout" shapeName="Other">
            <msink:sourceLink direction="with" ref="{745F6DD1-38D5-45C5-AE90-1B57FD01737C}"/>
          </msink:context>
        </emma:interpretation>
      </emma:emma>
    </inkml:annotationXML>
    <inkml:trace contextRef="#ctx0" brushRef="#br0">1456 329 141 0,'4'-3'793'0,"-4"3"4"0,-4-17 0 16,0 11-60-16,-6-4-56 0,-3-1-108 16,-13 2-55-16,-1-1-23 0,-6 6-56 0,-10-3-10 15,-2 5-46-15,-14 4-78 0,1 1-29 16,-27 5-4-16,-5 4-23 0,-13 9-48 0,-9 3-96 15,5 8-105-15,0 9 0 0,4 6 0 0,9 2 0 16,9 5 0-16,9 7 0 0,8 1 0 16,15 2 0-16,22-9 0 0,12 6 0 0,15-9 0 15,14-2 0-15,13 12 0 0,29 6 0 16,16 1 0-16,21-7 0 0,18-5 0 0,27-6 0 16,56 5 0-16,19-19 0 0,11-7 0 0,20-12 0 15,16-18 0-15,12-16 0 16,1-1 0-16,9-14 0 0,13-13 0 0,-5-10 0 15,0 0 0-15,1-8 0 0,0 2 0 0,-6-1 0 16,-4 2 0-16,-9-2 0 0,-3 4 0 16,-6 6 0-16,-13 3 0 0,-13-2 0 0,-14 3 0 15,-12 1 0-15,-15-3 0 0,-40 16 0 16,-13-3 0-16,-9 2 0 0,-10-4 0 0,-13 7 0 16,-30 3 0-16,-10-2 0 0,-13 3 0 0,-19-3 0 15,-16 6 0-15,-15-1 0 0,-8 2 0 16,-10-4-179-16,-13-3-555 0,-23-7 42 0,-12-2 48 15,0 7-410-15,-10 6 97 0,0 5 142 16,1 8-1-16,-5 4 64 0,12 4 101 16,8 10 63-16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02.91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F3856C2-5131-442D-8CE0-8B139F165FC8}" emma:medium="tactile" emma:mode="ink">
          <msink:context xmlns:msink="http://schemas.microsoft.com/ink/2010/main" type="writingRegion" rotatedBoundingBox="22734,366 36854,11268 31489,18217 17369,7316"/>
        </emma:interpretation>
      </emma:emma>
    </inkml:annotationXML>
    <inkml:traceGroup>
      <inkml:annotationXML>
        <emma:emma xmlns:emma="http://www.w3.org/2003/04/emma" version="1.0">
          <emma:interpretation id="{3DB2AF9E-1D99-4EE7-BFF7-694D28D3BBBA}" emma:medium="tactile" emma:mode="ink">
            <msink:context xmlns:msink="http://schemas.microsoft.com/ink/2010/main" type="paragraph" rotatedBoundingBox="23630,886 32218,9950 29627,12404 21040,3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54863B-901D-499B-9F4A-72563DEDDECD}" emma:medium="tactile" emma:mode="ink">
              <msink:context xmlns:msink="http://schemas.microsoft.com/ink/2010/main" type="inkBullet" rotatedBoundingBox="23021,1463 23171,1622 21190,3498 21040,3340"/>
            </emma:interpretation>
          </emma:emma>
        </inkml:annotationXML>
        <inkml:trace contextRef="#ctx0" brushRef="#br0">713-130 78 0,'-35'31'212'0,"2"2"8"15,-12 7-8-15,-3 9-22 0,-16 18-12 16,-6 7 12-16,-2 2-7 0,-4 10 21 0,-1 3 24 15,-7-3-24-15,-17 27-29 0,-1-2 12 16,19-17-1-16,-3-5-4 0,1 6-33 0,5-5-15 16,3-1-15-16,5-2 0 0,1-2-7 0,0-4-19 15,4-6 0-15,4-1-22 16,5-8-30-16,14-14-30 0,7-3-37 0,-4-7-26 16,16-9-56-16,2-7-37 0,5-7-30 0,9-3 3 15,1-6-96-15,2-6 23 0,2-4-1 16,4 0-461-16,0 0 55 0,18-34 56 0</inkml:trace>
      </inkml:traceGroup>
      <inkml:traceGroup>
        <inkml:annotationXML>
          <emma:emma xmlns:emma="http://www.w3.org/2003/04/emma" version="1.0">
            <emma:interpretation id="{C784B502-9F3B-4919-A9B1-6ACC1C1A69D0}" emma:medium="tactile" emma:mode="ink">
              <msink:context xmlns:msink="http://schemas.microsoft.com/ink/2010/main" type="line" rotatedBoundingBox="23776,1039 32218,9950 29758,12280 21316,3370"/>
            </emma:interpretation>
          </emma:emma>
        </inkml:annotationXML>
        <inkml:traceGroup>
          <inkml:annotationXML>
            <emma:emma xmlns:emma="http://www.w3.org/2003/04/emma" version="1.0">
              <emma:interpretation id="{0CCDF611-ADE9-4EC9-839A-774548A4FC0D}" emma:medium="tactile" emma:mode="ink">
                <msink:context xmlns:msink="http://schemas.microsoft.com/ink/2010/main" type="inkWord" rotatedBoundingBox="23776,1039 24995,2326 22708,4493 21489,3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63.9395">1541-6 137 0,'4'-5'600'0,"-4"5"-64"15,0 0-37-15,0 0-19 0,-35 15-37 16,12 8-59-16,-15 21-42 0,-19 19-48 0,-9 16 23 16,-6 8-31-16,-27 29-21 0,-8 8-27 15,-1 7-22-15,-7 8 33 0,3 4-81 16,4-1 0-16,-3 0-16 0,8-5 5 0,12-12-61 15,21-21-14-15,6-6-71 0,7-8-81 0,15-5-105 16,13-18-265-16,10-3-62 0,8-20-64 16,8-11-309-16,6-12 15 0,4-10 104 0,2-8 123 15,13-11 8-15,9-15 118 0</inkml:trace>
          <inkml:trace contextRef="#ctx0" brushRef="#br0" timeOffset="300.6142">1085-194 70 0,'-37'55'421'15,"-21"24"-34"-15,-5 6 12 0,-12 12-35 16,-24 27-17-16,5 3-16 0,-13 1-18 0,4-4 18 16,0 7-48-16,0-3 0 0,9-5-30 0,0 4 15 15,18-28-52-15,5-3-18 0,3-4-16 16,5 3-22-16,4-8-44 0,11-4-75 0,3-8-79 15,21-14-137-15,-1-4-48 0,16-12-105 16,5-6-33-16,4-13-22 0,4-4 51 0,5-3-338 16,5-10-45-16,-1-6 19 0,9-6 100 15</inkml:trace>
          <inkml:trace contextRef="#ctx0" brushRef="#br0" timeOffset="1008.0213">1523 261 338 0,'-31'19'667'0,"12"2"-79"0,-2 9-22 0,-16 21 30 16,-4 7 3-16,-15 19-96 15,1 17-64-15,-7 6-63 0,-15 32-45 0,-3 7 12 16,5 2-168-16,3-7-48 0,14-23-42 0,8 4-62 16,1-4-64-16,8 2-108 0,10 0-112 15,11-2 93-15,4-3-256 0,12-19-15 0,9 12-477 16,17-1 86-16,-5-25 70 0,18 9 60 0,9-7 134 15</inkml:trace>
          <inkml:trace contextRef="#ctx0" brushRef="#br0" timeOffset="791.7243">1931-65 323 0,'0'0'604'0,"-15"27"-9"0,-3-8-77 0,-8 13-75 15,-14 21 22-15,-14 22-63 0,-9 14 0 16,-8 9-44-16,-19 33-27 0,5 6-25 0,-8 9-42 16,6 2 26-16,-6 3-70 0,8 0 11 0,-1-8-12 15,7 5-66-15,16-38-4 0,4-1-7 16,2-4-31-16,7-7-66 0,5-3-116 0,6-7-193 15,16-16-321-15,4-8-148 0,7-15-258 0,-2-9 187 16,10-13-22-16,-1-8 174 16,1-10-18-16,8-9 48 0</inkml:trace>
        </inkml:traceGroup>
        <inkml:traceGroup>
          <inkml:annotationXML>
            <emma:emma xmlns:emma="http://www.w3.org/2003/04/emma" version="1.0">
              <emma:interpretation id="{E6B51C3B-F19F-44A3-A4E8-C1CBE2912A7A}" emma:medium="tactile" emma:mode="ink">
                <msink:context xmlns:msink="http://schemas.microsoft.com/ink/2010/main" type="inkWord" rotatedBoundingBox="30377,9222 30657,9517 29272,10829 28992,105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7.8558">8057 7637 100 0,'12'-4'815'0,"-6"6"-63"16,-2 7-70-16,-4 5-83 0,0 6-29 15,-4 8-49-15,-10 11-26 0,-9 25-119 0,-12 21-18 16,-10 5-23-16,-5 1-56 0,-8 8-7 16,-12-2-23-16,-2 6-44 0,-23 18 33 0,19-30-126 15,-1 3-49-15,-2-7-77 0,3-6-113 0,11-6-100 16,7-9 11-16,14-19-276 0,16-10-66 15,8-11-399-15,6-9 116 0,10-11-23 0,4-1 134 16,0-5 30-16,27-26 67 0,4 1 67 0</inkml:trace>
          <inkml:trace contextRef="#ctx0" brushRef="#br0" timeOffset="2896.1069">7999 7945 833 0,'-19'-2'794'0,"-8"12"-50"0,-8 12-85 16,-28 18-48-16,-12 20-75 0,-12 14-26 0,-6 10-37 16,-24 24-86-16,1 3-52 0,0 0-100 15,3-1-116-15,24-24-63 0,4 0-108 0,9-18-172 16,14-7-282-16,21-23-97 0,24-22-425 0,17-14 60 15,0-2 108-15,39-41 97 0,24-25 78 16</inkml:trace>
        </inkml:traceGroup>
        <inkml:traceGroup>
          <inkml:annotationXML>
            <emma:emma xmlns:emma="http://www.w3.org/2003/04/emma" version="1.0">
              <emma:interpretation id="{35B77EDC-38F7-4649-87ED-D9B561E7952F}" emma:medium="tactile" emma:mode="ink">
                <msink:context xmlns:msink="http://schemas.microsoft.com/ink/2010/main" type="inkWord" rotatedBoundingBox="30523,9416 30746,9651 28913,11389 28689,11153"/>
              </emma:interpretation>
              <emma:one-of disjunction-type="recognition" id="oneOf2"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3032.0796">8213 7821 588 0,'-67'81'823'15,"-36"45"-71"-15,-14 18-108 0,-14 16-63 0,-10 13-116 16,-3 6-126-16,1-4-67 0,4-6-183 0,7-12-260 15,9-13-116-15,15-8-566 0,11-21-10 16,29-29 170-16,14-14 56 0,11-16 53 0</inkml:trace>
        </inkml:traceGroup>
        <inkml:traceGroup>
          <inkml:annotationXML>
            <emma:emma xmlns:emma="http://www.w3.org/2003/04/emma" version="1.0">
              <emma:interpretation id="{0E25486E-F7B2-42E9-86B1-116263285E85}" emma:medium="tactile" emma:mode="ink">
                <msink:context xmlns:msink="http://schemas.microsoft.com/ink/2010/main" type="inkWord" rotatedBoundingBox="30671,9578 31588,10546 29976,12073 29059,1110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93.6824">8003 8575 26 0,'0'-9'29'0</inkml:trace>
          <inkml:trace contextRef="#ctx0" brushRef="#br0" timeOffset="1699.6506">8290 8051 562 0,'-23'44'599'16,"-8"10"-44"-16,-17 20-23 0,-7 8-63 15,-3 4-18-15,-10 11-97 0,-27 23-64 16,-2 1-26-16,-6 3-3 0,0-8-15 0,4-1-23 15,14-27-70-15,4-7-56 0,-3 3-34 0,7-10-7 16,4-6 3-16,3-10-10 0,13-16-16 16,20-12-122-16,6-7-243 0,9-13-140 0,9-9-433 15,7-2 56-15,2-12 89 0,8-10 68 0,2-18 148 16,16-31-7-16</inkml:trace>
          <inkml:trace contextRef="#ctx0" brushRef="#br0" timeOffset="2088.156">8144 8203 629 0,'6'3'763'15,"-10"9"-89"-15,2 7-90 0,-9 3-36 0,-3 2-46 16,-3 16-25-16,-16 12-45 0,-6 5-34 15,-15 20-40-15,2 6-87 0,-13-2 9 0,2 3-46 16,-7-1-36-16,2 7-79 0,0-7-60 0,-2 1 16 16,6-6-94-16,9-6-134 0,10-16-170 15,3-9-161-15,19-6-23 0,6-15-494 0,14-6 103 16,3-10 90-16,3-8 15 0,10-4 149 16,14-11 34-16</inkml:trace>
          <inkml:trace contextRef="#ctx0" brushRef="#br0" timeOffset="2736.1638">8725 8421 841 0,'-55'11'830'0,"-13"20"-67"0,-13 15-92 16,-12 15-38-16,-6 11-75 0,-27 28-66 15,-2 8-128-15,-2 5-62 0,4-10-101 0,5-4-104 16,32-18-97-16,8-9-153 0,1-6-126 0,13-8-116 16,18-22-253-16,18-13-260 0,14-12 85 15,7-11 90-15,8-8 77 0,4-6 38 0</inkml:trace>
          <inkml:trace contextRef="#ctx0" brushRef="#br0" timeOffset="2252.5201">8378 8640 320 0,'5'2'778'0,"-5"9"-63"0,-13 7-8 16,-1 7-107-16,-17 19-46 0,-7 8-55 15,-17 16-71-15,-4 7-37 0,-2 0-78 0,-3 0-34 16,0-1-145-16,-2-1-52 0,7 0-22 16,5-9-105-16,14-16-227 0,5 2-234 0,8-16-112 15,9-10-328-15,13-5 149 0,3-11 30 0,5-6 56 16,-3-2 131-16,40-22 10 0</inkml:trace>
          <inkml:trace contextRef="#ctx0" brushRef="#br0" timeOffset="2404.469">8988 8781 342 0,'-1'27'841'0,"-13"10"-103"0,-13 10-57 16,-12 16-63-16,-15 16-104 0,-9 3-60 0,-8 5-78 15,-1 0-45-15,-8 5-137 0,8-4-101 0,5-3-26 16,-1-7-97-16,13 0-48 0,11-16-369 15,13-11-428-15,14-15-22 0,6-14 100 0,4-9 94 16,7-4 103-16,9-12 38 0</inkml:trace>
          <inkml:trace contextRef="#ctx0" brushRef="#br0" timeOffset="2567.8192">9233 8904 897 0,'-39'42'882'16,"-21"24"-66"-16,-10 8-76 0,-12 11-81 15,0 1-67-15,-28 20-59 0,25-15-135 0,0-8-63 16,2 1-152-16,5-6-217 0,10-7-85 0,22-21-395 16,-1-6-245-16,22-11-198 0,5-12 82 15,13-9 119-15,1-9 64 0,6-3 25 0,0 0 179 16</inkml:trace>
        </inkml:traceGroup>
      </inkml:traceGroup>
    </inkml:traceGroup>
    <inkml:traceGroup>
      <inkml:annotationXML>
        <emma:emma xmlns:emma="http://www.w3.org/2003/04/emma" version="1.0">
          <emma:interpretation id="{A04500C0-5DD6-4C97-A859-BA70CB469616}" emma:medium="tactile" emma:mode="ink">
            <msink:context xmlns:msink="http://schemas.microsoft.com/ink/2010/main" type="paragraph" rotatedBoundingBox="19317,4792 33438,15694 31489,18217 17369,7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7BB57F-18C0-472F-9358-E7E950DDE3AB}" emma:medium="tactile" emma:mode="ink">
              <msink:context xmlns:msink="http://schemas.microsoft.com/ink/2010/main" type="line" rotatedBoundingBox="19317,4792 33438,15694 31489,18217 17369,7316"/>
            </emma:interpretation>
          </emma:emma>
        </inkml:annotationXML>
        <inkml:traceGroup>
          <inkml:annotationXML>
            <emma:emma xmlns:emma="http://www.w3.org/2003/04/emma" version="1.0">
              <emma:interpretation id="{3C13CE46-B7A0-49EE-952A-5383CC0DA7DD}" emma:medium="tactile" emma:mode="ink">
                <msink:context xmlns:msink="http://schemas.microsoft.com/ink/2010/main" type="inkWord" rotatedBoundingBox="19248,4882 21091,6304 19524,8333 17682,691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8539.7406">-2204 3949 502 0,'-6'28'592'0,"-2"18"-11"0,-5 25 15 16,-6 33-64-16,-7 2-48 0,-1 12-41 0,-4 9-30 15,0 4 8-15,-6 0-75 0,2-3-3 16,-6-4 18-16,1-4-44 0,5-8-42 0,-2-4-26 15,2-4-55-15,2-11 0 0,-2-5-34 0,8-17-15 16,0-11 4-16,5 1-112 0,-1-6-70 16,2-14-116-16,3-6-108 0,5-12-194 0,3-2-129 15,1-7-448-15,5-2 79 0,0-7 144 16,4-5 20-16,0 0 29 0,12-31 142 16,3-3 40-16</inkml:trace>
          <inkml:trace contextRef="#ctx0" brushRef="#br1" timeOffset="-8788.1341">-2658 3846 40 0,'0'26'700'0,"-4"-3"-44"0,-5 8 6 0,-13 25-6 0,1 14-53 16,-8 26-7-16,-10 11-71 16,-2 6 0-16,-13 37-71 0,-4 1-37 0,-4 4 7 0,4-4-70 15,4-32-12-15,1 2-14 0,7-13-11 16,-3 2-64-16,4-3 11 0,10-9-189 15,4-8-75-15,3-4 0 0,6-19 0 0,4-4 0 16,9-16 0-16,-1-6 0 0,2-9 0 16,4-7-343-16,4-4-134 0,0-4-200 0,4-12 55 15,-4-5 23-15,0 0-403 0,31-37 90 0,5-15 18 16,-4-10 138-16,17-28 150 0,-5-15 36 16,11-7 15-16</inkml:trace>
          <inkml:trace contextRef="#ctx0" brushRef="#br1" timeOffset="-8323.7454">-1771 4638 297 0,'9'-2'931'15,"-1"2"-97"-15,-8 0-89 0,6 16 3 0,-10 1-37 16,-6 7-63-16,-3 17-86 0,-14 22-11 0,-10 18-29 16,-16 13-64-16,-1 5-60 15,-8 1-26-15,-2 3-11 0,-2 2-308 0,-6 0-53 16,6-5 0-16,2-9 0 0,2 2 0 0,8-11 0 15,9 0-123-15,5-10-588 0,18-12-507 16,13-7 112-16,9-15 157 0,0-4 44 0,13 4 67 16,10-7 109-16,4-5 58 0,22 7 180 15</inkml:trace>
          <inkml:trace contextRef="#ctx0" brushRef="#br1" timeOffset="-9067.624">-3059 3808 253 0,'-18'43'584'0,"3"1"-18"0,-11 12-30 0,3 10-52 15,-17 21-7-15,1 8-23 0,-2 4-7 0,-4 3-49 16,5 6 1-16,-5 3-49 0,0 4-26 16,-3-2 14-16,7 0-32 0,-4-7-68 0,5-1-4 15,5-7-47-15,2-6-42 0,8-20 4 16,2-2-26-16,0 1-45 0,5-11-30 0,4-11-96 15,5-7-60-15,1-10-89 0,4-6-139 0,-2-1-95 16,6-9-128-16,0-7 38 0,6-6-432 16,-6-3 41-16,21-22 96 0,2-10 75 0,9-31 64 15,12-27 185-15</inkml:trace>
          <inkml:trace contextRef="#ctx0" brushRef="#br1" timeOffset="-9363.6964">-3310 3696 476 0,'0'0'544'16,"-23"0"-16"-16,23 0-36 0,-17 6-45 0,3 0-23 15,5 4-7-15,-5 0-41 0,-3 3-15 16,-1 3-26-16,-1 6-7 0,-3 10-23 0,-13 12-22 15,4 9-33-15,-1 9-12 0,-9 17 37 16,-4 10-55-16,1 4-45 0,-1-1 4 0,0 5-4 16,-3 0 0-16,-1 4-45 0,3-1-26 0,1 2-14 15,1-4-1-15,3-4 8 0,-2 0-26 16,10-9-4-16,8-18-38 0,2-2-43 0,5-2-50 16,4-16-85-16,5-4-55 0,0-7-105 0,4-4-161 15,1-4-73-15,4-12-34 16,0 1-462-16,0-5 49 0,4-8 63 0,-4-4 107 15,0 0 83-15,28-34 130 0</inkml:trace>
        </inkml:traceGroup>
        <inkml:traceGroup>
          <inkml:annotationXML>
            <emma:emma xmlns:emma="http://www.w3.org/2003/04/emma" version="1.0">
              <emma:interpretation id="{6E23F751-3C74-480D-89DC-FBDEC0864AE4}" emma:medium="tactile" emma:mode="ink">
                <msink:context xmlns:msink="http://schemas.microsoft.com/ink/2010/main" type="inkWord" rotatedBoundingBox="31914,14517 33438,15694 31489,18217 29966,170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5983.7901">9426 13307 595 0,'0'-9'704'0,"-5"7"-49"0,-6 3 23 0,11-1-90 16,-30 13-70-16,9 4-38 0,-10 7-63 16,-10 9-8-16,-9 11-33 0,-8 20-44 0,-13 10-1 15,9 6-66-15,-10 13-23 0,1 6-30 16,-1 2-11-16,-9 23-8 0,14-21-36 16,7 0-109-16,-1 1-52 0,5-8-92 0,9-4-61 15,10-7-122-15,12-16-127 0,7-3-160 16,5-15 56-16,7-3-514 0,-2-4 79 0,4 0 140 15,3-5 38-15,-3-9 90 0,-1-1 59 0</inkml:trace>
          <inkml:trace contextRef="#ctx0" brushRef="#br1" timeOffset="-6195.62">9670 13520 904 0,'-12'-16'924'16,"-2"4"-83"-16,-1 4-111 0,-1 8-27 0,1 0-96 15,-9 10-44-15,1 1-65 0,-26 22-55 16,0 16-59-16,-9 19-15 0,-5 13-23 0,0 18-41 16,-2 6-11-16,-17 28-70 0,1-2-168 0,1 10-56 15,5-3 0-15,15-31 0 0,1-2 0 16,4-3 0-16,8-14 0 0,5-10 0 0,12-19 0 15,1-5-94-15,9-15-308 0,13-7-249 16,1-11 66-16,2-8-323 0,4-4-224 16,4-7 101-16,-4-2 152 0,23-22 119 0,1-10 49 15,14-25 56-15</inkml:trace>
          <inkml:trace contextRef="#ctx0" brushRef="#br1" timeOffset="-7288.9046">10038 13297 208 0,'12'-3'361'15,"-12"3"4"-15,11-1-41 0,-11 1-37 0,17 4-19 16,-11-3 3-16,7 7-40 0,0 0-22 16,-4-2-23-16,0 4 8 0,1 0-57 0,-2 0-18 15,2 3-100-15,0 3-131 0,-3 0-215 16,3 6-392-16,-6 1-11 0,2 6 112 0,-4 4 75 16</inkml:trace>
          <inkml:trace contextRef="#ctx0" brushRef="#br1" timeOffset="-6427.0147">9832 14012 297 0,'-15'2'700'0,"-5"2"-30"0,-3 12-40 16,-8 7-23-16,-18 16-71 0,0 12-34 0,-18 16-33 15,1 15-63-15,-6 5-67 0,0 4-19 16,4 6-22-16,-3 5-4 0,4-4-67 0,0 4-7 15,5-7-82-15,3-5-23 0,5-3-44 16,6-10-56-16,11-17-75 0,2-4-111 0,8-5-216 16,9-14-183-16,5-4-361 0,-1-8-85 0,9-8 89 15,1-5 82-15,4-8 189 0,0-4-40 16,0 0 112-16</inkml:trace>
          <inkml:trace contextRef="#ctx0" brushRef="#br1" timeOffset="-6643.7422">10262 14071 387 0,'0'-8'711'0,"-4"3"-37"16,0-1-123-16,4 6-15 0,0 0-86 16,-16 9-36-16,0 7-42 0,-6 13-15 0,-12 14-33 15,-9 12-48-15,-10 21 40 16,-5 11-111-16,0 12 41 0,-4 6-45 0,1 6-60 0,-4-2 12 15,3-2-38-15,1-6 5 0,0-3-12 16,3-6 18-16,2-9-74 0,5-1 38 16,2-10-72-16,13-13 1 0,-1-6-101 0,-2-7-19 15,16-12-85-15,-3-5-33 0,13-9-87 16,-1-4-77-16,5-4-161 0,0-7-78 0,8-5-241 16,1 0 10-16,1-24 75 0,8-1 111 0,4-15 31 15,10-29 126-15</inkml:trace>
          <inkml:trace contextRef="#ctx0" brushRef="#br1" timeOffset="-6915.6382">10509 14124 134 0,'-4'18'726'0,"-2"8"-19"16,-7 14-82-16,-13 21-36 0,-5 24-68 0,-2 5-48 15,-6 8-30-15,-5 7-37 0,0 2 3 16,-7 1-77-16,-3-2-8 0,1-2-12 16,-1-2-62-16,2-4-8 0,1 0 3 0,2-9-40 15,6-2-30-15,-2-4-41 0,2-4 8 16,4-4 18-16,6-14-45 0,1-3-14 0,5-5-19 15,-2-4-56-15,6-7-78 0,6-9 7 0,3-5-48 16,1-5-45-16,3-3-33 0,2-6-34 16,3-1-22-16,-3-3-71 0,4-5-85 0,2-3-131 15,2-2 78-15,0 0-610 0,6-36 82 16,6 6 78-16,7-25 122 0,8-7 49 0,13-25 49 16</inkml:trace>
          <inkml:trace contextRef="#ctx0" brushRef="#br1" timeOffset="-5787.9105">8924 14715 372 0,'-75'82'893'0,"-11"9"-55"16,-23 28-123-16,-5 4-108 0,9-5-60 16,18-26-70-16,10-11-120 0,5-7-130 0,10-12-182 15,25-16-90-15,8-10-442 0,1-8-5 0,15-6-487 16,-1-8 216-16,9-8-34 0,-3-1 101 16,8-5 63-16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3.79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32865CA1-B89F-4A18-B72D-2A60491E5657}" emma:medium="tactile" emma:mode="ink">
          <msink:context xmlns:msink="http://schemas.microsoft.com/ink/2010/main" type="inkDrawing" rotatedBoundingBox="2156,1944 5131,3120 4565,4551 1591,3376" shapeName="Other"/>
        </emma:interpretation>
      </emma:emma>
    </inkml:annotationXML>
    <inkml:trace contextRef="#ctx0" brushRef="#br0">1467 36 122 0,'-3'-8'674'0,"-2"1"-123"0,-3 2-41 16,-2 3-18-16,1-4-83 0,-9 4-21 15,5 1-27-15,-9-1-49 0,3 4-14 0,-3-2-30 16,-5 1-33-16,-4 2-64 0,4 3 8 16,-9-2-38-16,0 3 12 0,-4-2-26 0,-5 5-4 15,0 0-8-15,-3 3-15 0,2 3-14 16,-21 2-26-16,4 2 18 0,1 7 0 15,-1-5-30-15,1 5 12 0,4 2-26 0,-6 3 14 16,6 1-7-16,5 0-26 0,-1-1 15 16,6 6-12-16,-1 0 16 0,3-1 18 0,5 6-8 15,2-2-29-15,7 3-3 0,0 2 2 0,11-5-10 16,2-4 4-16,3 1 3 0,10 1 4 16,2-1-19-16,4-4 4 0,8 2 7 0,6 7-25 15,13 9 3-15,5-3-4 0,12-1 27 16,6-4-8-16,12-1 3 0,23-1 20 0,10-5-23 15,12-1 26-15,0-6-8 0,9-2 5 16,14-5-19-16,8 0 3 0,1-2 41 16,5 0-48-16,-5-8 12 0,3 3-1 0,-7-2-37 15,3-3 37-15,-4-5-15 0,0 3-15 0,-8-1 16 16,-23-8 33-16,-4 2-27 0,0-4-10 16,-6 2-16-16,-8-2-47 0,0-1-87 0,-22 6-155 15,-9-1-254-15,-10-2-108 0,-3 0-302 16,-2 3 90-16,-12-2 60 0,0 6 118 0,-9-6 83 15,1 0 33-15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4.926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E3317A8-9F7D-448C-AFC3-CE587AE103B7}" emma:medium="tactile" emma:mode="ink">
          <msink:context xmlns:msink="http://schemas.microsoft.com/ink/2010/main" type="inkDrawing" rotatedBoundingBox="21893,3372 23679,2370 23712,2431 21927,3432" semanticType="callout" shapeName="Other"/>
        </emma:interpretation>
      </emma:emma>
    </inkml:annotationXML>
    <inkml:trace contextRef="#ctx0" brushRef="#br0">1773-10 89 0,'0'0'562'0,"0"0"4"0,0 0-11 16,0 0-8-16,8-2-11 0,-8 2-52 0,0 0-48 16,0 0-23-16,0 0-41 0,0 0-63 15,0 0-7-15,0 0-34 0,0 0-7 0,-31 12-57 16,10-4-32-16,-6 2 18 0,-4 3-56 0,-24 11-19 15,-12 7-7-15,-17 9-15 0,-7 4-48 16,-6 0 7-16,-6 9-11 0,3-5-19 0,-3 6-22 16,2 1 8-16,2 5-38 0,7-8 15 0,4 2-19 15,1-1-29-15,5-2-4 16,5-6-22-16,14-5-27 0,5-4 1 0,5-2-30 16,7-1-30-16,11-9-90 0,4-4-58 0,14-2-50 15,-1-7-44-15,8 1-26 0,1-2 63 16,5-6-122-16,4 3-306 0,-4-2 45 0,4-5 104 15,0 0 48-15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07:40:45.287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7D6E084-BB06-4A82-B148-22655EEEF0B9}" emma:medium="tactile" emma:mode="ink">
          <msink:context xmlns:msink="http://schemas.microsoft.com/ink/2010/main" type="inkDrawing" rotatedBoundingBox="19785,5281 22742,3469 22776,3524 19819,5335" semanticType="callout" shapeName="Other">
            <msink:sourceLink direction="with" ref="{34F271EA-2CD5-4ABC-9DF7-DE5214A6DECC}"/>
          </msink:context>
        </emma:interpretation>
      </emma:emma>
    </inkml:annotationXML>
    <inkml:trace contextRef="#ctx0" brushRef="#br0">2953 0 271 0,'-85'51'272'0,"-8"3"30"0,-11 2-8 15,-10 10-8-15,-31 20-58 0,2-6 2 16,3-1-10-16,-3 1-30 0,31-20-26 16,-3 5-45-16,-29 18-7 0,5 0 11 0,-3 0-27 15,-1 4-21-15,3 1 33 0,1 1-30 16,5-3-7-16,27-12-4 0,4-5 0 0,-4-4-30 16,17-2-4-16,4-1 23 0,11-15-37 0,16-4-41 15,7-9-83-15,15-3-66 0,10-8-86 16,5-3 23-16,9-9-57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11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4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53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1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26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1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00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00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9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2E24-8195-4CE4-8CE7-CE1EB2EEC02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3908-A44B-469B-A949-BDF1694BE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7.emf"/><Relationship Id="rId4" Type="http://schemas.openxmlformats.org/officeDocument/2006/relationships/customXml" Target="../ink/ink4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4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27.emf"/><Relationship Id="rId3" Type="http://schemas.openxmlformats.org/officeDocument/2006/relationships/image" Target="../media/image6.jpeg"/><Relationship Id="rId21" Type="http://schemas.openxmlformats.org/officeDocument/2006/relationships/image" Target="../media/image18.emf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7" Type="http://schemas.openxmlformats.org/officeDocument/2006/relationships/image" Target="../media/image11.emf"/><Relationship Id="rId12" Type="http://schemas.openxmlformats.org/officeDocument/2006/relationships/customXml" Target="../ink/ink11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33" Type="http://schemas.openxmlformats.org/officeDocument/2006/relationships/image" Target="../media/image24.emf"/><Relationship Id="rId38" Type="http://schemas.openxmlformats.org/officeDocument/2006/relationships/customXml" Target="../ink/ink24.xml"/><Relationship Id="rId2" Type="http://schemas.openxmlformats.org/officeDocument/2006/relationships/image" Target="../media/image5.jpeg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22.emf"/><Relationship Id="rId41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3.emf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6.emf"/><Relationship Id="rId40" Type="http://schemas.openxmlformats.org/officeDocument/2006/relationships/customXml" Target="../ink/ink25.xml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10" Type="http://schemas.openxmlformats.org/officeDocument/2006/relationships/customXml" Target="../ink/ink10.xml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" Type="http://schemas.openxmlformats.org/officeDocument/2006/relationships/customXml" Target="../ink/ink7.xml"/><Relationship Id="rId9" Type="http://schemas.openxmlformats.org/officeDocument/2006/relationships/image" Target="../media/image12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21.emf"/><Relationship Id="rId30" Type="http://schemas.openxmlformats.org/officeDocument/2006/relationships/customXml" Target="../ink/ink20.xml"/><Relationship Id="rId35" Type="http://schemas.openxmlformats.org/officeDocument/2006/relationships/image" Target="../media/image25.emf"/><Relationship Id="rId43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4.emf"/><Relationship Id="rId3" Type="http://schemas.openxmlformats.org/officeDocument/2006/relationships/image" Target="../media/image6.jpeg"/><Relationship Id="rId7" Type="http://schemas.openxmlformats.org/officeDocument/2006/relationships/image" Target="../media/image31.emf"/><Relationship Id="rId12" Type="http://schemas.openxmlformats.org/officeDocument/2006/relationships/customXml" Target="../ink/ink3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32.emf"/><Relationship Id="rId14" Type="http://schemas.openxmlformats.org/officeDocument/2006/relationships/customXml" Target="../ink/ink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17805"/>
            <a:ext cx="5321300" cy="648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ZYGOMATICUM 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zygomaticum</a:t>
            </a: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lícní kost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spojuje obličejový skelet se stěnou </a:t>
            </a:r>
            <a:r>
              <a:rPr lang="cs-CZ" sz="1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neurocrania</a:t>
            </a: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(řecky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zygein</a:t>
            </a: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tvoří přední úsek a okraj zevní stěny orbity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část okraje dolní stěny orbity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podílí se na tvaru obličeje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spojuje se s 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ossis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temporalis</a:t>
            </a: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dohromady vytvářejí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700" cap="all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arcus</a:t>
            </a:r>
            <a:r>
              <a:rPr lang="cs-CZ" sz="1700" cap="al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cap="all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Popisujeme:</a:t>
            </a:r>
            <a:r>
              <a:rPr lang="cs-CZ" sz="17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 TEMPORALIS – dorsální výběžek, který se připojuje k 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ossis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temporalis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sz="17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 FRONTALIS – výběžek připojující se k 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ossis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frontalis</a:t>
            </a: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k velkému křídlu kosti klínové; od jeho povrchu odstupuje mediálním směrem svislá kostní lišta, která odděluje zevní stěnu orbity od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fossa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temporalis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13923"/>
          <a:stretch/>
        </p:blipFill>
        <p:spPr>
          <a:xfrm>
            <a:off x="5453448" y="0"/>
            <a:ext cx="673855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5205175" y="4333451"/>
              <a:ext cx="1865880" cy="16128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6815" y="4299971"/>
                <a:ext cx="1917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Rukopis 6"/>
              <p14:cNvContentPartPr/>
              <p14:nvPr/>
            </p14:nvContentPartPr>
            <p14:xfrm>
              <a:off x="1717855" y="5000891"/>
              <a:ext cx="1206360" cy="48024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2295" y="4995131"/>
                <a:ext cx="125964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Rukopis 8"/>
              <p14:cNvContentPartPr/>
              <p14:nvPr/>
            </p14:nvContentPartPr>
            <p14:xfrm>
              <a:off x="2879575" y="3297011"/>
              <a:ext cx="5007960" cy="2346480"/>
            </p14:xfrm>
          </p:contentPart>
        </mc:Choice>
        <mc:Fallback>
          <p:pic>
            <p:nvPicPr>
              <p:cNvPr id="9" name="Rukopis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0215" y="3263531"/>
                <a:ext cx="5050800" cy="24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56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710" y="26362"/>
            <a:ext cx="5321300" cy="29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cs-CZ" sz="17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Popisujeme:</a:t>
            </a:r>
            <a:r>
              <a:rPr lang="cs-CZ" sz="17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 TEMPORALIS – dorsální výběžek, který se připojuje k 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ossis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temporalis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sz="17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 FRONTALIS – výběžek připojující se k 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processus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ossis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frontalis</a:t>
            </a:r>
            <a:r>
              <a:rPr lang="cs-CZ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k velkému křídlu kosti klínové; od jeho povrchu odstupuje mediálním směrem svislá kostní lišta, která odděluje zevní stěnu orbity od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fossa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7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temporalis</a:t>
            </a:r>
            <a:r>
              <a:rPr lang="cs-CZ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15000" y="0"/>
            <a:ext cx="6477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2908300"/>
            <a:ext cx="3949700" cy="3949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0"/>
            <a:ext cx="3949700" cy="3949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Rukopis 35"/>
              <p14:cNvContentPartPr/>
              <p14:nvPr/>
            </p14:nvContentPartPr>
            <p14:xfrm>
              <a:off x="914565" y="179408"/>
              <a:ext cx="3029040" cy="939600"/>
            </p14:xfrm>
          </p:contentPart>
        </mc:Choice>
        <mc:Fallback>
          <p:pic>
            <p:nvPicPr>
              <p:cNvPr id="36" name="Rukopis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365" y="170048"/>
                <a:ext cx="308448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Rukopis 37"/>
              <p14:cNvContentPartPr/>
              <p14:nvPr/>
            </p14:nvContentPartPr>
            <p14:xfrm>
              <a:off x="604245" y="1390808"/>
              <a:ext cx="2593080" cy="529560"/>
            </p14:xfrm>
          </p:contentPart>
        </mc:Choice>
        <mc:Fallback>
          <p:pic>
            <p:nvPicPr>
              <p:cNvPr id="38" name="Rukopis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765" y="1382168"/>
                <a:ext cx="26600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" name="Rukopis 44"/>
              <p14:cNvContentPartPr/>
              <p14:nvPr/>
            </p14:nvContentPartPr>
            <p14:xfrm>
              <a:off x="6500095" y="504491"/>
              <a:ext cx="5315040" cy="5900040"/>
            </p14:xfrm>
          </p:contentPart>
        </mc:Choice>
        <mc:Fallback>
          <p:pic>
            <p:nvPicPr>
              <p:cNvPr id="45" name="Rukopis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4175" y="499451"/>
                <a:ext cx="5347440" cy="59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24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729" y="21945"/>
            <a:ext cx="4876800" cy="444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latin typeface="Times New Roman" panose="02020603050405020304" pitchFamily="18" charset="0"/>
                <a:ea typeface="Calibri" panose="020F0502020204030204" pitchFamily="34" charset="0"/>
              </a:rPr>
              <a:t>Kost nese tři plochy: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FACIES LATERALIS – zevní plocha kosti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FACIES ORBITALIS – plocha hledící do očnice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FACIES TEMPORALIS – zadní a mediální plocha kosti přivrácena do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fossa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temporalis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TUBER ORBITALE – hrbolek uvnitř při zevní okraji orbity pro připojení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ligamentum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palbebrale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laterale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15000" y="0"/>
            <a:ext cx="6477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2908300"/>
            <a:ext cx="3949700" cy="3949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0"/>
            <a:ext cx="3949700" cy="3949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/>
              <p14:cNvContentPartPr/>
              <p14:nvPr/>
            </p14:nvContentPartPr>
            <p14:xfrm>
              <a:off x="362556" y="586667"/>
              <a:ext cx="1131480" cy="55188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836" y="566867"/>
                <a:ext cx="116496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Rukopis 13"/>
              <p14:cNvContentPartPr/>
              <p14:nvPr/>
            </p14:nvContentPartPr>
            <p14:xfrm>
              <a:off x="7895095" y="878531"/>
              <a:ext cx="633600" cy="358920"/>
            </p14:xfrm>
          </p:contentPart>
        </mc:Choice>
        <mc:Fallback>
          <p:pic>
            <p:nvPicPr>
              <p:cNvPr id="14" name="Rukopis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9975" y="854051"/>
                <a:ext cx="67320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Rukopis 14"/>
              <p14:cNvContentPartPr/>
              <p14:nvPr/>
            </p14:nvContentPartPr>
            <p14:xfrm>
              <a:off x="7135135" y="1266611"/>
              <a:ext cx="1063440" cy="654840"/>
            </p14:xfrm>
          </p:contentPart>
        </mc:Choice>
        <mc:Fallback>
          <p:pic>
            <p:nvPicPr>
              <p:cNvPr id="15" name="Rukopis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1815" y="1260851"/>
                <a:ext cx="108252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Rukopis 15"/>
              <p14:cNvContentPartPr/>
              <p14:nvPr/>
            </p14:nvContentPartPr>
            <p14:xfrm>
              <a:off x="7117495" y="1934771"/>
              <a:ext cx="360" cy="2160"/>
            </p14:xfrm>
          </p:contentPart>
        </mc:Choice>
        <mc:Fallback>
          <p:pic>
            <p:nvPicPr>
              <p:cNvPr id="16" name="Rukopis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06695" y="1923971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Rukopis 16"/>
              <p14:cNvContentPartPr/>
              <p14:nvPr/>
            </p14:nvContentPartPr>
            <p14:xfrm>
              <a:off x="7239895" y="1553531"/>
              <a:ext cx="921960" cy="699120"/>
            </p14:xfrm>
          </p:contentPart>
        </mc:Choice>
        <mc:Fallback>
          <p:pic>
            <p:nvPicPr>
              <p:cNvPr id="17" name="Rukopis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4135" y="1548131"/>
                <a:ext cx="93312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Rukopis 18"/>
              <p14:cNvContentPartPr/>
              <p14:nvPr/>
            </p14:nvContentPartPr>
            <p14:xfrm>
              <a:off x="7153495" y="1995971"/>
              <a:ext cx="948240" cy="651960"/>
            </p14:xfrm>
          </p:contentPart>
        </mc:Choice>
        <mc:Fallback>
          <p:pic>
            <p:nvPicPr>
              <p:cNvPr id="19" name="Rukopis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0895" y="1990931"/>
                <a:ext cx="96588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Rukopis 21"/>
              <p14:cNvContentPartPr/>
              <p14:nvPr/>
            </p14:nvContentPartPr>
            <p14:xfrm>
              <a:off x="7506655" y="1958891"/>
              <a:ext cx="1085040" cy="941760"/>
            </p14:xfrm>
          </p:contentPart>
        </mc:Choice>
        <mc:Fallback>
          <p:pic>
            <p:nvPicPr>
              <p:cNvPr id="22" name="Rukopis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89015" y="1953491"/>
                <a:ext cx="110808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Rukopis 22"/>
              <p14:cNvContentPartPr/>
              <p14:nvPr/>
            </p14:nvContentPartPr>
            <p14:xfrm>
              <a:off x="7784215" y="2090291"/>
              <a:ext cx="1105560" cy="1133280"/>
            </p14:xfrm>
          </p:contentPart>
        </mc:Choice>
        <mc:Fallback>
          <p:pic>
            <p:nvPicPr>
              <p:cNvPr id="23" name="Rukopis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64775" y="2084531"/>
                <a:ext cx="113076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Rukopis 23"/>
              <p14:cNvContentPartPr/>
              <p14:nvPr/>
            </p14:nvContentPartPr>
            <p14:xfrm>
              <a:off x="8247895" y="2246891"/>
              <a:ext cx="934560" cy="954720"/>
            </p14:xfrm>
          </p:contentPart>
        </mc:Choice>
        <mc:Fallback>
          <p:pic>
            <p:nvPicPr>
              <p:cNvPr id="24" name="Rukopis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19815" y="2241491"/>
                <a:ext cx="97308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Rukopis 25"/>
              <p14:cNvContentPartPr/>
              <p14:nvPr/>
            </p14:nvContentPartPr>
            <p14:xfrm>
              <a:off x="275076" y="1253747"/>
              <a:ext cx="977400" cy="729720"/>
            </p14:xfrm>
          </p:contentPart>
        </mc:Choice>
        <mc:Fallback>
          <p:pic>
            <p:nvPicPr>
              <p:cNvPr id="26" name="Rukopis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916" y="1231067"/>
                <a:ext cx="101340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Rukopis 40"/>
              <p14:cNvContentPartPr/>
              <p14:nvPr/>
            </p14:nvContentPartPr>
            <p14:xfrm>
              <a:off x="9532375" y="4502291"/>
              <a:ext cx="725400" cy="215640"/>
            </p14:xfrm>
          </p:contentPart>
        </mc:Choice>
        <mc:Fallback>
          <p:pic>
            <p:nvPicPr>
              <p:cNvPr id="41" name="Rukopis 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17615" y="4490411"/>
                <a:ext cx="745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9" name="Rukopis 48"/>
              <p14:cNvContentPartPr/>
              <p14:nvPr/>
            </p14:nvContentPartPr>
            <p14:xfrm>
              <a:off x="324036" y="2141867"/>
              <a:ext cx="1431000" cy="694440"/>
            </p14:xfrm>
          </p:contentPart>
        </mc:Choice>
        <mc:Fallback>
          <p:pic>
            <p:nvPicPr>
              <p:cNvPr id="49" name="Rukopis 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116" y="2123147"/>
                <a:ext cx="146340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Rukopis 51"/>
              <p14:cNvContentPartPr/>
              <p14:nvPr/>
            </p14:nvContentPartPr>
            <p14:xfrm>
              <a:off x="11125735" y="3950051"/>
              <a:ext cx="135360" cy="1654560"/>
            </p14:xfrm>
          </p:contentPart>
        </mc:Choice>
        <mc:Fallback>
          <p:pic>
            <p:nvPicPr>
              <p:cNvPr id="52" name="Rukopis 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03415" y="3942851"/>
                <a:ext cx="187920" cy="16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Rukopis 52"/>
              <p14:cNvContentPartPr/>
              <p14:nvPr/>
            </p14:nvContentPartPr>
            <p14:xfrm>
              <a:off x="10338415" y="3555131"/>
              <a:ext cx="519840" cy="915840"/>
            </p14:xfrm>
          </p:contentPart>
        </mc:Choice>
        <mc:Fallback>
          <p:pic>
            <p:nvPicPr>
              <p:cNvPr id="53" name="Rukopis 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330135" y="3550091"/>
                <a:ext cx="53280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5" name="Rukopis 54"/>
              <p14:cNvContentPartPr/>
              <p14:nvPr/>
            </p14:nvContentPartPr>
            <p14:xfrm>
              <a:off x="10953655" y="4490771"/>
              <a:ext cx="71280" cy="1170720"/>
            </p14:xfrm>
          </p:contentPart>
        </mc:Choice>
        <mc:Fallback>
          <p:pic>
            <p:nvPicPr>
              <p:cNvPr id="55" name="Rukopis 5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933495" y="4485011"/>
                <a:ext cx="11772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6" name="Rukopis 55"/>
              <p14:cNvContentPartPr/>
              <p14:nvPr/>
            </p14:nvContentPartPr>
            <p14:xfrm>
              <a:off x="10547215" y="4568891"/>
              <a:ext cx="79200" cy="1424160"/>
            </p14:xfrm>
          </p:contentPart>
        </mc:Choice>
        <mc:Fallback>
          <p:pic>
            <p:nvPicPr>
              <p:cNvPr id="56" name="Rukopis 5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524895" y="4562771"/>
                <a:ext cx="107640" cy="14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9" name="Rukopis 58"/>
              <p14:cNvContentPartPr/>
              <p14:nvPr/>
            </p14:nvContentPartPr>
            <p14:xfrm>
              <a:off x="10240135" y="5010251"/>
              <a:ext cx="122400" cy="1216080"/>
            </p14:xfrm>
          </p:contentPart>
        </mc:Choice>
        <mc:Fallback>
          <p:pic>
            <p:nvPicPr>
              <p:cNvPr id="59" name="Rukopis 5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14575" y="5005211"/>
                <a:ext cx="153000" cy="12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0" name="Rukopis 59"/>
              <p14:cNvContentPartPr/>
              <p14:nvPr/>
            </p14:nvContentPartPr>
            <p14:xfrm>
              <a:off x="10660615" y="4885331"/>
              <a:ext cx="371520" cy="1395360"/>
            </p14:xfrm>
          </p:contentPart>
        </mc:Choice>
        <mc:Fallback>
          <p:pic>
            <p:nvPicPr>
              <p:cNvPr id="60" name="Rukopis 5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641175" y="4880291"/>
                <a:ext cx="39600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2" name="Rukopis 61"/>
              <p14:cNvContentPartPr/>
              <p14:nvPr/>
            </p14:nvContentPartPr>
            <p14:xfrm>
              <a:off x="129996" y="3063107"/>
              <a:ext cx="579240" cy="889920"/>
            </p14:xfrm>
          </p:contentPart>
        </mc:Choice>
        <mc:Fallback>
          <p:pic>
            <p:nvPicPr>
              <p:cNvPr id="62" name="Rukopis 6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036" y="3038267"/>
                <a:ext cx="61812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4" name="Rukopis 63"/>
              <p14:cNvContentPartPr/>
              <p14:nvPr/>
            </p14:nvContentPartPr>
            <p14:xfrm>
              <a:off x="10250215" y="3792011"/>
              <a:ext cx="444600" cy="488880"/>
            </p14:xfrm>
          </p:contentPart>
        </mc:Choice>
        <mc:Fallback>
          <p:pic>
            <p:nvPicPr>
              <p:cNvPr id="64" name="Rukopis 6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19615" y="3779051"/>
                <a:ext cx="50616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26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908" y="0"/>
            <a:ext cx="5194300" cy="600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latin typeface="Times New Roman" panose="02020603050405020304" pitchFamily="18" charset="0"/>
                <a:ea typeface="Calibri" panose="020F0502020204030204" pitchFamily="34" charset="0"/>
              </a:rPr>
              <a:t>Kost nese tři plochy: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os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zygomaticum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vstupuje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n.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– což je nerv z druhé větve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n. trigeminus (n.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maxillaris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 2/V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N.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do kosti vstoupí, větví se v ní a dvěma větvemi z ní vystupuje. Proto na ní máme tři otvory: 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FORAMEN ZYGOMATICOORBITALE – otvor na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facies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orbitalis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kudy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n.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zygomaticus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os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zygomaticum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vstupuje.</a:t>
            </a: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cs-CZ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FORAMEN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ZYGOMATICOFACIALE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– otvor na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facies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lateralis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pro výstup stejnojmenné větve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nervu</a:t>
            </a:r>
            <a:endParaRPr lang="cs-CZ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FORAMEN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ZYGOMATICOTEMPORALE – otvor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facies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temporalis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kudy vystupuje větev stejného jména.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15000" y="0"/>
            <a:ext cx="6477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2908300"/>
            <a:ext cx="3949700" cy="3949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0"/>
            <a:ext cx="3949700" cy="3949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/>
              <p14:cNvContentPartPr/>
              <p14:nvPr/>
            </p14:nvContentPartPr>
            <p14:xfrm>
              <a:off x="8077975" y="2191811"/>
              <a:ext cx="753120" cy="43416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4495" y="2158331"/>
                <a:ext cx="82008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Rukopis 8"/>
              <p14:cNvContentPartPr/>
              <p14:nvPr/>
            </p14:nvContentPartPr>
            <p14:xfrm>
              <a:off x="4835095" y="2464691"/>
              <a:ext cx="3325680" cy="1354320"/>
            </p14:xfrm>
          </p:contentPart>
        </mc:Choice>
        <mc:Fallback>
          <p:pic>
            <p:nvPicPr>
              <p:cNvPr id="9" name="Rukopis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7535" y="2437691"/>
                <a:ext cx="3356280" cy="13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Rukopis 10"/>
              <p14:cNvContentPartPr/>
              <p14:nvPr/>
            </p14:nvContentPartPr>
            <p14:xfrm>
              <a:off x="10017295" y="4407971"/>
              <a:ext cx="273960" cy="161640"/>
            </p14:xfrm>
          </p:contentPart>
        </mc:Choice>
        <mc:Fallback>
          <p:pic>
            <p:nvPicPr>
              <p:cNvPr id="11" name="Rukopis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3815" y="4389251"/>
                <a:ext cx="340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Rukopis 12"/>
              <p14:cNvContentPartPr/>
              <p14:nvPr/>
            </p14:nvContentPartPr>
            <p14:xfrm>
              <a:off x="3659695" y="2973731"/>
              <a:ext cx="6387480" cy="1581120"/>
            </p14:xfrm>
          </p:contentPart>
        </mc:Choice>
        <mc:Fallback>
          <p:pic>
            <p:nvPicPr>
              <p:cNvPr id="13" name="Rukopis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3935" y="2956091"/>
                <a:ext cx="6416640" cy="16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Rukopis 16"/>
              <p14:cNvContentPartPr/>
              <p14:nvPr/>
            </p14:nvContentPartPr>
            <p14:xfrm>
              <a:off x="10801015" y="4949411"/>
              <a:ext cx="264600" cy="173160"/>
            </p14:xfrm>
          </p:contentPart>
        </mc:Choice>
        <mc:Fallback>
          <p:pic>
            <p:nvPicPr>
              <p:cNvPr id="17" name="Rukopis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67535" y="4915931"/>
                <a:ext cx="331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Rukopis 17"/>
              <p14:cNvContentPartPr/>
              <p14:nvPr/>
            </p14:nvContentPartPr>
            <p14:xfrm>
              <a:off x="5216335" y="5091611"/>
              <a:ext cx="5551920" cy="581040"/>
            </p14:xfrm>
          </p:contentPart>
        </mc:Choice>
        <mc:Fallback>
          <p:pic>
            <p:nvPicPr>
              <p:cNvPr id="18" name="Rukopis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0935" y="5076851"/>
                <a:ext cx="5572080" cy="6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6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0147&quot;&gt;&lt;object type=&quot;3&quot; unique_id=&quot;10148&quot;&gt;&lt;property id=&quot;20148&quot; value=&quot;5&quot;/&gt;&lt;property id=&quot;20300&quot; value=&quot;Slide 2&quot;/&gt;&lt;property id=&quot;20307&quot; value=&quot;256&quot;/&gt;&lt;/object&gt;&lt;object type=&quot;3&quot; unique_id=&quot;10149&quot;&gt;&lt;property id=&quot;20148&quot; value=&quot;5&quot;/&gt;&lt;property id=&quot;20300&quot; value=&quot;Slide 3&quot;/&gt;&lt;property id=&quot;20307&quot; value=&quot;257&quot;/&gt;&lt;/object&gt;&lt;object type=&quot;3&quot; unique_id=&quot;10150&quot;&gt;&lt;property id=&quot;20148&quot; value=&quot;5&quot;/&gt;&lt;property id=&quot;20300&quot; value=&quot;Slide 4&quot;/&gt;&lt;property id=&quot;20307&quot; value=&quot;258&quot;/&gt;&lt;/object&gt;&lt;object type=&quot;3&quot; unique_id=&quot;69024&quot;&gt;&lt;property id=&quot;20148&quot; value=&quot;5&quot;/&gt;&lt;property id=&quot;20300&quot; value=&quot;Slide 1&quot;/&gt;&lt;property id=&quot;20307&quot; value=&quot;259&quot;/&gt;&lt;/object&gt;&lt;/object&gt;&lt;object type=&quot;8&quot; unique_id=&quot;1015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315</Words>
  <Application>Microsoft Office PowerPoint</Application>
  <PresentationFormat>Širokoúhlá obrazovka</PresentationFormat>
  <Paragraphs>36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Petrášek Michal</dc:creator>
  <cp:lastModifiedBy>Petrášek Michal</cp:lastModifiedBy>
  <cp:revision>6</cp:revision>
  <dcterms:created xsi:type="dcterms:W3CDTF">2023-11-02T08:45:26Z</dcterms:created>
  <dcterms:modified xsi:type="dcterms:W3CDTF">2024-11-11T07:43:31Z</dcterms:modified>
</cp:coreProperties>
</file>