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388" r:id="rId2"/>
    <p:sldId id="450" r:id="rId3"/>
    <p:sldId id="449" r:id="rId4"/>
    <p:sldId id="345" r:id="rId5"/>
    <p:sldId id="451" r:id="rId6"/>
    <p:sldId id="346" r:id="rId7"/>
    <p:sldId id="350" r:id="rId8"/>
    <p:sldId id="359" r:id="rId9"/>
    <p:sldId id="455" r:id="rId10"/>
    <p:sldId id="453" r:id="rId11"/>
    <p:sldId id="428" r:id="rId12"/>
    <p:sldId id="437" r:id="rId13"/>
    <p:sldId id="365" r:id="rId14"/>
    <p:sldId id="316" r:id="rId15"/>
    <p:sldId id="369" r:id="rId16"/>
    <p:sldId id="370" r:id="rId17"/>
    <p:sldId id="373" r:id="rId18"/>
    <p:sldId id="448" r:id="rId19"/>
    <p:sldId id="454" r:id="rId20"/>
    <p:sldId id="399" r:id="rId21"/>
    <p:sldId id="411" r:id="rId22"/>
    <p:sldId id="413" r:id="rId23"/>
    <p:sldId id="414" r:id="rId24"/>
    <p:sldId id="417" r:id="rId25"/>
  </p:sldIdLst>
  <p:sldSz cx="12192000" cy="6858000"/>
  <p:notesSz cx="6797675" cy="9926638"/>
  <p:custDataLst>
    <p:tags r:id="rId27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5" autoAdjust="0"/>
    <p:restoredTop sz="94648" autoAdjust="0"/>
  </p:normalViewPr>
  <p:slideViewPr>
    <p:cSldViewPr>
      <p:cViewPr varScale="1">
        <p:scale>
          <a:sx n="109" d="100"/>
          <a:sy n="109" d="100"/>
        </p:scale>
        <p:origin x="97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64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11:40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5317 1851 811 0,'-3'-6'819'0,"-4"-1"-22"16,3 0-23-16,-2-2-74 16,2 0 4-16,-9-2-41 0,3 1-41 0,-1-1-68 0,-6-1-36 15,3 2-53-15,-3 1 34 0,-2 0-234 16,0 0-265-16,-5 2 0 0,0 3 0 16,-2 2 0-16,-5 0 0 0,-11 5 0 15,2 2 0-15,-21 5 0 0,2 3 0 0,-2 2 0 16,2 3 0-16,-2 2 0 0,-11 6 0 15,4 4 0-15,-1 4 0 0,7 1 0 0,-2 3 0 16,8 4 0-16,3 0 0 0,5 5 0 0,13-7 0 0,4 3 0 16,4 2 0-16,6 4 0 15,5 0 0-15,2 1 0 0,7 4 0 0,4-1 0 0,3 2 0 16,6-2 0-16,8-1 0 16,3-1 0-16,17 10 0 0,11-6 0 0,13-1 0 0,14-3 0 15,13-5 0-15,8-4 0 16,9-5 0-16,35 3 0 0,3-10 0 0,11-5 0 15,-22-9 0-15,2-6 0 0,8-6 0 16,33-11 0-16,1-5 0 0,-1-7 0 0,-2-3 0 16,-1-6 0-16,1-3 0 0,-2-1 0 0,-1-2 0 0,-7 3 0 15,-9-3 0-15,-7-5 0 0,-8 1 0 16,-9-10 0-16,-35 8 0 0,-10-5 0 0,-10-7 0 16,-18-3 0-16,-12-5 0 15,-22 10 0-15,-9-2 0 0,-11 12 0 0,-18-5 0 16,-9 8 0-16,-11 4 0 15,-23-2 0-15,-10 10 0 0,-12 5 0 0,-6 7 0 16,-7 5 0-16,4 2 0 0,17 6 0 0,3-2 0 16,7 1-898-16,10 1-271 0,11 0 145 15,7 0 101-15,6 1 11 0,4-1 141 0,2 4 90 16,2-2 29-16,6 2 45 0,2 4 97 0</inkml:trace>
  <inkml:trace contextRef="#ctx0" brushRef="#br0" timeOffset="3689.543">7410 4587 145 0,'-18'5'778'16,"1"0"19"-16,4 0 3 0,3-5 23 16,-1 3-93-16,4 1-4 0,1-4-23 0,6 0-36 15,-10 1-45-15,10-1-45 0,0 0-78 0,-14 1-175 16,14-1-324-16,0 0 0 15,0 0 0-15,0 0 0 0,14-19 0 0,2 4 0 0,8-3 0 16,10-15 0-16,11-12 0 0,9 0 0 0,5-5 0 16,5 0 0-16,-2 0 0 0,-1 2 0 15,-2 5 0-15,-4 1 0 0,-12 11 0 0,-8 5 0 0,-8 10 0 16,-6 3 0-16,-4 1 0 16,-6 2 0-16,1 2 0 0,-1 2 0 0,-7 4 0 15,2 0 0-15,-6 2 0 0,0 0 0 16,0 15 0-16,-3-5 0 0,-4 6 0 0,-3 8 0 15,-1 9 0-15,-6 9 0 0,0 4 0 16,-3 7 0-16,0-3 0 0,-1 0 0 0,3-3 0 16,-5-1 0-16,6-3 0 15,-4-3 0-15,8-11 0 0,3-4 0 0,-1-4 0 0,4-2 0 16,-3-3 0-16,3-2 0 0,0-3 0 0,0 3 0 0,1-9 0 16,0-1 0-1,1-4-496-15,5 0-684 0,0 0 85 0,0-21 90 0,0 4 123 0,4-3 37 16,0-5 134-16,5-8 44 15,-2-1 64-15,4-14 37 0</inkml:trace>
  <inkml:trace contextRef="#ctx0" brushRef="#br0" timeOffset="3982.012">8048 3781 40 0,'14'-14'645'0,"-4"3"62"0,1 5 19 0,0 2-4 0,1 1-18 15,-1 3-26-15,-1 3-12 0,4 3-52 16,6 6 4-16,2 8-78 0,8 8 22 0,1 6 1 15,0 8-157-15,0 4-406 16,3 7 0-16,-1 6 0 0,-12-5 0 0,-7 2 0 16,-1 4 0-16,-5-1 0 0,-8 4 0 15,-8 1 0-15,-9 9 0 0,-10-2 0 0,-4-1 0 0,-9-5 0 16,-2-5 0-16,-5-5 0 16,2-5 0-16,10-11 0 0,1-6 0 0,0-4 0 15,7-6 0-15,3-6 0 0,7-4 0 16,-4-1 0-16,1-3 0 0,9-1 0 0,1 0 0 15,-1 0 0-15,8 0 0 0,-4 0 0 0,4 3-131 0,3 1-1094 16,0 0 105-16,1 4 96 16,1 1 89-16,-1 6 109 0,2 2 129 0,0 14 9 0,0 12 32 15,2 8 116-15</inkml:trace>
  <inkml:trace contextRef="#ctx0" brushRef="#br0" timeOffset="5084.856">6131 11233 789 0,'-7'3'934'0,"1"1"68"0,6-4-71 0,-8 2-34 15,8-2-74-15,0 0-71 0,0 0-67 16,0 0-115-16,-7-10-75 0,11 3-182 0,4-1-313 15,4-3 0-15,2-3 0 16,6 3 0-16,2-2 0 0,0 3 0 0,3 0 0 0,-4 3 0 16,3-1 0-16,-8 6 0 15,2 1 0-15,-2 1 0 0,-5 3 0 0,-1 3 0 0,0 2 0 16,-7 3 0-16,-1 3 0 0,-4 4 0 16,-7 2 0-16,-2 6 0 0,-3 2 0 15,-12 6 0-15,2 1 0 0,-4-2 0 0,7-6 0 16,2-2 0-16,1-1 0 0,0 2 0 0,5-2 0 15,0 1 0-15,2-1 0 0,4-4 0 0,1 2 0 16,2-4 0-16,2-1 0 0,2 0 0 16,2-1 0-16,2 0 0 0,2-3 0 0,4-1 0 15,-2-3 0-15,5 1 0 16,0 0 0-16,5-5 0 0,-2 1 0 0,5-3 0 0,-3-2 0 16,2-1 0-16,4-3 0 0,-3 2 0 15,3-5 0-15,-4 2 0 0,4-2 0 16,0-1 0-16,-3-4 0 0,2-1-425 0,1-2-789 15,-3 1 75-15,2-6 208 0,-2-3 30 0,0 0 149 16,3-13 26-16,-1 0 4 0,-8 2 119 16,-5 5 22-16</inkml:trace>
  <inkml:trace contextRef="#ctx0" brushRef="#br0" timeOffset="5422.388">6555 10701 70 0,'0'0'864'0,"0"0"-52"0,21 15-23 0,-11-5-82 16,3 6 16-16,5 9-20 15,9 13-18-15,0 1-63 0,4 8-7 0,10 11-16 16,-1 1 4-16,-8 6-204 0,6-3-399 0,-12 1 0 16,-5-10 0-16,-4-2 0 0,-6 4 0 15,-2-3 0-15,-9 3 0 0,-10-2 0 0,0-3 0 16,-10-2 0-16,-1-3 0 0,-2 1 0 15,-9-5 0-15,-2-5 0 0,0 2 0 16,-4-7 0-16,-2 0 0 0,-2-5 0 0,2-3 0 16,5-8 0-16,1-3 0 0,0-4 0 0,6 1 0 15,1-5 0-15,0-1 0 0,2-1 0 16,3-1-622-16,0-2-540 0,2-2 101 0,3-3 67 16,0 3 141-16,3-3 30 0,0-1 68 0,4 2 77 15,-4-3 71-15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26:31.06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6999 1407 554 0,'11'0'693'0,"-11"0"18"15,0 0-56-15,0 0-70 0,3 5-68 0,-3-5 23 16,0 0-56-16,0 0-15 0,-3 8-29 15,3-8-31-15,-3 6 16 0,3-6-20 0,-5 8-47 0,2-3-8 16,0 3-30-16,0 2-44 16,-1 3-276-16,-3 1 0 0,-4 4 0 0,-5 7 0 15,-1 3 0-15,-4 11 0 0,-3 2 0 0,0 1 0 16,-3 2 0-16,0-1 0 0,2 5 0 16,-1 0 0-16,-1 1 0 0,2-3 0 0,-2-1 0 0,3-3 0 15,3-1 0-15,-3-3 0 0,7-7 0 16,1-5 0-16,4 1 0 15,-1-7 0-15,3-1 0 0,-1-3 0 0,2-4 0 16,5 1 0-16,-3-3 0 0,0 0 0 0,3-3 0 0,1 0 0 16,0-3 0-16,0-1 0 15,3-3 0-15,0 0 0 0,0 0 0 0,6-16 0 0,-3 7 0 16,6-7 0-16,0-6 0 0,4-2 0 16,2-5 0-16,4-10 0 0,2-1 0 15,0-3 0-15,2 1 0 0,1 1 0 16,0-2 0-16,1 1 0 0,-1 0 0 0,-1 1 0 0,1 2 0 15,4 1 0-15,-4 3 0 0,-7 5 0 0,0 5 0 16,-1-1 0-16,-1 1 0 0,-2 0 0 16,1 1 0-16,-1 2 0 0,-2 2 0 0,-1 1 0 15,0-1 0-15,-3 3 0 16,1 2 0-16,1-1 0 0,-2 1 0 0,-1 1 0 16,-1-2 0-16,1 4 0 0,1-2 0 0,-4 4 0 15,0-2 0-15,1 3 0 0,-1 0 0 16,1 1 0-16,0-1 0 0,-1 3 0 0,0 1 0 15,-3 0 0-15,1-1 0 0,2 2 0 0,-3 4 0 16,3-6 0-16,-3 6 0 16,0-7 0-16,0 7 0 0,3-3 0 0,-3 3 0 0,1-5 0 15,-1 5 0-15,0 0 0 0,0 0 0 0,0 0 0 16,0 0 0-16,0 0 0 0,0 0 0 16,0 0 0-16,0 0 0 0,0 0 0 0,6 21 0 0,-6-10 0 15,0 3 0-15,4 2 0 16,-3 6 0-16,1 4 0 0,2 8 0 0,0 3 0 15,5 12 0-15,-2 1 0 0,0-1 0 16,3-2 0-16,0-1 0 0,-2-7 0 0,-1-6 0 16,2 1 0-16,-2 0 0 0,0-2 0 15,1-1 0-15,1 0 0 0,-2-1 0 0,1 1 0 16,1-4 0-16,-2-2 0 0,-3 0 0 16,6-2 0-16,-6 0 0 0,2-2 0 0,-3 2 0 15,1-2 0-15,2-3 0 0,-5 2 0 0,6-3 0 0,-7 0 0 16,3-4 0-1,-2 0 0-15,1-2 0 0,-2 0 0 0,0-2 0 0,-2 0 0 16,1-5 0-16,-2 3 0 0,-2-2-86 16,2-3-662-16,-3 1-466 0,6-3 141 0,-10 3 94 15,10-3 97-15,-11 0 63 0,11 0 111 16,-13-6 83-16,6 2 63 0</inkml:trace>
  <inkml:trace contextRef="#ctx0" brushRef="#br0" timeOffset="473.523">6795 1959 744 0,'0'0'767'16,"-5"1"8"-16,5-1-42 0,0 0-63 0,0 0-63 0,0 0-93 15,0 0-19-15,0 0-44 0,0 0-27 0,0 0 8 16,0 0-23-16,21-5-73 15,-7 0 17-15,6-1-36 0,7-2-153 0,4-3-164 0,17-4 0 16,3 0 0-16,1 0 0 16,3 2 0-16,-14 3 0 0,-1 1 0 0,-2 2 0 0,-4 1 0 15,-6 1 0-15,0 0 0 16,-6 1 0-16,-1 0 0 0,-3 1 0 0,-5 2 0 16,1-2 0-16,0 3 0 0,-5-3 0 0,-1 2 0 15,2 0 0-15,-3-1 0 0,-7 2 0 0,0 0 0 16,10-2 0-16,-10 2 0 15,0 0 0-15,0 0 0 0,0 0 0 0,0 0 0 0,0 0 0 16,0 0-786-16,0 0-443 0,3 9 109 16,-3-9 122-16,-3 9 67 0,3-9 104 15,-7 9 75-15,4-4 97 0,3 1 67 0</inkml:trace>
  <inkml:trace contextRef="#ctx0" brushRef="#br0" timeOffset="3247.662">7570 2206 145 0,'0'0'100'0,"0"0"-3"0,0 0 33 0,0 0 19 0,0 0 49 16,10 0 55-16,-10 0 41 15,0 0 56-15,0 0 52 0,0 0-15 0,0 0 4 16,0 0 4-16,0 0 11 0,0 0-34 15,0 0-15-15,0 0 31 0,0 0-16 0,3 7 26 16,-3-7-33-16,0 0-30 0,0 0 11 16,0 0 4-16,0 0-55 0,0 0-1 0,0 0-19 15,0 0-44-15,0 0-115 0,0 0-116 0,-6 9 0 16,6-9 0-16,-4 4 0 0,4-4 0 16,-2 7 0-16,2-7 0 0,-1 5 0 0,-2 0 0 15,3-5 0-15,0 8 0 16,0-8 0-16,0 8 0 0,0-8 0 0,0 8 0 0,3-4 0 15,-3-4 0-15,1 6 0 16,-1-6 0-16,3 4 0 0,-3-4 0 0,3 5 0 0,-3-5 0 16,0 0 0-16,0 0 0 0,6 1 0 15,-6-1 0-15,0 0 0 0,0 0 0 16,0 0 0-16,1-12 0 0,-1 12 0 0,-1-8 0 16,-2 3 0-16,3 5 0 0,-6-3 0 0,6 3 0 15,-4-7 0-15,4 7 0 0,-6-2 0 16,6 2 0-16,0 0 0 0,0 0 0 15,0 0 0-15,-18 9 0 0,15-6 0 0,-1 2 0 16,1 0 0-16,3 0 0 0,-3 1 0 16,3-1 0-16,0 1 0 0,3-2 0 0,-3 1 0 15,0-5 0-15,3 7 0 0,1-4 0 16,-4-3 0-16,0 0 0 0,10 0 0 0,-10 0 0 0,6-7-49 16,-5 2-18-16,6 0 30 0,-7-2 41 0,3 3 22 15,-2-3 3-15,-1 7 20 16,-1-8-4-16,1 8-45 0,-3-8 0 0,3 8 0 0,-4-3 0 15,4 3 0-15,-7-4 0 16,7 4 0-16,0 0 0 0,-7-2 0 0,7 2 0 16,0 0 0-16,0 0 0 0,0 0-537 15,0 0-181-15,0 0-403 0,0 0 108 0,0 0 45 16,0 0 93-16,0 0 94 0,0 0 81 16,0 0 160-16,0 0-101 0</inkml:trace>
  <inkml:trace contextRef="#ctx0" brushRef="#br0" timeOffset="4587.727">8377 1467 405 0,'-3'-4'473'0,"3"4"-11"0,0 0 0 16,0 0-1-16,-1-4 16 16,1 4-27-16,0 0-7 0,0 0 15 0,0 0 26 15,0 0-37-15,0 0-11 0,1 25-23 0,2-11-11 0,-3 7-37 16,3 5-45-16,-3 4-41 0,0 7-14 16,0 3 36-16,-3 13-74 15,0 2-66-15,-1-1-161 0,1-1 0 0,0-8 0 16,-1-9 0-16,3-1 0 0,-2-2 0 0,0-7 0 15,0-1 0-15,2-5 0 0,1-1 0 16,-3-2 0-16,3-4 0 0,-3-1 0 0,3-4 0 0,0-4 0 16,0-4 0-1,0 0 0-15,0 0 0 0,-7-30 0 0,7 9 0 0,-3-7 0 16,3-5 0-16,3-6 0 0,-3 0 0 16,0-1 0-16,4-14 0 0,2 3 0 0,-3 1 0 15,4 9 0-15,-3 5 0 0,6 1 0 16,-3 3 0-16,0 1 0 0,3 2 0 0,0 5 0 15,-3 0 0-15,-1 4 0 0,2 2 0 0,-1 3 0 16,0 0 0-16,3 2 0 0,3 3 0 16,-3 1 0-16,1 3 0 0,3 1 0 15,2 3 0-15,-2-1 0 0,0 5 0 16,6 1 0-16,-6 1 0 0,0 5 0 0,-1 0 0 16,-2 3 0-16,-4 4 0 0,-1-1 0 15,-3 5 0-15,-2 2 0 0,-4 1 0 0,-1 1 0 0,-6 2 0 16,-1-4 0-16,-2 3 0 0,-1 0 0 15,-3-3 0-15,3-5 0 0,-2 0 0 0,5-3 0 16,-3-4 0-16,4-1 0 0,-1 0 0 0,1-2 0 0,4 0 0 16,-1-2 0-16,-1 1 0 15,5-1 0-15,0 1 0 0,3 1 0 0,0 0 0 16,3 2 0-16,0 1 0 0,5 3 0 16,-1 0 0-16,3 1 0 0,1 3 0 0,2 4 0 15,4 0 0-15,-3 0 0 16,6 0 0-16,-3 1 0 0,-2-6 0 0,1 0 0 0,2-1 0 15,-2-4-797-15,1-4-439 16,-3-6 130-16,0-1 134 0,-1-5 97 0,1-4 75 0,-3-1 70 16,6-5 49-16,-4-3 107 0</inkml:trace>
  <inkml:trace contextRef="#ctx0" brushRef="#br0" timeOffset="4882.145">9108 1477 495 0,'1'8'703'0,"2"2"72"0,-3 1-94 0,0 5-33 0,-4 4-19 16,-2 7-55-16,2 4-27 16,-6 15-41-16,-4 2-25 0,0 0-65 0,1 4-54 15,-1-2-27-15,-2 0 11 0,1-8-33 16,5 0-30-16,0-7-186 0,0-9-97 0,6-5 0 16,-2-1 0-16,2-4 0 0,4-2 0 0,-3-2 0 0,3 1 0 15,3-2 0 1,0-2 0-16,1-2 0 0,5 0 0 0,2-4 0 0,3 0 0 15,3-2 0-15,3-2 0 0,1-1 0 16,6-2 0-16,-2-3 0 0,2 1 0 0,-4-2 0 16,2 1 0-16,-1-3 0 0,0 2 0 15,-5-1 0-15,2 4-693 0,-10-4-52 0,3 1-346 16,-1-1 53-16,-6 1 21 0,0 2 176 16,-3-3 52-16,-2 4 107 0,-2-2 42 0,-2-2 78 15</inkml:trace>
  <inkml:trace contextRef="#ctx0" brushRef="#br0" timeOffset="5043.694">9194 1900 502 0,'-4'-2'659'16,"4"2"-56"-16,-7-6 30 16,7 6-45-16,-3-3-40 0,3 3-8 0,0 0-15 15,0 0-56-15,10-9-34 0,-2 6-70 16,1-1-22-16,2 1-45 0,6-4 29 16,-1 1-96-16,2-1-115 0,0-2-87 15,1 1-170-15,-1 0-172 0,-2-1-212 0,2-4-100 0,-8 2-451 16,1-3 85-16,-5 0 120 0,1 1 56 15,-7-1 63-15,-3-1 66 0</inkml:trace>
  <inkml:trace contextRef="#ctx0" brushRef="#br0" timeOffset="5215.257">9050 1597 502 0,'-14'-1'801'16,"7"0"-135"-16,1 0-33 0,6 1-60 0,-7-2-48 16,7 2 34-16,0 0-116 0,0 0-52 15,0 0-37-15,20-4-23 0,-9 2 4 0,5-3-89 16,2-1 29-16,6-2-77 0,-1 0-61 0,8-4-40 15,0 1-190-15,4 0-168 0,-1-1-182 16,7-6-93-16,-7 4-555 0,-3 4 79 0,-4 1 88 16,-3 2 116-16,1-2 60 0,-5 1 163 15</inkml:trace>
  <inkml:trace contextRef="#ctx0" brushRef="#br0" timeOffset="10681.073">9518 2309 338 0,'0'0'790'0,"10"-13"-72"0,-10 13-33 0,0 0-78 16,0-10-15-16,0 4-74 0,1-3-49 16,3-3-41-16,-1-4-37 0,0-7-30 0,1-3 67 15,3-8-100-15,7-12 44 16,2-2-48-16,2-5-11 0,1 0-27 0,6-9-43 0,2-1-243 0,0 1 0 16,-6 12 0-16,2 2 0 15,-2 1 0-15,0 4 0 0,-4 4 0 0,-3 9 0 16,-1 5 0-16,-6 7 0 0,1 4 0 15,-2 1 0-15,1 3 0 0,-4 0 0 0,1 1 0 16,-1 2 0-16,0 0 0 0,1 4 0 16,-4 3 0-16,0 0 0 0,0 0 0 0,4 12 0 15,-1 1 0-15,0 4 0 0,0 10 0 0,4 6 0 16,0 16 0-16,4 3 0 0,2 4 0 16,4-2 0-16,-4 0 0 0,2-1 0 0,1-3 0 15,-1-3 0-15,1-5 0 0,-2-7 0 16,-4-7 0-16,3-2 0 0,-5-4 0 0,2-4 0 0,-3-3 0 15,-1-2 0-15,2-3 0 0,-1-3 0 16,2-7 0-16,-2-2 0 0,1-7 0 16,1-4 0-16,2-7 0 0,3-3 0 15,-1-6 0-15,4-14 0 0,-3-3 0 0,0-4 0 0,2 0 0 16,-6 2 0-16,5 3 0 0,-6 7 0 0,-2 9 0 16,-2 4 0-16,1 4 0 15,-2 4 0-15,-1 1 0 0,-3 4-849 0,0 4-361 0,0 4 108 16,3 0 70-16,-3 4 168 15,0 0 49-15,0 0 96 0,0 0 57 0,0 0 59 0</inkml:trace>
  <inkml:trace contextRef="#ctx0" brushRef="#br0" timeOffset="11037.127">10418 2019 621 0,'0'0'801'0,"0"0"-94"0,0 0-33 15,0 0-4-15,0 0-104 0,-1-21-89 0,1 6 44 16,1-9-100-16,2-10-30 0,4-15-56 16,6-5 18-16,1-1-21 0,3 1-53 0,1 1-56 15,-1 2 12-15,3 2-53 0,0 5-51 0,1 5 21 16,-4 8-32-16,-6 6-120 0,2 6 0 16,-2 3 0-16,2 0 0 0,-2 5 0 15,-5 4 0-15,4 1 0 0,-3 4 0 0,0 3 0 16,0 4 0-16,-3 4 0 0,2 4 0 0,1 4 0 15,-4 7 0-15,1 4 0 0,-1 9 0 16,-6 4 0-16,-4 11 0 0,0 2 0 0,0-1 0 16,-3 0 0-16,-7-3 0 0,7-3 0 15,-7-4 0-15,6-11 0 0,-3-4 0 0,4-4 0 0,0-6 0 16,-4-6 0-16,1-5-1147 16,-1-3-52-16,0-4 112 0,0-5 137 15,1-3 79-15,0-3 138 0,2-1 29 0,-2 0 93 16,6-1-25-16</inkml:trace>
  <inkml:trace contextRef="#ctx0" brushRef="#br0" timeOffset="11146.267">10428 1821 96 0,'4'-4'473'16,"5"-3"-4"-16,-2 3-11 0,7-4-7 0,0 1-42 15,3-2-44-15,3 0-71 0,4-2-67 16,7-1-85-16,-4-1-146 0,7 1 8 0,-6 1-97 16,3-1-235-16,0-2-26 0,2 2-353 15,-2-1 41-15,0-2 18 0,0 1 186 0</inkml:trace>
  <inkml:trace contextRef="#ctx0" brushRef="#br0" timeOffset="11450.554">11229 1367 182 0,'0'0'826'0,"0"0"-59"0,0 0-3 0,0 0-16 16,0 0-18-16,-12 19-12 16,3-8-74-16,2 4-18 0,-1 1-41 0,-2 6-34 0,-3 3 7 15,-1 3-66-15,-3 14-492 16,0 0 0-16,0 1 0 0,-3-1 0 0,2 0 0 0,4-1 0 15,0-8 0-15,5-4 0 0,2-7 0 16,3 1 0-16,-2-4 0 0,2 0 0 0,3-2 0 16,1-1 0-16,1-3 0 0,3 1 0 15,2 1 0-15,1-3 0 0,3 1 0 16,1-4 0-16,-1-1 0 0,3-3 0 0,1-1 0 0,-3-2 0 16,3-2 0-16,2-2 0 0,1-2 0 15,0-1 0-15,-2-3 0 0,4-5 0 0,-4-2-585 16,1-2-755-16,5-6 163 15,-7-1 105-15,2-1 178 0,-1-1 38 0,1-1 52 16,-2 0 111-16,0 0 49 0</inkml:trace>
  <inkml:trace contextRef="#ctx0" brushRef="#br0" timeOffset="11591.659">11515 1535 766 0,'0'0'723'16,"4"12"36"-16,-1-2-25 0,-6 4-12 0,2 3 0 0,-2 5-48 15,-4 4-59-15,0-2-31 16,0 8-96-16,-3-1-26 0,0 13-72 0,-4-1-125 0,4-5-98 15,0-9-137-15,6-3-164 16,1-1-294-16,-7-3-283 0,10-6-462 0,0-5 67 0,3-3 105 16,1-4 129-16,2-4 61 15,-6 0 85-15,17-8 111 0</inkml:trace>
  <inkml:trace contextRef="#ctx0" brushRef="#br0" timeOffset="12006.843">12178 1535 234 0,'7'-7'722'0,"-3"2"4"0,-1-2-18 16,0 1-72-16,-2-1-18 0,2 1 38 15,-3-3-49-15,-3-1-53 0,2 3-36 16,-2-2-30-16,0-2 3 0,-1 1-70 0,-3-3-23 16,0 5-33-16,-6-2-316 0,6 3-49 15,-7 2 0-15,1 2 0 0,-4 0 0 0,0 3 0 16,-4 4 0-16,-3 1 0 0,0 4 0 0,1 1 0 15,5 4 0-15,-3 3 0 0,1 2 0 0,3 5 0 16,4 1 0-16,2 1 0 0,7-1 0 16,-2 2 0-16,6 1 0 0,-3-2 0 0,6 3 0 15,0-2 0-15,-3 2 0 0,3-3 0 16,-3 3 0-16,0-3 0 0,-6 1 0 0,3-2 0 16,-4-2 0-16,-4 1 0 0,-2 2 0 0,-5-2 0 0,-2-4 0 15,-4 0 0-15,0-5 0 16,-4-1 0-16,4-7 0 0,-2-1 0 0,2-2 0 0,3-3 0 15,0-1 0-15,4 0 0 16,0-2 0-16,4 2 0 0,3-6 0 0,5 3 0 16,-1 0-373-16,6 3-893 0,0-6 134 15,0 6 101-15,14-7 134 0,-1 0 37 0,8 0 123 0,3 0 44 16,11-3 71-16,15-4 53 16</inkml:trace>
  <inkml:trace contextRef="#ctx0" brushRef="#br0" timeOffset="12441.613">12701 1739 778 0,'-13'-3'927'0,"6"-1"-23"0,0 0-70 0,-3 3-134 16,6-1-37-16,4 2-45 16,-7-4-67-16,7 4-59 0,0 0-60 0,0 0-42 15,21-9 1-15,-4 4-59 0,10 1-153 16,8-1-179-16,23-1 0 0,3 0 0 0,4 1 0 16,3 4 0-16,5 1 0 0,1 0 0 0,-2 2 0 0,4 1 0 15,2 1 0-15,-3 5 0 16,-3-2 0-16,-1 2 0 0,2-1 0 15,-8 2 0-15,-1-3 0 0,-5 2 0 0,-8-5 0 16,-6-1 0-16,-2-1 0 0,-1-2 0 0,-5 0 0 16,1-2 0-16,-7-2 0 0,-1 1 0 15,-2 0 0-15,-7 2 0 0,-2-4 0 16,-1 2 0-16,-5 1 0 0,1-2 0 0,-4-1 0 16,-6 1 0-16,-1 0 0 0,1 1 0 15,-4 3 0-15,0 0-250 0,-11-9-1023 0,5 5 156 0,-4 1 56 0,-1 0 148 16,-2-1 68-16,-2 0 22 15,2-1 217-15,-4-1-72 0,0-1 71 0</inkml:trace>
  <inkml:trace contextRef="#ctx0" brushRef="#br0" timeOffset="12807.564">13935 1392 536 0,'4'-3'837'0,"0"1"-85"16,-4 2-22-16,16 1-48 0,-2 2-57 0,3 1-52 0,4 2-7 16,9 5-18-16,8-1-35 15,10 5-17-15,3 4-35 0,3 1-6 0,-2 4-38 16,3-1-417-16,-1 4 0 0,-5-4 0 16,2 2 0-16,-4-1 0 0,-6 0 0 0,-2 0 0 0,-9-6 0 15,-7 0 0-15,-5-2 0 16,-5-1 0-16,1 1 0 0,-10 0 0 0,2-2 0 0,-9 1 0 15,0 1 0-15,-7 3 0 0,-5 0 0 16,-9 2 0-16,-13 9 0 0,-4 0 0 16,-7-4 0-16,1-5 0 0,2 0 0 15,1-2 0-15,9-6 0 0,5-2 0 0,5-2 0 0,1-2 0 16,0-1 0-16,4-1 0 0,0-1 0 0,3 1 0 16,3-2 0-16,4-3 0 15,-1 3 0-15,1-1-1084 0,3 2-115 0,-2-2 116 0,1-1 89 16,5 2 156-16,3-3 157 15,-10 5-60-15,6-2 111 0,4-3 20 0</inkml:trace>
  <inkml:trace contextRef="#ctx0" brushRef="#br0" timeOffset="15291.453">15422 1445 696 0,'0'7'729'0,"-3"3"-84"15,0 3-16-15,-1 3-71 0,0 5-44 16,-2 4-49-16,-1 5-62 0,1 1 40 0,-5 15-52 16,1-2-34-16,0-5-14 0,-1 7-42 15,1 0 19-15,-3-1-37 0,2-8 49 0,4-5-90 16,-3 1-45-16,3-4 41 0,0 1-133 16,0-7-105-16,1 0 0 0,-1-3 0 0,-1-2 0 15,5-5 0-15,-3 0 0 0,2-2 0 0,1-2 0 16,-3-4 0-16,1-1 0 0,-2-2 0 15,1-1 0-15,6-1 0 0,-10-7 0 0,2-2 0 16,-2-5 0-16,0-3 0 0,0-5 0 16,3-3 0-16,3-4 0 0,-2-3 0 0,3-3 0 15,3 0 0-15,6-12 0 0,4-2 0 16,4 3 0-16,3-3 0 0,4 4 0 0,6 1 0 0,-3 2 0 16,4 2 0-16,-2 1 0 15,5 4 0-15,-3 4 0 0,2 1 0 0,-6 6 0 16,-3 6 0-16,3 2 0 0,-4 3 0 0,4 3 0 15,-3 2 0-15,2 0 0 0,-2 5 0 16,-3 2 0-16,-1 1 0 0,3 2 0 0,-7 2 0 0,-2 2 0 16,-1 1 0-16,-3 3 0 0,-4 2 0 15,-3 1 0-15,-6 5 0 0,-1 1 0 0,-7 2 0 16,1 5 0-16,-12 8 0 16,-2-2 0-16,7-5 0 0,-1-6 0 0,1-1 0 0,6-5 0 15,-3 0 0-15,7-4 0 16,0-2 0-16,2 0 0 0,1-2 0 0,-2-1 0 0,2 1 0 15,4-2 0-15,-2 0 0 0,2-1 0 16,3 0 0-16,0-4 0 0,3 9 0 16,2-5 0-16,1 1 0 0,1 1 0 0,6 3 0 0,-2 0 0 15,6 2 0-15,3 4 0 0,1 2 0 16,-1 2 0-16,4 1 0 0,7 7 0 0,-4-2 0 16,1 7 0-16,-4-7 0 15,-7-2 0-15,4-4 0 0,-1 3 0 0,-6-5 0 0,-1 1 0 16,1-3 0-16,-4-3 0 15,4-1 0-15,-4 0 0 0,-3-4 0 0,0-2 0 0,3-2 0 16,-6-3 0-16,-4 0 0 0,13-11 0 16,-6 0 0-16,-3-1 0 0,3-8 0 15,2 0 0-15,-2-5 0 0,7-2 0 0,-4-3 0 0,8-13 0 0,-2 3 0 16,5 0 0-16,0 1 0 16,-1 0 0-16,1 1 0 0,-4 9 0 0,-1 4 0 15,-1 2 0-15,-5 2 0 0,0 1 0 16,4 1 0-16,-4 1 0 0,0 0 0 0,1 3 0 15,-2 1 0-15,-2 2 0 16,4-2 0-16,-1 1 0 0,-3 2 0 0,2 0 0 0,-1 4 0 16,-1-2 0-16,-4 2 0 0,4 0 0 15,-1 3 0-15,-1 0 0 0,-2 1 0 0,4 0 0 16,-7 3 0-16,0 0 0 0,13 3 0 16,-13-3 0-16,7 9 0 0,-3-2 0 0,-1 3 0 15,0 1 0-15,-2 4 0 0,2 1 0 0,0 3 0 16,-3 1 0-16,3 5 0 0,-6 2 0 15,6-1 0-15,-3 0 0 0,-3 3 0 0,3-1 0 16,-3 6 0-16,-4-1 0 0,1-1 0 16,-2 1 0-16,-2-1 0 0,0-1 0 0,-1 1 0 0,-2-2 0 15,-1-3 0-15,1-1 0 16,2-2 0-16,-3-3 0 0,4-6-365 0,0-3-916 16,-4-2 104-16,4-5 116 0,-1-3 175 15,-5-3 4-15,6-3 44 0,-4-1 205 0,0-2-30 16</inkml:trace>
  <inkml:trace contextRef="#ctx0" brushRef="#br0" timeOffset="15465.382">15897 1889 141 0,'4'-6'685'16,"-4"6"11"-16,7-2 1 0,-7 2-50 0,10-4-14 0,-3 3-85 15,-1-2-68-15,8 1-37 16,-3 0-48-16,6 0-60 0,0-1-34 0,3 1-25 15,4-1-75-15,-4 0-142 0,5 2-141 16,-1-1-234-16,0 1-246 0,3-1-134 0,0 0-325 0,-3 2 76 16,0-2 141-16,-3 0 40 15,2 0 102-15,-2-2 17 0</inkml:trace>
  <inkml:trace contextRef="#ctx0" brushRef="#br0" timeOffset="16506.131">16676 1489 409 0,'0'0'689'0,"0"0"-64"0,0 0-44 16,0-5-34-16,0 5-29 15,0 0 7-15,0 0-71 0,0 0-41 0,0 0-7 16,0 0-41-16,0 0 34 0,0 0-42 16,-3 18-37-16,0-7-7 0,3 2-41 0,-3 5-34 15,3 0-11-15,-4 6 4 0,4 0 33 16,-6 3-226-16,2 5-38 0,1-1 0 0,-5 1 0 16,2 2 0-16,-4-2 0 0,0 0 0 15,2-2 0-15,-2-1 0 0,0-6 0 0,0-2 0 16,3-1 0-16,0-1 0 0,1-5 0 0,-2 0 0 0,5-4 0 15,-1-3 0-15,-2-2 0 16,2-4 0-16,4-1 0 0,0 0 0 16,-9-17 0-16,9 3 0 0,3-5 0 0,4-4 0 15,3-7 0-15,10-12 0 0,1 2 0 0,-1 0 0 16,1 2 0-16,3 3 0 0,-7 6 0 16,0 5 0-16,-4 5 0 0,-2 3 0 0,-1 2 0 0,0 3 0 15,-6 2 0-15,6 3 0 16,-6 3 0-16,-1 3 0 0,-3 0 0 0,10 6 0 0,-7 0 0 15,0 1 0-15,2 3 0 16,-2-1 0-16,0 1 0 0,1-2 0 0,2 1 0 16,-2-4 0-16,5 2 0 0,-1-3 0 0,2-4 0 0,0-2 0 15,4-1 0-15,0-7 0 0,6 0 0 16,4-5 0-16,1-1 0 0,-2-1 0 0,1 0 0 16,0 2 0-16,0-2 0 15,-7 5 0-15,0 1 0 0,-4 2 0 0,2 1 0 0,-5 0 0 16,0 3 0-16,0-1 0 15,-3 0 0-15,0 2 0 0,-1 1 0 0,1-1 0 16,0 2 0-16,-3-2 0 0,-4 4 0 0,7-2 0 16,-7 2 0-16,9 0 0 0,-9 0 0 15,0 0 0-15,11 6 0 0,-11-1 0 16,3 2 0-16,-3 4 0 0,-3 3 0 0,0 2 0 0,0 3 0 16,-2 5 0-16,-1 6 0 0,-4 1 0 0,3 3 0 15,-1 0 0-15,-4 0 0 16,1 9 0-16,1-6 0 0,0-5 0 0,3-1 0 0,-1-2 0 15,2-7 0-15,-1 1 0 16,4-7 0-16,-1 0 0 0,1-4 0 0,0-2 0 0,0-1 0 16,1-3 0-16,-1-4 0 0,3-2 0 15,0 0 0-15,0 0-4 0,5-20-1329 0,1 6 89 16,1-2 220-16,3 3 23 0,1-7 104 16,2 0 104-16,0 1 55 0,2-6 146 15</inkml:trace>
  <inkml:trace contextRef="#ctx0" brushRef="#br0" timeOffset="16842.332">17542 1459 156 0,'0'0'704'0,"0"0"10"0,0 0-2 0,0 0-98 0,0 0-11 16,0 0 8-16,-8 19-38 0,-1-6-41 15,5 1-51-15,-2 3 14 0,2 3-22 0,-3 4-30 16,0 2-30-16,1 4-33 0,2 3-93 15,1 0-287-15,3 2 0 0,-3 1 0 0,3-6 0 0,0 1 0 16,3-1 0-16,-3-2 0 16,3 0 0-16,1-1 0 0,2-1 0 15,1-7 0-15,4 1 0 0,-4-8 0 0,6 0 0 16,-2-6 0-16,2-4 0 0,4-6 0 0,3-6 0 16,1-6 0-16,3-4 0 0,10-12 0 15,-9-2 0-15,2 0 0 0,-4-1 0 0,-5 4 0 0,-5 6 0 16,-2 3 0-16,-1 3 0 0,-7-1 0 0,3 4-179 15,-5 2-465-15,-1 1-157 16,0 3-226-16,0-2 73 0,0 4 12 0,-1-2 30 16,-2 1 164-16,3 1 48 0,0 1 89 15,0-1 49-15</inkml:trace>
  <inkml:trace contextRef="#ctx0" brushRef="#br0" timeOffset="17278.607">18318 1330 606 0,'-14'-4'801'0,"14"4"-34"16,-10-2-37-16,10 2-27 0,-13 2-36 0,13-2-49 15,-18 2-52-15,11 2-34 0,-4-1-44 0,2 0-60 0,-1 3-22 16,-1-2-38-16,1 3-40 15,-3 0-145-15,2 3-183 0,-2 2 0 0,2 2 0 0,-3 2 0 16,5 4 0-16,2-2 0 16,-1 3 0-16,5 0 0 0,3 4 0 0,0 0 0 15,3 1 0-15,5 4 0 0,-2-2 0 16,4 1 0-16,4-1 0 0,-3-1 0 0,2-3 0 0,-2 0 0 16,-1-2 0-16,-1-2 0 15,-5-3 0-15,3-1 0 0,-7 0 0 0,0-3 0 16,0 1 0-16,-7 0 0 0,0 0 0 0,0-3 0 15,-6 2 0-15,-1-4 0 0,-2 3 0 16,-2-3 0-16,1-2 0 0,-4 1 0 0,-3 0 0 16,0-3 0-16,0 2 0 0,-2-2 0 0,2 1 0 15,0 1 0-15,6-1 0 0,-2-2 0 16,3 0 0-16,3 0 0 0,3 1 0 16,1-3 0-16,4 2-473 0,2-1-838 0,1 0 142 0,3-3 164 15,0 0 29-15,0 0 90 16,0 0 104-16,0 0 86 0,0 0 112 0</inkml:trace>
  <inkml:trace contextRef="#ctx0" brushRef="#br0" timeOffset="20989.842">19678 1405 457 0,'1'-9'715'0,"-1"5"-71"0,0 4 1 0,-1-8-31 15,1 4-56-15,0 4 12 0,-3-8-45 0,3 8-37 0,0-9-30 16,-3 6-56-16,3 3 45 15,-3-7-68-15,3 7 38 0,0-6-70 0,0 6 10 0,-1-5-189 16,1 5-168-16,-7-4 0 16,7 4 0-16,0 0 0 0,0 0 0 0,-13 8 0 15,3 2 0-15,-4 7 0 0,-6 7 0 16,-8 14 0-16,-14 13 0 0,-1 2 0 0,-2 6 0 0,0 0 0 16,-9 4 0-16,6 2 0 15,0-2 0-15,4-1 0 0,-1-5 0 0,1-2 0 16,10-13 0-16,3-1 0 0,4-8 0 0,6-7 0 15,7-5 0-15,0-6 0 0,5-2 0 16,2 0 0-16,-1-4 0 0,2 0 0 0,2-5 0 0,1-1 0 16,3-3 0-16,0 0 0 15,3-18 0-15,4 2 0 0,7-10 0 0,6-13 0 0,7-8 0 16,7-13 0-16,5-7 0 16,2-1 0-16,3-3 0 0,4 3 0 0,0-2 0 15,-4 8 0-15,0 3 0 0,-2 5 0 16,-1 4 0-16,-11 11 0 0,1 4 0 0,-4 4 0 0,-6 7 0 15,-4 5 0-15,-3 4 0 16,-4 3 0-16,0 0 0 0,1 4 0 0,-1 0 0 16,-3 4 0-16,3-1 0 0,-3 5 0 0,-7 0 0 0,13 9 0 15,-6 3 0-15,1 3 0 16,-2 6 0-16,-2 6 0 0,-1 7 0 0,0 5 0 0,-6 16 0 16,0 3 0-16,-1-1 0 15,-3-1 0-15,-3 2 0 0,-1-3 0 0,-2 1 0 16,-1-6 0-16,1-3 0 0,-1-4 0 15,4-10 0-15,0-5 0 0,-1-4 0 0,4-5 0 16,-2 1 0-16,1-5 0 0,-2-5 0 16,3-5 0-16,0 1 0 0,-3-5-328 0,10-1-320 0,-14-8 4 15,5 1-67-15,1-6-134 16,4 4-60-16,-2-5 268 0,-1-2 254 0</inkml:trace>
  <inkml:trace contextRef="#ctx0" brushRef="#br0" timeOffset="21161.435">19426 1962 2691 0,'-4'-14'90'0,"1"2"133"15,-1 3 86-15,1 3 8 0,2 1-5 16,1 1 23-16,0 4-14 0,-3-6 70 15,3 6 11-15,0 0-49 0,7-4 20 0,-7 4-57 16,0 0 23-16,17 1-67 0,-7 1-27 16,4-2-6-16,0-2-46 0,6 0 27 0,4-4-82 15,0-2-38-15,7-4-88 0,4 0-80 0,5-7-73 16,4-2-183-16,-13 4-190 0,8-7-100 16,1 2-581-16,-9 6 149 0,-4-1 74 0,-2 0 101 15,-2 1 78-15,-2-1 85 0,-1 2 53 16</inkml:trace>
  <inkml:trace contextRef="#ctx0" brushRef="#br0" timeOffset="21788.864">20325 1347 599 0,'0'0'707'16,"6"-2"-29"-16,-6 2-30 0,0 0-23 15,0 0-48-15,0 0-18 0,0 14-19 0,-6-4-38 0,2 5-40 16,-2 1-15-16,-2 5-34 15,1 4-29-15,-3 5-75 0,-4 1-15 0,-5 12-22 0,4-1-97 16,-1 0-175-16,-5-1 0 0,3-3 0 16,-1-6 0-16,4-5 0 0,2-1 0 15,0 1 0-15,2-2 0 0,1-6 0 0,0-2 0 0,5-2 0 16,-1-3 0-16,-1 1 0 0,4-6 0 16,0 2 0-16,0-3 0 0,-1-2 0 0,0-1 0 15,4-3 0-15,0 0 0 16,0 0 0-16,0 0 0 0,0 0 0 0,4-17 0 0,-4 17 0 15,0-10 0-15,4 2 0 16,-4-2 0-16,6 0 0 0,-3-5 0 0,4-1 0 0,0-5 0 16,4-5 0-16,-1-1 0 0,4-1 0 15,-1-1 0-15,8-9 0 0,-8 7 0 16,0 3 0-16,1-3 0 0,-3 6 0 0,3 0 0 0,-1 0 0 16,-2 4 0-16,-1 3 0 0,0 0 0 15,-4 4 0-15,2 1 0 0,-1 0 0 0,-1 3 0 16,1 1 0-16,-1 0 0 0,-1 0 0 15,-2 2 0-15,0 1 0 0,0 2 0 16,-2-2 0-16,-1 6 0 0,9-2 0 16,-9 2 0-16,7 9 0 0,-3 0 0 0,0 6 0 15,-1 3 0-15,0 8 0 0,1 9 0 0,-1 4 0 16,0 16 0-16,0 1 0 0,-2 0 0 0,-1-2 0 16,4-10 0-16,-4-6 0 0,3-4 0 15,-3-3 0-15,3-4 0 0,-2-1 0 0,-1-7 0 16,3-3 0-16,0-1 0 0,-3-3 0 0,6-6 0 15,-2-8 0-15,-4 2 0 16,24-20 0-16,-7-5 0 0,7-16 0 0,0-4 0 0,4-3 0 0,-1 2 0 16,-3 3 0-1,-7 2 0-15,0 9 0 0,-4 7 0 0,-6 4 0 0,4 3 0 0,-5 1 0 16,1 5 0-16,-3 1 0 16,0 2 0-16,2 0 0 0,-2 3-600 0,-1 0-558 15,0 3 41-15,-3 3 145 0,4-8 60 16,-1 5 75-16,5-3 148 0,-2-1-52 0,4 0 60 15</inkml:trace>
  <inkml:trace contextRef="#ctx0" brushRef="#br0" timeOffset="22043.382">21121 1266 565 0,'0'0'771'0,"13"7"4"15,-13-3 10-15,1 4-66 0,2 3 10 0,-3 3 1 16,0 6-26-16,-3 5-79 15,-1 6-14-15,-2 4-30 0,-5 11-90 0,-6 4-386 0,4 0-105 16,-8 0 0-16,3 2 0 16,2-7 0-16,-5 1 0 0,0-1 0 0,4-6 0 0,-3-1 0 15,7-10 0-15,-2-3 0 0,6-7 0 16,-2-1 0-16,-3-1 0 0,7-8-410 0,-5-4-815 16,1-4 41-16,1-4 112 0,-1-5 215 15,-6-5 1-15,1-7 108 0,-8-16 70 0,3-4 172 16,3-5-56-16</inkml:trace>
  <inkml:trace contextRef="#ctx0" brushRef="#br0" timeOffset="22205.598">20707 1380 532 0,'7'-10'588'0,"0"2"67"15,0 1 1-15,3 0-5 0,4 4-48 0,-1-4 12 0,5 4-31 16,3-1-33-16,-1 0-37 16,7 0-67-16,4 2-19 0,0-2-67 0,3 1-11 15,6 1-52-15,-1-3-75 0,1 3-126 16,-2-2-59-16,3 0-135 0,-7 3-179 0,0 0-301 15,-6-5-74-15,3 5-478 16,0-3 102-16,-4-3 118 0,-4 0 157 0,-2-1 60 0,0-2 3 16,-1-3 11-16,0 0 112 0</inkml:trace>
  <inkml:trace contextRef="#ctx0" brushRef="#br0" timeOffset="22539.269">22259 489 189 0,'-10'13'726'0,"0"7"26"15,-11 18-40-15,-5 4-12 16,-13 21 11-16,1 6 0 0,-6 6-26 0,-7 7-19 0,-14 29-70 16,-3 4-82-16,-1 10 26 0,-2 3-15 15,-4 0-361-15,-4 2-164 0,-4-1 0 0,2-3 0 16,2-3 0-16,7-7 0 0,4-7 0 15,6-7 0-15,18-25 0 0,3-9 0 0,4-3 0 16,6-8 0-16,10-13 0 0,0-7 0 16,8-6 0-16,-1-8 0 0,4-5 0 0,6-2 0 15,-5-4 0-15,5-2 0 0,0-3 0 16,1-3 0-16,2-1 0 0,1-3 0 0,0 0 0 16,11-17-1222-16,-4 9 5 0,0-3 152 0,3-3 153 15,1 2 44-15,-2-3 60 0,3 0 105 16,4 0 66-16,-3-3 4 0</inkml:trace>
  <inkml:trace contextRef="#ctx0" brushRef="#br0" timeOffset="22955.63">22694 1121 26 0,'-10'15'767'0,"-1"-1"18"16,4 3-92-16,1 1-12 15,-1 2-37-15,-4 3-67 0,4 4 38 0,-2 5-53 0,-6 13 19 16,2 3-45-16,-4 4 15 16,3 2-90-16,-6 1-18 0,3 1-174 0,-1 0-269 15,-3 11 0-15,2-14 0 0,4 1 0 0,-4-3 0 0,1-2 0 16,1-3 0-16,3-2 0 16,-3-9 0-16,7-6 0 0,0-1 0 0,-1-10 0 0,4 1 0 15,1-5 0-15,-1-3 0 16,1-2 0-16,1-6 0 0,5-3-86 0,0 0-681 15,-6-16-369-15,5 4 49 0,1-7 74 16,1-4 172-16,2-4 44 0,5-4 49 0,-2-3 81 0,4-11 83 16</inkml:trace>
  <inkml:trace contextRef="#ctx0" brushRef="#br0" timeOffset="23280.163">22734 1023 11 0,'15'-11'633'0,"-2"-1"-41"16,1 2 0-16,2 0-30 0,-1 1-41 15,1 1-11-15,5 0-26 0,3 4-15 0,-1 1-3 16,2 3-87-16,2 2-17 0,1 3-20 16,-1 2-3-16,4 2-26 0,-4 4 25 0,-7-1-14 15,1 2 23-15,-8 3-38 0,-2 1-67 16,-4 2-186-16,-4 0-56 0,-6 5 0 15,-7 5 0-15,-8 10 0 0,-6-3 0 0,-7 2 0 0,-6-3 0 0,3-4 0 16,-3-1 0-16,-1-6 0 16,3-9 0-16,9-3 0 0,5-5 0 0,3-2 0 15,2-3 0-15,4-2 0 0,3-2 0 0,2-4-470 0,4-4-271 16,3 2-368-16,0-2 40 16,7 0 101-16,2-1 97 0,2-3 112 0,6 0 36 0,3 0 113 15,2 3 18-15</inkml:trace>
  <inkml:trace contextRef="#ctx0" brushRef="#br0" timeOffset="23562.559">23199 1410 573 0,'-16'26'685'0,"1"0"-7"0,2-1 10 0,-1 1-29 16,1 3 8-16,-8 9-42 0,8-6-92 16,2-5 14-16,-3-2-52 0,8-2-82 0,-1-3-18 15,4-4-56-15,3-2-11 0,0-1-64 0,6-4-22 0,1-5-182 16,0-4-60-16,10-6 0 0,3-6 0 15,15-14 0-15,-1-7 0 0,0-3 0 0,0-4 0 16,-6-6 0-16,-1-1 0 16,-10-4 0-16,1-2 0 0,-6 3 0 0,-5 1 0 0,-4 13 0 15,-3 6 0-15,-3 6 0 16,-3 6 0-16,-1 3 0 0,-3 2 0 0,-1 4 0 16,-2 3 0-16,-1 5 0 0,1 1 0 0,3 5 0 15,-1-1 0-15,4 5-1129 0,4 0-122 16,0 4 160-16,6-2 79 0,3 0 62 0,5 1 157 0,3-3 67 15,10-1 86-15,0 1 93 0</inkml:trace>
  <inkml:trace contextRef="#ctx0" brushRef="#br0" timeOffset="23926.301">24061 1250 242 0,'6'-2'945'0,"-1"4"-88"0,-5-2-90 0,0 0-53 15,0 0-84-15,0 0-50 0,0 0-32 16,0 0-31-16,-12-11 1 0,2 6-53 0,-2-2 19 15,1 2-56-15,-3-3-100 16,0 3-160-16,-2-3-168 0,-2 2 0 0,-3-2 0 0,1 2 0 16,0 2 0-16,0 1 0 0,-1 1 0 15,6 3 0-15,-5 2 0 0,3 3 0 0,-4 4 0 16,5 7 0-16,1 0 0 0,-1 7 0 0,3 3 0 16,2 3 0-16,4 1 0 0,1 3 0 15,2 4 0-15,1-1 0 0,3 2 0 0,-4-3 0 16,4 1 0-16,-3-2 0 0,-1-2 0 15,1 0 0-15,-4-2 0 0,-4 0 0 0,1-2 0 0,-11 7 0 16,-5-2 0-16,-1-9 0 16,-7 2 0-16,-2-2 0 0,2-10 0 0,3-5 0 15,-2 0 0-15,5-7 0 0,5-3 0 16,-1-3 0-16,0-8 0 0,7-2 0 0,0-5 0 16,10 0 0-16,4-5 0 0,3-2-403 0,6 0-911 15,4-4 160-15,7 0 82 0,8-10 119 0,4-1 100 16,6 3 179-16,13-8-56 0,7 3 97 15</inkml:trace>
  <inkml:trace contextRef="#ctx0" brushRef="#br0" timeOffset="24128.017">24472 1182 629 0,'10'7'834'0,"1"4"3"0,-9 1-10 16,5-1 14-16,-7 5-48 0,-4 1-130 0,-1 5 67 15,-6 7-49-15,-7 10 42 16,-2 3-105-16,-4 2-603 0,0 4-15 0,-4-2 0 0,1 0 0 15,-1-1 0-15,-2-2 0 0,3-2 0 0,-2-3 0 0,0-5 0 16,-2-2 0 0,10-6 0-16,1-5 0 0,9-6 0 0,-6 0 0 0,7-4 0 0,-3-2-473 15,5-2-827-15,-2-1 116 16,3-4 134-16,1-1 194 0,6 0-15 0,-17-3 89 16,16-2 71-16,-5-2 100 0</inkml:trace>
  <inkml:trace contextRef="#ctx0" brushRef="#br0" timeOffset="24361.841">24174 1122 726 0,'0'-6'1169'16,"3"2"-168"-16,0-1-200 0,1-2-72 16,7 1-66-16,2-2-67 0,0 0-27 0,11-1-51 0,3 2-60 15,5-4-19-15,5 2-40 16,1 3-276-16,3 0-123 0,0-1 0 0,4 4 0 15,-2-1 0-15,-2 3 0 0,4 1 0 16,-4 0 0-16,0 2 0 0,-3 1 0 0,0 3 0 0,-1 0-846 16,-3 2-408-16,-3 2 85 15,-7-1 182-15,-3 1 60 0,-2 2 156 16,-4 2 105-16,-5 3-23 0,-4-2 149 0</inkml:trace>
  <inkml:trace contextRef="#ctx0" brushRef="#br0" timeOffset="26213.817">549 3735 152 0,'-4'3'227'0,"-4"1"-3"0,2-1 18 0,-3-2 26 16,2 4 7-16,-1-3 53 0,1 0 18 15,-2 2 49-15,2-2 11 0,-4 0 37 0,4-1 7 0,-2 2 34 16,-2-1 19-16,1 1 22 16,3 0-37-16,0-2 3 0,-4 0 60 0,11-1 22 0,-13 2-48 15,3-1-230-15,3 0-295 16,7-1 0-16,-11 3 0 0,5-3 0 0,6 0 0 16,0 0 0-16,-14 1 0 0,14-1 0 15,0 0 0-15,0 0 0 0,0 0 0 0,0 0 0 16,0 0 0-16,0 0 0 0,38 0 0 0,-24 0 0 0,6-1 0 15,0 1 0-15,4-3 0 0,-3 3 0 16,3-1 0-16,0 0 0 0,-1-1 0 0,1 0 0 16,-2 2 0-16,-2-4 0 15,0 1 0-15,-6 2 0 0,0-2 0 16,-1 2 0-16,1 0 0 0,-1 0 0 0,-6-1 0 16,1 2 0-16,-8 0 0 0,16 0 0 0,-9-4 0 0,-7 4 0 15,8-3 0-15,-8 3 0 16,6-6 0-16,-6 3 0 0,0 3 0 0,0 0 0 15,0-8 0-15,-4 3 0 0,1 0-1013 0,-4-1-261 16,1 4 139-16,-1-5 92 0,0 0 157 16,-1 0 41-16,1-1 127 0,1 0 111 0,0-1-37 0</inkml:trace>
  <inkml:trace contextRef="#ctx0" brushRef="#br0" timeOffset="26559.176">641 3538 472 0,'0'0'622'15,"0"0"-22"-15,0 0-57 0,0-4-3 0,0 4 0 0,7-3-19 16,-7 3 0-16,17 3-44 16,-3-3-8-16,3 2-22 0,0 1-8 0,10 3-52 0,0 0-18 15,-2 2 7-15,6 1-22 0,-1 1-42 16,1 0-110-16,-1 3-202 0,-7-3 0 16,2 1 0-16,-5 2 0 0,-2-2 0 15,-1 2 0-15,0 0 0 0,-7 3 0 0,0-2 0 0,-4 2 0 16,2 1 0-16,-8 0 0 0,0 2 0 0,-3 2 0 15,-8 3 0-15,-2 1 0 0,-5 1 0 16,-1-2 0-16,-3-2 0 0,-8 7 0 0,3-9 0 16,6-2 0-16,1-2 0 15,-1-2 0-15,0-5 0 0,2 2 0 0,4-4 0 0,-1 2 0 16,2-3 0-16,3 1 0 16,1-4 0-16,-3 2 0 0,6-3 0 0,0 0 0 0,0 2 0 15,3-3 0-15,4-1 0 16,0 0 0-16,0 0-280 0,0 0-1008 0,-4 4 175 15,4-4 59-15,0 0 157 0,0 0 14 16,0 0 98-16,0 0 55 0,15 5 97 0</inkml:trace>
  <inkml:trace contextRef="#ctx0" brushRef="#br0" timeOffset="30329.699">8134 3713 431 0,'10'-3'674'0,"1"-2"15"0,-1 0-82 0,7-2-75 15,-4 1-29-15,2 3 0 0,2-5-4 0,6 0 14 16,1 2-66-16,0 0-45 16,3 1-11-16,4 0-7 0,8 2-38 0,4-1-48 0,13 0-15 15,-2 3-38-15,-7 1 16 0,15 0-78 16,3 0-183-16,-3 1 0 0,2 1 0 0,-12 3 0 15,-8-5 0-15,1 3 0 0,-1-2 0 16,-3-1 0-16,3 4 0 0,-3-4 0 0,-5 0 0 16,1 0 0-16,3-4 0 0,1 0 0 15,-3 0 0-15,0 0 0 0,-8-2 0 0,1 3 0 16,-3-3 0-16,-4 0 0 16,-4 4 0-16,-2-3 0 0,-2 1 0 0,-2-2 0 0,-1 6 0 15,-6-4 0-15,1 1 0 0,-2 1 0 0,-6 2 0 0,4-3 0 16,-4 3 0-1,0 0 0-15,0 0-507 0,0 0-751 0,-25 0 148 16,19 0 64-16,-4-4 123 0,2 2 70 0,-2-1 116 16,1-4 67-16,2 0 78 15</inkml:trace>
  <inkml:trace contextRef="#ctx0" brushRef="#br0" timeOffset="30700.507">9498 3296 480 0,'0'0'603'0,"20"4"-45"0,-5-2-36 0,2 5-31 0,6-3-48 16,2 4-11-16,9 5-37 16,0-3 14-16,10 8-29 0,1 4-8 0,-1-3-33 0,1 8-37 15,-4 2-19-15,-1-2-23 0,-1 4 124 16,-2 2-194-16,-6 1 3 0,-1-1 12 0,-7 2-30 15,-5-3 19-15,-5-7-19 0,-5-3-4 16,-2-1 23-16,-2-2-153 0,-4-1-41 16,-3 2 0-16,-1-4 0 0,-2 1 0 15,-5 0 0-15,-3-1 0 0,-3-3 0 0,0 0 0 0,-6-3 0 16,1-3 0-16,-2 1 0 16,1-4 0-16,-1 1 0 0,3-3 0 0,-2 2 0 15,5-3 0-15,-3 0 0 0,5 2 0 0,-2 1 0 0,2-1-626 16,2 3-562-16,-3 2 42 15,3 1 148-15,-3 1 171 0,0-1-18 0,4 2 100 0,-1 0 27 16,3 1 115-16</inkml:trace>
  <inkml:trace contextRef="#ctx0" brushRef="#br0" timeOffset="31766.87">207 4502 11 0,'0'0'837'0,"0"0"-25"16,-6 3-101-16,6-3-18 0,0 0-19 0,0 0-53 0,0 0-25 15,0 0-45-15,12 8-82 16,-2-5-18-16,2-2-38 0,4 0-15 0,2 2-59 16,2-2 11-16,4 2-85 0,3-1-265 0,-3 0 0 0,1-1 0 15,5 0 0-15,-3 2 0 16,3-2 0-16,-5 0 0 0,-1-1 0 0,0 0 0 0,-4 1 0 15,-3-1 0-15,0 0 0 0,-3 0 0 16,-4 1 0-16,1-1 0 0,-1 0 0 0,-10 0 0 16,17-2 0-16,-13 0 0 15,5 2 0-15,-9 0-395 0,4-13-852 0,2 5 59 0,-6 1 231 16,3-3 23-16,2-2 73 16,-5-3 117-16,0 5 51 0,0-6 19 0</inkml:trace>
  <inkml:trace contextRef="#ctx0" brushRef="#br0" timeOffset="32100.412">603 4206 7 0,'0'0'692'0,"0"0"-55"16,0 0-34-16,23 11-41 0,-8-6-63 15,2 2-26-15,6 2-7 0,5 5-49 0,3-3 15 16,13 10-79-16,1-3-21 15,2 1-12-15,-1 3-19 0,0 2-21 0,-4 1-31 0,-4 0-40 16,-1 0 29-16,-3 2-22 0,-7-4 22 0,-9 1-11 0,-5-5 15 16,-2 2-48-1,-5 0-190-15,-2-1-4 0,-4 0 0 0,-7 4 0 0,-3-3 0 16,-4 4 0-16,-6-1 0 0,-8 7 0 16,5-7 0-16,-2-5 0 0,-1-2 0 0,4-6 0 15,-5 2 0-15,4-4 0 0,-2-2 0 16,2 1 0-16,2-3 0 0,1-1 0 0,2 0 0 15,-3 1-611-15,2-1-562 16,4 1 30-16,-1 0 156 0,-2-1 83 0,5 2 92 0,-4-1 45 16,3 1 93-16,-3 2 19 0</inkml:trace>
  <inkml:trace contextRef="#ctx0" brushRef="#br0" timeOffset="35081.629">8336 4429 402 0,'-14'6'826'0,"4"0"12"0,0-4-34 0,2 2-22 0,-1-1 15 16,5-1-94-16,4-2 1 15,-10 1-8-15,3 2-26 0,7-3-59 0,-7 3-253 16,7-3-358-16,-7 1 0 0,7-1 0 15,0 0 0-15,0 0 0 0,0 0 0 0,0 0 0 0,21 2 0 16,-8-3 0-16,8 0 0 16,10 0 0-16,0-3 0 0,13 1 0 0,17-3 0 0,1 2 0 15,3-2 0-15,3 4 0 0,1-3 0 16,-4 1 0-16,-3 4 0 0,-8-3 0 16,-6 3 0-16,-3 0 0 0,-1 0 0 15,0 0 0-15,-3 3 0 0,-7-3 0 0,0 1 0 0,-2-1 0 16,2 0 0-16,-1 0 0 0,-5 0 0 0,0-1 0 15,-1 1 0-15,-3 0 0 16,-1-3 0-16,-2 0 0 0,-3 2 0 16,1 0 0-16,-1-3 0 0,-5 3 0 0,1 0 0 15,-1 0 0-15,-3 0 0 0,1-2 0 0,-1 2 0 0,-3-2 0 16,-7 3 0 0,14 0 0-16,-7 0 0 0,-7 0 0 0,10 0 0 0,-10 0 0 0,0 0 0 15,11-2 0-15,-11 2 0 16,0 0 0-16,0 0 0 0,0 0-485 0,0 0-713 15,-21-9 36-15,11 5 153 0,-1 3 82 16,1 0 134-16,0 0 45 0,-4-3 33 0,1 1 45 0</inkml:trace>
  <inkml:trace contextRef="#ctx0" brushRef="#br0" timeOffset="35463.671">9395 4185 122 0,'15'-1'618'0,"1"1"-18"0,8 1-42 0,0-1-3 0,7 1-30 16,3 1-48-16,-3 2-38 0,7 0-15 15,5 2-10-15,-4 1-68 0,-1 0-11 16,-1 2 4-16,11 3 0 0,-10 3-23 0,-5-4-33 0,-2 5-41 15,0-3 34-15,-4 4-8 0,-3-1 26 16,-3 0-67-16,-1-2-33 0,-6 0-194 0,0 3 0 16,-4-1 0-16,-3-1 0 0,-3 2 0 15,-1 1 0-15,-6-2 0 0,-2 2 0 0,-4 2 0 16,-2 0 0-16,-6 4 0 16,-3-5 0-16,-1 3 0 0,-3-3 0 0,-3-3 0 0,2 1 0 15,-1-1 0-15,-5-7 0 16,4 4 0-16,0-6 0 0,-4 5 0 0,6-3 0 0,-5-5 0 15,-1 8 0-15,4-7-440 0,2 1-803 16,2 1 103-16,-4 2 120 0,3-2 63 0,2 0 142 16,3-1 55-16,-5 1 49 0,6-1 108 0</inkml:trace>
  <inkml:trace contextRef="#ctx0" brushRef="#br0" timeOffset="36667.228">78 5288 726 0,'0'0'927'0,"-5"-3"-23"16,5 3-25-16,0 0-90 0,-6-3-55 0,6 3-60 16,0 0-30-16,0 0-63 0,-4-5-94 0,4 5-36 0,0 0-56 15,0 0-395-15,15-5 0 16,-3 4 0-16,-1-2 0 0,9 1 0 0,1-2 0 16,3 1 0-16,6 1 0 0,1-2 0 15,0 3 0-15,3 1 0 0,0 0 0 0,-2 0 0 16,2 0 0-16,-3 2 0 0,-1 1 0 0,-2-1 0 15,-5-1 0-15,1 1 0 0,-4 2 0 16,-2-3 0-16,-1-1 0 0,-4 1 0 16,1-1 0-16,-1 2 0 0,-2-1 0 0,-1-1 0 0,-10 0 0 15,14 1 0-15,-4-2 0 16,-10 1 0-16,13-1 0 0,-6-1 0 0,-7 2 0 0,11-5 0 16,-11 5 0-16,4-2 0 0,-4 2 0 15,6-2-1166-15,-6 2 45 0,0 0 8 16,0 0 168-16,0 0 62 0,0 0 83 0,0 0 77 0,0 0 83 15,-21-7 52-15</inkml:trace>
  <inkml:trace contextRef="#ctx0" brushRef="#br0" timeOffset="37069.862">555 5057 327 0,'4'-4'641'0,"-4"4"-57"15,14-3-59-15,-7 3 0 16,3-3-7-16,7 3-8 0,-1 0 3 0,8 3-81 0,4-1 8 16,6-1-27-16,1 5-45 15,5-3-14-15,1 3 4 0,10 4-23 16,1 0-15-16,-7 2-86 0,-11-3-14 0,0-1 11 15,-3 3-23-15,-1-1-73 0,-6 2-135 0,-4-2 0 16,-2 2 0-16,-4 1 0 0,-1-1 0 16,-6 2 0-16,-4 0 0 0,-2-1 0 0,-2 1 0 15,-2 1 0-15,-4 2 0 0,-4 1 0 0,-2-2 0 0,-5 1 0 16,-4 1 0 0,-3 1 0-16,-2 0 0 0,-1-3 0 0,-2-2 0 0,-1 1 0 0,0-1 0 15,-2-1 0-15,1-5 0 16,1 6-905-16,1-4-287 0,-1 2 83 0,4-3 115 0,-4 0 126 15,0 1 60-15,4-2 71 16,3-1 63-16,1 2 41 0</inkml:trace>
  <inkml:trace contextRef="#ctx0" brushRef="#br1" timeOffset="52257.507">31189 11555 323 0,'0'0'578'15,"0"0"-54"-15,-14-3-28 0,14 3 14 16,0 0-86-16,-7-1 49 0,7 1-49 0,0 0-36 16,-7 0-12-16,7 0 15 0,0 0-30 15,-8-5-37-15,8 5 29 0,-10-4-73 0,10 4-12 16,-9-1-30-16,9 1-15 16,-10-2 8-16,10 2-26 0,-6-4-4 0,6 4 15 0,-8-3-41 15,8 3-41-15,0 0-59 0,0 0-75 0,0 0 0 16,0 0 0-16,0 0 0 0,0 0 0 15,32-1 0-15,-16 0 0 0,7 1 0 0,8 0 0 0,4 1 0 16,6-2 0 0,6 2 0-16,19-1 0 0,-1 0 0 0,6 2 0 15,1 1 0-15,0 1 0 0,3-2 0 0,1 5 0 16,1-1 0-16,1-1 0 0,-5 1 0 16,2 0 0-16,4-2 0 0,-4 5 0 0,1-3 0 15,0 1 0-15,-2-3 0 0,1 3 0 0,-3-1 0 16,-4 1 0-16,-3-3 0 15,0 3 0-15,-5 3 0 0,-3-2 0 0,1 1 0 0,-5-1 0 16,-7 0 0-16,-9-1 0 0,0 1 0 0,-2 0 0 16,0 0 0-16,-9-1 0 15,2 0 0-15,-1-2 0 0,-3 2 0 0,-3 0 0 16,-1-4 0-16,-1 3 0 0,-4-3 0 16,4 4 0-16,-7-2 0 0,2-2 0 0,-1 1 0 15,-2 0 0-15,2 1 0 0,-1-2 0 0,-3 3 0 16,1-3 0-16,4 2 0 0,-2-1 0 15,-1 4 0-15,2-2 0 0,-2 0 0 0,0-1 0 16,2 4 0-16,-2-1 0 0,0 0 0 0,-1 0 0 16,1 0 0-16,0 0 0 15,-3-1 0-15,-1 1 0 0,3-2 0 0,1-1 0 0,-2 3 0 16,0-3 0-16,2-2 0 0,-6 2 0 16,5-1 0-16,-4 2 0 0,-1-5 0 0,3 2 0 15,-6 1 0-15,4-2 0 0,-6-2 0 0,7 5 0 0,-4-3 0 16,3 4 0-16,-5-1 0 15,0 2 0-15,-1 2 0 0,3 1 0 0,-3 1 0 16,0 1 0-16,0 0 0 0,0 0 0 16,0 2 0-16,0-1 0 0,0 2 0 0,0 0 0 15,-3-3 0-15,2 4 0 16,0-1 0-16,-5 3 0 0,3 2 0 0,-1-1 0 0,-2 1 0 0,-1 2 0 16,-2 2 0-16,-1 2 0 15,-2 1 0-15,-2-1 0 0,1 5 0 0,-4-4 0 16,-3 12 0-16,2-9 0 0,2-1 0 15,-6 7 0-15,-2 4 0 0,0-1 0 0,1-3 0 16,-1-1 0-16,-3 3 0 0,1-3 0 16,-3-1 0-16,5 4 0 0,0-3 0 0,0 0 0 15,5-5 0-15,1-4 0 0,-3 10 0 0,3-3 0 16,2-4 0-16,-2 8 0 0,5-2 0 16,-1-7 0-16,1 1 0 0,-1-2 0 0,4 4 0 0,-1 0 0 15,-1-3 0-15,0 2 0 16,-1-1 0-16,-5 12 0 0,3-8 0 0,3-7 0 15,-1 3 0-15,-1-2 0 0,1-1 0 16,0 0 0-16,-2 2 0 0,1 0 0 0,1-2 0 16,2 1 0-16,-3-2 0 0,1 0 0 15,-1 0 0-15,1 0 0 0,3 3 0 0,-1-3 0 16,-2 1 0-16,2 0 0 0,1 2 0 0,-3-3 0 16,5-1 0-16,-2 2 0 0,0 3 0 15,-1-2 0-15,3-1 0 0,-2 0 0 0,-2 5 0 16,5-7 0-16,0 3 0 0,-1-3 0 15,-1 1 0-15,4 0 0 0,-3 0 0 0,4 0 0 0,-2 0 0 16,2-1 0-16,-3 0 0 16,3 2 0-16,1-1 0 0,-2-5 0 0,0 5 0 15,2-1 0-15,-1 1 0 0,0 0 0 16,-2 0 0-16,2 0 0 0,-2 0 0 0,4 4 0 16,-3-2 0-16,2 0 0 0,-3 3 0 15,4-1 0-15,-4-3 0 0,2 6 0 0,-2-1 0 16,2 0 0-16,-3 0 0 0,0 0 0 15,1 0 0-15,-1-2 0 0,0 4 0 0,-2-3 0 16,0-2 0-16,0 4 0 0,-2-1 0 0,1-1 0 16,0 2 0-16,-1-1 0 0,1 1 0 15,-3 10 0-15,-3 0 0 0,4-5 0 0,1-6 0 0,-5 12 0 16,2-1 0-16,4-4 0 16,-3 4 0-16,2-5 0 0,1-6 0 0,-4 12 0 15,4-9 0-15,0-1 0 0,-1 1 0 16,1-2 0-16,-4 9 0 0,2 3 0 0,-3-1 0 15,4-8 0-15,1-4 0 0,2 1 0 16,-4-1 0-16,0 12 0 0,0-8 0 0,3-1 0 16,-9 7 0-16,7-2 0 0,-2 3 0 0,0 2 0 0,1-9 0 15,1-3 0-15,-5 11 0 16,0 0 0-16,-2 0 0 0,5 0 0 0,-3 0 0 0,-2 4 0 16,2-5 0-16,-2 2 0 15,0 0 0-15,-3 0 0 0,1 1 0 0,-2 0 0 0,-1-1 0 16,2 0 0-16,-5 3 0 15,2-4 0-15,0 2 0 0,0 1 0 0,1-2 0 16,1 0 0-16,-1 2 0 0,0 1 0 16,1-2 0-16,1-1 0 0,-2 0 0 0,2 1 0 0,-2 0 0 15,2-1 0-15,0-1 0 16,1 2 0-16,-1-2 0 0,-3-2 0 0,4 3 0 0,-4-2 0 16,3 0 0-16,1 1 0 0,-4 0 0 0,0-2 0 15,3 2 0-15,-2 0 0 16,2-1 0-16,2-2 0 0,-3 3 0 0,0-2 0 0,0 1 0 15,0 0 0-15,0 0 0 0,1-1 0 16,0 1 0-16,1-2 0 0,-1-1 0 0,2-4 0 16,-3 3 0-16,1-2 0 15,1-7 0-15,-3 8 0 0,2 0 0 0,0 2 0 16,6-10 0-16,-1 0 0 0,0-3 0 16,-2 1 0-16,2-1 0 0</inkml:trace>
  <inkml:trace contextRef="#ctx0" brushRef="#br1" timeOffset="56591.1">27011 12197 81 0,'0'0'410'0,"-10"0"0"0,10 0 7 0,-11 1 40 16,11-1 13-16,-16 3 10 15,9-3-52-15,-4 1 11 0,11-1-37 0,-16 3-7 16,5-2-26-16,4 2 14 0,-3-3-89 15,0 5 0-15,2-2-25 0,-2 1 43 16,0 1-96-16,0 1-22 0,0-3-8 16,0 4-26-16,-4-1-18 0,4 2-16 0,-4 0 16 0,2-1-23 15,-3-1-45-15,1 2 19 16,1 0-14-16,1 1 14 0,-1 3 29 0,-4-4-66 0,4 2-4 16,-1-1-25-16,0 1-27 0,1 0 0 15,-1 5 0-15,0-1 0 0,0-2 0 0,4 3 0 16,-4-2 0-16,4-1 0 0,4 5 0 0,-6-1 0 0,3 0 0 15,-1 2 0-15,0-4 0 16,2 4 0-16,1-2 0 0,-2 0 0 0,2 3 0 16,-4 1 0-16,5 1 0 0,2 2 0 15,-2-3 0-15,5 1 0 0,-6 3 0 0,7-4 0 16,-3-2 0-16,3 5 0 0,-3-5 0 16,3 4 0-16,0-2 0 0,3 2 0 0,-3-3 0 15,3 3 0-15,-3 3 0 16,0-5 0-16,6 1 0 0,-5 1 0 0,0 2 0 0,-1-1 0 15,0-4 0-15,3 2 0 0,-3-1 0 16,0-2 0-16,0 4 0 0,3-4 0 16,-3 1 0-16,2 2 0 0,-1-1 0 0,0 2 0 0,-1-3 0 15,3 5 0-15,0 1 0 0,1 0 0 16,-1-1 0-16,-3-2 0 0,4 0 0 0,-1 0 0 16,-2-3 0-16,-1 3 0 0,3-4 0 15,-3 1 0-15,0 1 0 0,0-1 0 0,3-1 0 16,-3 3 0-16,0-4 0 0,3 2 0 15,-1-2 0-15,-1 1 0 0,-1 0 0 0,1-3 0 16,2 3 0-16,0-1 0 0,0-2 0 16,-2 3 0-16,3-1 0 0,-1-2 0 0,1 3 0 15,-1-3 0-15,0 1 0 0,1 2 0 0,-1 0 0 0,3-3 0 16,-1 3 0 0,-2-1 0-16,3 2 0 0,-2 2 0 0,2-3 0 0,-2-1 0 15,3 4 0-15,-3-5 0 0,4 4 0 16,-3-2 0-16,0-2 0 0,0 3 0 0,3-1 0 15,-5-2 0-15,4 2 0 0,-1-2 0 16,0 3 0-16,-1-2 0 0,2 2 0 0,-1 1 0 0,-2-2 0 16,5 1 0-16,-1 1 0 15,-2 2 0-15,-2-1 0 0,3-3 0 0,-1-1 0 16,-1 3 0-16,4 2 0 0,-5-3 0 16,2-2 0-16,-2 7 0 0,6-6 0 0,-3 6 0 15,-3-2 0-15,2 1 0 0,1-1 0 16,2 0 0-16,-4-2 0 0,2 4 0 0,2-1 0 15,-1 0 0-15,-1-1 0 0,2 2 0 16,-2-1 0-16,1 1 0 0,-1 0 0 0,3 2 0 16,2-2 0-16,-7 0 0 0,5 1 0 0,-3-3 0 15,3 2 0-15,-3-1 0 16,0 1 0-16,-1-3 0 0,2 3 0 0,-1 1 0 0,2-2 0 16,-5 1 0-16,4 0 0 0,-2-2 0 15,0 3 0-15,1 0 0 0,-3 0 0 0,2 0 0 16,-1 0 0-16,-2 0 0 0,3 0 0 15,-2 3 0-15,-1-3 0 0,0 2 0 0,1 0 0 16,-1 1 0-16,1-1 0 0,0 1 0 0,-1-3 0 16,-3 6 0-16,3-3 0 0,-3-2 0 15,4 3 0-15,-1-3 0 0,0 1 0 0,-3-2 0 16,0 0 0-16,5 0 0 0,-3 4 0 16,2-4 0-16,-4 1 0 0,3-1 0 0,0 0 0 0,-2 0 0 15,-1 0 0-15,3 2 0 16,0-3 0-16,-3 3 0 0,0-2 0 0,3 1 0 15,-3-1 0-15,0 0 0 0,1 0 0 16,-2 0 0-16,2 0 0 0,-1 0 0 0,0 3 0 16,0-1 0-16,0-3 0 0,-4 2 0 0,7-2 0 0,-3 2 0 15,1-2 0-15,-1-3 0 16,3 4 0-16,-3-4 0 0,0 3 0 0,3 1 0 16,1-1 0-16,-4 0 0 0,4 1 0 15,-1 0 0-15,2-2 0 0,-5 2 0 0,2 0 0 16,1 2 0-16,0-1 0 0,0-1 0 15,-2 0 0-15,-1 1 0 0,3-1 0 0,3 1 0 0,-4 1 0 16,4-1 0-16,-3 0 0 16,1-1 0-16,-1 3 0 0,2-3 0 0,-3 1 0 15,1-2 0-15,0 3 0 0,2-1 0 0,1-1 0 0,-3 0 0 16,1-1 0-16,-1-1 0 16,2 2 0-16,-3-1 0 0,2-1 0 0,-4 1 0 0,5 0 0 15,-4-3 0-15,0 1 0 16,2 0 0-16,-3-3 0 0,3 5 0 0,0 1 0 15,-2-3 0-15,2 3 0 0,-3-2 0 16,3 3 0-16,1-3 0 0,-4 1 0 0,4 1 0 0,-1-1 0 16,2 1 0-16,-3 0 0 15,1-2 0-15,2 2 0 0,-3 0 0 16,1 0 0-16,5 0 0 0,-5-1 0 0,0 0 0 16,1 0 0-16,2-1 0 0,0 0 0 0,-2 1 0 15,3-1 0-15,-3-3 0 0,3 3 0 0,-1-2 0 0,1 2 0 16,0-1 0-16,0 1 0 15,0-2 0-15,-4 2 0 0,4-1 0 0,0 0 0 0,-3 2 0 16,2-1 0-16,1-1 0 16,-1 1 0-16,2 0 0 0,-2 2 0 0,-2-2 0 0,2 1 0 15,-2 0 0-15,5-2 0 0,-4 3 0 16,2-1 0-16,-1 0 0 0,1 1 0 16,0-3 0-16,0 0 0 0,-1 1 0 0,-2 0 0 15,3-2 0-15,3 0 0 0,-3-1 0 0,0 1 0 16,-1 0 0-16,2 0 0 0,-1 1 0 0,-1 2 0 15,1-3 0-15,1 2 0 16,-2-3 0-16,1 3 0 0,1-3 0 0,-3-2 0 0,-2-2 0 16,2 2 0-16,1 0 0 15</inkml:trace>
  <inkml:trace contextRef="#ctx0" brushRef="#br2" timeOffset="73471.942">17740 5410 733 0,'-7'7'815'0,"-3"-2"-18"0,3 0-30 16,3 0-30-16,-2-2-22 0,3-1-89 0,3-2-16 0,-11 5-59 15,8-2-41-15,3-3-52 0,0 0-44 16,-7 2-16-16,7-2-338 0,0 0-60 16,0 0 0-16,0 0 0 0,6-19 0 0,5 7 0 15,3-7 0-15,16-11 0 0,1-3 0 16,6-5 0-16,-2 3 0 0,3-1 0 0,-1-2 0 16,4 3 0-16,-4 0 0 0,-1 3 0 15,-2 0 0-15,-4 4 0 0,-2 3 0 0,-5 4 0 0,-5 2 0 16,-2 4 0-16,2 0 0 0,-5 2 0 15,-2-1 0-15,-1 3 0 0,-1 3 0 16,-1-1 0-16,-1 1 0 0,0 2 0 16,-1 0 0-16,1 1 0 0,-3-2 0 0,-1 5 0 0,1-3 0 15,-1 3 0-15,-3 2 0 0,7-7 0 16,-7 7 0-16,0 0 0 0,0 0 0 16,0 0 0-16,6 11 0 0,-6-2 0 0,-3 4 0 0,0 3 0 15,-4 8 0-15,0 1 0 16,0 5 0-16,-7 15 0 0,-2 2 0 0,-2 3 0 0,1 3 0 15,-3-1 0-15,2 3 0 16,-2-3 0-16,0 0 0 0,2-2 0 0,-2 1 0 0,0-2 0 16,2-1 0-16,1-5 0 0,-3 2 0 15,6-1 0-15,0-10 0 0,4-6 0 16,-3 3 0-16,2-6 0 0,1-2 0 16,3-5 0-16,-3 3 0 0,3-7 0 0,4 0 0 0,-4-4 0 15,4-2 0-15,0 0 0 0,2-1 0 0,-3-5 0 16,4-2 0-16,0 0 0 0,0 0 0 15,-7-16-202-15,8 7-1112 0,-1 0 86 0,0-3 129 16,3-1 105-16,-3-2 130 16,0 0 146-16,0-3-16 0,0 0 142 0</inkml:trace>
  <inkml:trace contextRef="#ctx0" brushRef="#br2" timeOffset="79106.827">25808 14451 219 0,'0'-6'544'0,"0"6"-12"0,-3-5-63 0,3 5-18 0,0 0-57 15,0 0-29-15,0-7-33 16,0 7-5-16,0 0-25 0,0 0-60 0,0 0 45 0,0 0-27 16,0-7-10-16,0 7 14 0,0 0-44 15,0 0-34-15,0 0 19 0,0 0 11 16,0 0-15-16,-4-4-30 0,4 4 26 0,0 0-26 0,-3-4-18 16,3 4-15-16,0 0-23 0,-4-3 68 15,4 3-105-15,0 0 19 0,-7-6-19 0,7 6 8 16,-7-1 22-16,7 1-38 15,-6-2 35-15,6 2-46 0,-10-1-11 0,10 1-3 0,-14 0-22 16,14 0-23-16,-10 0 0 0,10 0 0 16,-12 2 0-16,6-1 0 0,6-1 0 0,-13 5 0 15,6-3 0-15,0 1 0 16,0 0 0-16,4 2 0 0,-4-1 0 0,4-1 0 16,-5 3 0-16,5 0 0 0,-1-1 0 0,1 1 0 15,0 1 0-15,0 1 0 0,2 0 0 16,-2 0 0-16,3 2 0 0,0 0 0 0,3-1 0 0,-2 1 0 0,2 1 0 15,0-1 0 1,0-1 0-16,1 1 0 0,-1-3 0 0,5 0 0 0,0-4 0 16,0 5 0-16,-1-4 0 15,4-1 0-15,-4-1-27 0,5-2-10 0,0 0-26 0,1 0 15 16,-2-2-20-16,-1-1 24 16,0-1 21-16,1-4 12 0,-1 5-4 0,-4-5-14 0,1 1-5 15,0-1 75-15,-3-1-11 16,2 2 11-16,-3-2 48 0,-2 3-40 0,2 0-27 0,-3 0 11 15,-3-2 61-15,3 0-94 0,-1 2 0 16,-2 1 0-16,0-1 0 0,-1 1 0 16,-3 0 0-16,4 0 0 0,-4 2 0 0,4-2 0 15,-4 3 0-15,1-3 0 0,-2 5 0 16,8 0 0-16,-13-3 0 0,13 3 0 0,-15 3 0 16,6 1 0-16,2-1 0 0,0 3 0 0,-1 0 0 15,2 0 0-15,0 1 0 0,2 2 0 0,-2-1 0 16,2 0 0-16,0 0 0 15,1 2 0-15,3-2 0 0,0 0 0 0,0 1 0 0,0-2 0 16,3 0 0-16,1-1 0 16,0-2 0-16,2 0 0 0,1-1 0 0,-1-2 0 0,2-1 0 15,-8 0 0-15,17 0 0 0,-8-2 0 16,-1-3 0-16,-1 2 0 0,2-4 0 16,-5 6 0-16,3-6 0 0,-6 0 0 15,2 2 0-15,-3-2 0 0,0-1 0 0,0-1 0 16,-3 2 0-16,-5-2 0 0,1 0 0 0,1 3 0 15,-4-2 0-15,2 4 0 0,-2 0 0 0,0 1 0 16,-4 1 0-16,7 2 0 0,-6 0 0 16,2 1 0-16,3 3 0 0,-3 2 0 15,3 0 0-15,1 3 0 0,1 0 0 0,2 0 0 0,1 0 0 16,0 1 0-16,3-1 0 16,0 4 0-16,3-3 0 0,3-2 0 0,-2 1 0 0,2-1 0 15,1-1 0-15,1-3 0 0,2 1 0 16,0-3 0-16,1-2 0 0,-1 1 0 15,2 3 0-15,-1-4 0 0,-4-4 0 0,3 3-45 16,-2-1-18-16,1 1 3 0,-2-3 12 16,-3 1 85-16,2 0-4 0,-1 0 12 0,1 1 37 0,-3-4-63 15,-3 6-19-15,0 0 0 0,4-5 0 16,-4 5 0-16,3-3 0 0,-3 3 0 0,0 0 0 16,5-6 0-16,-5 6 0 15,2-4 0-15,-2 4 0 0,0 0 0 0,0 0 0 0,3-3 0 16,-3 3 0-16,0 0 0 15,0 0 0-15,7-5 0 0,-7 5 0 0,0 0 0 0,0 0 0 16,0 0 0-16,0 0 0 16,0 0 0-16,0 0 0 0,0 0 0 0,0 0 0 15,0 0 0-15,-17 18 0 0,7-7 0 0,3 0 0 0,-7 7 0 16,-2 0 0-16,-2 7 0 16,-9 12 0-16,-1 1 0 0,-6 19 0 15,-3-2 0-15,-4 4 0 0,-4 2 0 0,-2-1 0 16,-2 6 0-16,-5 1 0 0,-1 7 0 0,-2 1 0 15,-13 18 0-15,-4 2 0 0,18-21 0 16,-5-2 0-16,3 1 0 0,3-6 0 0,7 1 0 16,3-5 0-16,2-4 0 0,8-5 0 15,5-7 0-15,2-3 0 0,-2-3 0 0,5-3 0 16,1-3 0-16,5-6 0 0,1-7 0 16,8-3 0-16,-4-3 0 0,7-2 0 0,-3-3 0 15,4 1 0-15,-2-4 0 0,4-3 0 0,-2 3 0 0,3-6 0 16,0 1 0-1,3-3 0-15,0 0 0 0,0 0 0 0,0 0 0 0,0 0-239 0,0 0-446 16,-4-13-4-16,4 13-416 16,0-7 47-16,0 7 127 0,0 0 135 0,0-8 88 15,0 8 8-15,-6-5 23 0,6 5 88 16</inkml:trace>
  <inkml:trace contextRef="#ctx0" brushRef="#br2" timeOffset="79905.977">22864 16967 309 0,'-13'12'670'16,"3"-4"-8"-16,2 0-6 0,2-1-35 0,2-1-25 0,-2-3-86 15,4 1-44 1,-3-2-49-16,5-2-19 0,0 0 30 0,0 0-74 0,0 0-15 0,0 0-19 16,10-16-48-16,3 1 26 15,8-6-75-15,10-8-59 0,3-3 29 0,3-5-10 16,2 1-71-16,1-3-112 0,9-2 0 16,-9 5 0-16,-2 0 0 0,-1-1 0 0,-3 2 0 0,1 4 0 15,-4 2 0-15,-8 8 0 16,-5 3 0-16,-2 5 0 0,-2 1 0 0,-3 2 0 0,-1 0 0 15,0 3 0-15,-6 0 0 0,2 0 0 16,1 2 0-16,0 1 0 0,-3 3 0 16,-4 1 0-16,0 0 0 0,10 13 0 0,-7-3 0 15,0 2 0-15,-3 8 0 0,3 4 0 0,-6 3 0 16,3 1 0-16,0 8 0 16,-3 2 0-16,-1 14 0 0,-5 2 0 0,2 1 0 15,0 0 0-15,-3 2 0 0,0 0 0 0,-1-3 0 16,1 1 0-16,-3-3 0 0,2-3 0 15,1-2 0-15,3-7 0 0,-1-5 0 0,-1-1 0 0,2-1 0 16,3-7 0-16,-2-1 0 0,-1-2 0 16,3 0 0-16,1-4 0 0,0-1 0 15,-1-4 0-15,1 0 0 0,3-3 0 16,-3 0 0-16,2-4 0 0,1-1 0 0,-3-2 0 0,3 2 0 16,0-6-19-16,0 0-1336 0,0 0 119 15,0 0 152-15,0 0 101 0,13-2 108 0,-13 2 86 16,0 0 74-16,11-7 101 0</inkml:trace>
  <inkml:trace contextRef="#ctx0" brushRef="#br2" timeOffset="87029.458">25777 14051 320 0,'0'0'387'15,"-10"-1"-41"-15,10 1 8 16,-8-3-30-16,8 3-4 0,-6-5 34 0,6 5-23 0,-3-2 23 15,3 2-19-15,-7-6 19 0,7 6-38 16,-4-2 15-16,-2 0 12 0,6 2-53 16,-5-7-44-16,-1 5-41 0,3-1-30 0,3 3-52 15,-7-9-60-15,4 7 11 0,-1-4-70 0,1 3-67 16,-4-2-27-16,6 2-21 0,-2-4-31 0,-3 4-25 16,5-2-34-16,-2-2-56 0,0 4 45 15,0-4 7-15,0 0 0 0,2 3 60 0,-3-2 11 16,1-1 11-16,3 3 45 15,-3-1-12-15,3-2 68 0,0 2 33 0,-1-2 34 0,-2 1 44 16,3-2 53-16,-3 5 36 16,3-3 1-16,-3 2 15 0,3 4 37 0,-1-11-38 0,-2 7-44 15,3 4-11-15,-3-9-56 0,0 5-93 16,3-1-94-16,0 5-140 0,-3-13-113 16,-2 6-29-16,5-1-469 0,0-2-16 0,0 0 79 15,3 1 112-15,-1-4 70 0</inkml:trace>
  <inkml:trace contextRef="#ctx0" brushRef="#br2" timeOffset="87143.341">25644 13618 431 0,'0'0'663'0,"-4"-4"-90"16,0-2-29-16,4 6-41 0,-6-5-86 0,6 5-64 16,-3-5-66-16,-1 3-112 0,4 2-71 15,-3-7-100-15,0 1-104 0,3 6-98 0,3-10-219 16</inkml:trace>
  <inkml:trace contextRef="#ctx0" brushRef="#br2" timeOffset="87173.739">25620 13556 2233 0,'6'-8'-606'15,"-5"1"-42"-15,5-1 63 0</inkml:trace>
  <inkml:trace contextRef="#ctx0" brushRef="#br2" timeOffset="87295.096">25633 13442 249 0,'0'0'346'0,"-7"-2"23"0,7 2-30 16,-9-6-15-1,9 6-82-15,-7-4-161 0,7 4-144 0,-4-4-60 0,4 4 12 16,-1-8-38-16,1-1 78 0,0 3-74 15,1-1-116-15,3-5-260 0</inkml:trace>
  <inkml:trace contextRef="#ctx0" brushRef="#br2" timeOffset="87426.001">25606 13230 122 0,'0'0'362'0,"-4"-8"-42"0,4 8-34 0,-3-6-62 15,3-1-83-15,0 7-48 0,-3-8-126 16,3 0-19-16,0 4-41 0,3-5 63 0,-3 2-60 15,6-1-36-15</inkml:trace>
  <inkml:trace contextRef="#ctx0" brushRef="#br2" timeOffset="87444.103">25623 13123 919 0,'7'-15'-398'0,"4"3"-101"0</inkml:trace>
  <inkml:trace contextRef="#ctx0" brushRef="#br2" timeOffset="87561.865">25667 12983 301 0,'-3'-3'261'0,"3"3"-34"0,-3-5-149 16,3 5-63-16,-1-10-45 0,-2 4 0 15,3 6-52-15,3-12-457 0</inkml:trace>
  <inkml:trace contextRef="#ctx0" brushRef="#br2" timeOffset="87698.066">25695 12809 189 0,'0'0'477'0,"0"-3"-49"16,0 3-52-16,-1-5-74 0,1 5-60 15,-3-9-149-15,3 9-116 0,3-9-111 16,-2 6-44-16,6-2 33 0,-4-3-101 16,1-1-335-16,2 1 41 0</inkml:trace>
  <inkml:trace contextRef="#ctx0" brushRef="#br2" timeOffset="87809.046">25729 12639 156 0,'0'0'417'0,"-4"-6"-15"0,4 6-71 0,-6-1-14 0,6 1-53 15,-4-6-119-15,4 6-122 16,-3-4-135-16,3 4-82 0</inkml:trace>
  <inkml:trace contextRef="#ctx0" brushRef="#br2" timeOffset="87829.144">25716 12607 1038 0,'3'-6'-558'0</inkml:trace>
  <inkml:trace contextRef="#ctx0" brushRef="#br2" timeOffset="87961.6">25739 12491 383 0,'-6'-4'447'0,"6"4"-164"0,-4-4-194 0,4 4-93 16,-1-7-74-16,1 7-22 0,1-9-1 16,-1 4 68-16,7 0-116 0,-4-1-328 0</inkml:trace>
  <inkml:trace contextRef="#ctx0" brushRef="#br2" timeOffset="88082.364">25795 12360 89 0,'0'0'346'15,"0"0"-29"-15,-1-4-113 0,1 4-118 16,0 0-86-16,1-8-63 0,2 3 11 0,0 2 7 16,1-4-432-16</inkml:trace>
  <inkml:trace contextRef="#ctx0" brushRef="#br2" timeOffset="88223.317">25859 12216 312 0,'0'0'361'16,"0"0"-52"-16,-3-6-126 0,3 6-75 0,0 0-49 16,0-8-122-16,0 8-11 0,6-9 3 0,-2 6-48 0,2-4-23 15,-5 0-7-15,5 2-383 0</inkml:trace>
  <inkml:trace contextRef="#ctx0" brushRef="#br2" timeOffset="88355.223">25918 12082 104 0,'0'0'432'0,"-5"-5"40"0,5 5-36 0,0 0-23 16,-3-5-70-16,3 5-38 0,0 0-96 16,-3-7-124-16,3 2-100 0,0 5-163 0,6-9-1 15,-2 4-3-15,-3-2-314 0,2 0-133 16,3-3 22-16</inkml:trace>
  <inkml:trace contextRef="#ctx0" brushRef="#br2" timeOffset="88657.002">25950 11911 11 0,'0'-4'324'0,"0"4"11"0,0-8 3 16,0 8 16-16,1-7-52 0,0 1-23 15,2 2-30-15,0-2-21 0,0 2-1 0,1-1-15 0,-1-3-26 16,4 0-37-16,0 3 7 16,-3-2-25-16,2-2 3 0,-2 0-41 0,2-1 11 15,2 1-18-15,-5 0 40 0,4 1 12 0,-4-1 48 0,2 5-11 16,-3-4-7-16,4 1 22 15,-2 1-12-15,-3 1 16 0,2 0-34 16,-3-1 0-16,3 1-4 0,-3 1-40 0,0 4 7 16,4-9-19-16,-4 9-3 0,0-7 7 0,3 4-56 15,-3 3 3-15,0-6 31 0,0 6-49 16,3-8-25-16,-3 8-165 0,0-4-201 0,3-2-204 16,-3 6-403-16,1-7 41 0,-1 7 98 15,0-9 92-15,0 3 75 0,0 6 25 0,-1-10 27 16</inkml:trace>
  <inkml:trace contextRef="#ctx0" brushRef="#br2" timeOffset="88793.341">26177 11492 353 0,'6'-7'227'16,"-5"4"-156"-16,-1 3-93 0,10-6-38 0,-6 2-96 15</inkml:trace>
  <inkml:trace contextRef="#ctx0" brushRef="#br2" timeOffset="89940.349">26321 11367 282 0,'0'0'648'0,"0"0"8"15,0 0-42-15,0-3 41 0,0 3-44 0,0 0-49 0,0 0-67 16,0 0 23-16,0-7-42 0,0 7-77 16,0 0-57-16,0 0 19 0,3-6-37 0,-3 6-11 15,0 0-52-15,0-4 29 0,0 4-100 16,4-5 4-16,-4 5-194 0,6-6 0 0,-6 6 0 16,6-5 0-16,-2 0 0 0,2 2 0 15,-4-2 0-15,4 2 0 0,1-3 0 0,0 2 0 16,0-2 0-16,0 0 0 0,3 3 0 15,0-4 0-15,0 0 0 0,0 4 0 0,-3-3 0 16,4 0 0-16,-4 3 0 0,3-3 0 16,0 2 0-16,-3-2 0 0,3 4 0 15,0-5 0-15,1 5 0 0,-1-3 0 0,4 2 0 16,-4-2 0-16,3 3 0 0,1-3 0 0,-1 2 0 16,-1 0 0-16,1-1 0 0,0 2 0 15,1 0 0-15,1-2 0 0,-2 3 0 0,0-1 0 16,4 1 0-16,-3-3 0 0,0 2 0 0,-1 0 0 0,3-3 0 15,-5 5 0-15,0-1 0 16,3-2 0-16,-1 0 0 0,-2 2 0 0,2 0 0 16,0 1 0-16,-2-2 0 0,-1 1 0 0,0-2 0 15,4 2 0-15,-4-1 0 0,1 2 0 16,-1 0 0-16,0 0 0 0,1-1 0 0,-4 1 0 16,6-1 0-16,1 1 0 15,-4-1 0-15,3 1 0 0,4-3 0 0,-3 2 0 0,0 1 0 16,2-3 0-16,-4 2 0 0,4-3 0 15,0 3 0-15,-4-1 0 0,5 1 0 0,-4-2 0 16,2 0 0-16,-2 2 0 0,1-1 0 16,-4-2 0-16,3 4 0 0,1-1 0 0,-4-1 0 15,0 2 0-15,1-4 0 16,-1 4 0-16,6-2 0 0,-5 2 0 0,0-1 0 0,6 1 0 16,-4-2 0-16,2 2 0 0,1-3 0 0,1 2 0 15,-3-1 0-15,7 2 0 0,-1-2 0 16,-6 2 0-16,6-4 0 0,-3 4 0 15,1 0 0-15,-2-1 0 0,2 1 0 0,-2 0 0 16,2 0 0-16,1 0 0 0,-1 0 0 0,0 1 0 16,-2-1 0-16,8 0 0 0,-3 3 0 15,-1-3 0-15,4 0 0 0,-3 0 0 0,3 0 0 16,2 0 0-16,-4 0 0 0,2 0 0 16,0-3 0-16,0 3 0 0,2-1 0 0,-2 1 0 15,-2 0 0-15,2-2 0 16,-1 2 0-16,-2 0 0 0,0-2 0 0,3-1 0 0,-4 2 0 15,4 1 0-15,-3-1 0 0,0 1 0 0,-2 0 0 0,2 0 0 16,-4 0 0 0,0-1 0-16,0 0 0 0,0 0 0 0,-1 1 0 0,-1-3 0 0,-2 2 0 15,4-1 0-15,-6 2 0 16,6-1 0-16,-2 0 0 0,1 1 0 16,-3 0 0-16,4-1 0 0,-3-3 0 0,3 4 0 15,-3 0 0-15,0 0 0 0,-1 0 0 16,3 0 0-16,-5 0 0 0,0 0 0 0,2 0 0 15,-4 0 0-15,1 0 0 0,-1 0 0 16,-2-1 0-16,-7 1 0 0,20 0 0 16,-11-2 0-16,-1 2 0 0,2 0 0 0,1 0 0 0,-1-4 0 15,0 3 0-15,1 0 0 0,-1 1 0 0,-10 0 0 0,14 0 0 16,-7 0 0 0,2-1 0-16,-9 1 0 0,14 0 0 0,-14 0 0 0,9-1 0 15,-9 1 0-15,0 0 0 0,11 0 0 16,-11 0 0-16,0 0 0 0,7-1 0 0,-7 1 0 15,11 0 0-15,-11 0 0 0,7-4 0 16,-7 4 0-16,9-2 0 0,-9 2 0 0,8 0 0 16,-8 0 0-16,0 0 0 15,7-1 0-15,-7 1 0 0,0 0 0 0,0 0 0 0,0 0 0 16,0 0 0-16,10-2 0 0,-10 2 0 0,0 0 0 16,0 0 0-16,0 0 0 0,0 0 0 15,0 0 0-15,0 0 0 0,-25 5 0 0,15 0-1132 0,-3-3-104 16,-7 4 163-1,-1-3 35-15,-5 2 114 0,-3-1 146 0,-8 3 48 0,2-2 112 16,-2-1 8-16</inkml:trace>
  <inkml:trace contextRef="#ctx0" brushRef="#br2" timeOffset="90990.782">26871 11101 551 0,'0'0'599'0,"0"0"-14"0,-4-8-12 0,4 8-22 16,0 0-30-16,-3-7-44 0,3 7 22 15,0-4-23-15,0 4-22 0,-3-6-37 16,-1-1-18-16,4 4-12 0,0 3-18 0,-7-9-19 15,1 3-27-15,3-2-54 0,-8 1 14 16,4 1-175-16,-3 0-108 0,-1-4 0 0,-2 1 0 0,-1-3 0 16,-3 1 0-16,-2-2 0 15,-7 2 0-15,0-4 0 0,-2 3 0 0,-14-11 0 16,-1 6 0-16,2-1 0 0,-1-4 0 16,-5 2 0-16,2-3 0 0,-2 4 0 0,0-4 0 15,-2 0 0-15,0 4 0 0,-2-4 0 16,1-2 0-16,-5 5 0 0,0-5 0 0,0 2 0 0,-10-5 0 15,10 4 0-15,-2 1 0 16,2 1 0-16,-3 1 0 0,-10-8 0 0,13 8 0 16,3-1 0-16,-3-2 0 0,6 4 0 0,-4-3 0 15,5-2 0-15,-6 5 0 16,2-3 0-16,4 5 0 0,0-4 0 0,0 5 0 0,4 1 0 0,7 0 0 16,6 5 0-16,0-4 0 15,10 7 0-15,-3-1 0 0,4-2 0 0,3 4 0 0,4 0 0 16,-2-2 0-16,2 7 0 15,6-5 0-15,-4 2 0 0,2 3 0 0,5 0 0 16,-2-3 0-16,6 5 0 0,-8-4 0 16,8 4 0-16,0 0-350 0,0 0-954 0,0 0 91 15,0 0 159-15,-6-1 179 0,6 1-19 16,0 0 72-16,0 0 99 0,-11 0 131 0</inkml:trace>
  <inkml:trace contextRef="#ctx0" brushRef="#br2" timeOffset="92809.61">23394 9817 338 0,'-10'8'812'16,"3"-5"-53"-16,1 2-10 0,-1 1-27 0,4-5-44 16,-2 2 25-16,5-3-36 0,-7 6-19 15,7-6-19-15,-6 2-37 0,6-2-60 16,0 0-170-16,0 0-362 0,0 0 0 16,-6-11 0-16,6 4 0 0,3-2 0 0,3-2 0 15,1-2 0-15,1-4 0 0,5 1 0 16,0-1 0-16,5-2 0 0,6-1 0 0,-4 1 0 15,7 2 0-15,-3-2 0 0,3 3 0 0,-2 0 0 16,-1 5 0-16,-1-1 0 0,1 3 0 16,1 0 0-16,-2 2 0 0,-3 3 0 0,-2-1 0 15,3 4 0-15,-5 0 0 0,-1 1 0 0,1 1 0 16,-6 0 0-16,4 4 0 0,-4 1 0 0,-3 1 0 16,2 1 0-16,-7 5 0 0,1-2 0 15,-6 5 0-15,2 2 0 0,-9 5 0 0,0 3 0 16,-8 0 0-16,-2 9 0 0,-10 1 0 15,-1-1 0-15,-6 0 0 0,1-1 0 0,-4 0 0 0,2-2 0 16,-2 1 0-16,1 0 0 16,2-1 0-16,3-4 0 0,0-2 0 0,9-3 0 15,2-7 0-15,6 0 0 0,0-4 0 16,6 1 0-16,-2-2 0 0,2 3 0 0,5-5 0 16,2 2 0-16,1 2 0 0,3-3 0 15,4 1 0-15,2 1 0 0,4-2 0 0,11 0 0 16,0-1 0-16,6 0 0 0,7 2 0 0,3-7 0 15,1 4 0-15,-1-3 0 0,2-3 0 16,-8 1 0-16,-1-1 0 0,-6 0 0 0,0 0 0 0,-3-2 0 16,-5 2 0-1,2 2 0-15,-5-3 0 0,1 0 0 0,-4-1 0 0,1 1 0 16,-2-1 0-16,-9 0 0 0,11 0 0 16,-11 0 0-16,9 0 0 0,-9 0 0 0,0 0 0 15,0 0 0-15,0 0 0 0,-3-8 0 16,3 8-805-16,0 0-431 0,-6-11 164 0,2 5 67 0,1 2 89 15,3 4 115-15,-4-8 27 16,3 2 171-16,-4 4-56 0</inkml:trace>
  <inkml:trace contextRef="#ctx0" brushRef="#br2" timeOffset="93748.558">23873 9308 212 0,'-7'-5'648'0,"0"2"-27"0,-3-3-25 16,-1 4-37-16,-2 0-38 0,-1-1-48 0,-2 2-42 16,-2 1-32-16,-3 1 7 15,1 2-56-15,-10 4-38 0,2-1-40 0,-6 7 19 16,-8 4-46-16,-2 2-36 0,1 5-38 0,-2 3 19 15,0 3-26-15,0 4 3 0,-9 7-21 0,6 2-20 16,0 6 27-16,7 1 26 0,1 1 51 0,5 4-110 0,0 0-120 16,12-6 0-16,5-1 0 15,2 4 0-15,8 1 0 0,5-1 0 0,3-9 0 16,7 10 0-16,10 1 0 0,1-3 0 16,5-1 0-16,5-1 0 0,9 3 0 0,5-2 0 15,2-4 0-15,-3-10 0 16,0-7 0-16,3-1 0 0,11-4 0 0,-3-3 0 0,6-5 0 15,0-7 0-15,2-2 0 0,-8-5 0 16,10-4 0-16,3-5 0 0,-1-6 0 0,-2-3 0 16,13-6 0-16,-3-4 0 0,-1-6 0 15,-1 1 0-15,-5-4 0 0,-1 0 0 0,-5-3 0 16,-1-1 0-16,-7-6 0 0,-6 11 0 16,-1-10 0-16,-7 6 0 0,-6-5 0 0,-1-2 0 15,-9-5 0-15,-6-5 0 0,-4-4 0 16,-9 0 0-16,-6 0 0 0,-6 3 0 0,-10 3 0 15,-11-6 0-15,0 16 0 0,-6 4 0 0,-8 7 0 16,-3 3 0-16,-6 8 0 0,-8 3-220 16,-9 9-1124-16,-19 0 149 0,-8 2 163 0,-6 7 64 15,-4 2 78-15,-2 3 131 0,-7-2 104 16,-2 1-30-16</inkml:trace>
  <inkml:trace contextRef="#ctx0" brushRef="#br2" timeOffset="94977.157">17925 7365 484 0,'-3'1'781'0,"3"-1"-40"15,0 0-18-15,0 0 14 0,0 0-93 16,0 0-71-16,0 0-55 0,0 0-30 0,-1-16-16 16,5 8-62-16,5-7-71 0,3-1-23 0,1-2-40 15,8-1 3-15,-2-5-52 0,6 2-44 16,-4 3-183-16,3 0 0 0,3-1 0 0,-4 2 0 0,1 2 0 15,-3 4 0-15,-1 0 0 16,-2 1 0-16,-1 3 0 0,0 0 0 0,-3 2 0 0,-1 3 0 16,0 2 0-16,2 0 0 15,-5 1 0-15,1 1 0 0,-2 1 0 0,1 5 0 16,-3-1 0-16,1 0 0 0,-5 2 0 16,0 5 0-16,0 4 0 0,-3 1 0 0,-3 5 0 0,-4 2 0 15,-4 2 0-15,-5 13 0 16,-5 0 0-16,-3 2 0 0,1-5 0 0,-4 2 0 15,2-2 0-15,-2 1 0 0,3-5 0 0,-4 0 0 16,8-7 0-16,0-1 0 0,-1-6 0 16,1 3 0-16,-1 1 0 0,3-3 0 0,2-4 0 0,-2 2 0 15,2-3 0-15,2 1 0 16,0-4 0-16,4 2 0 0,0-4 0 0,0 4 0 0,3-4 0 16,0 0 0-16,3-1 0 15,1 2 0-15,3-2 0 0,3 0 0 0,5-1 0 16,1-4 0-16,2 5 0 0,6-3 0 15,0 0 0-15,4-4 0 0,3 4 0 0,-4-4 0 0,7 1 0 16,1 1 0-16,-1-2 0 16,0-1 0-16,-6 3 0 0,2-2 0 0,-2 0 0 15,0-1 0-15,-4 3 0 0,-3-2 0 16,-1-2 0-16,1 3 0 0,-4-2 0 0,0 2 0 16,1-3 0-16,-4 1 0 0,-7-1 0 0,13 0 0 0,-6 2 0 15,-7-2 0-15,13 1 0 0,-13-1 0 16,7 0 0-16,-7 0 0 0,0 0 0 0,0 0 0 15,11-3 0-15,-11 3 0 16,0 0 0-16,0-5 0 0,0 5-1278 0,-11-9 199 16,5 6 3-16,-4-3 149 0,-1-1 11 15,1-2 130-15,0-2 12 0,-7-4 111 0,3-3 38 0</inkml:trace>
  <inkml:trace contextRef="#ctx0" brushRef="#br2" timeOffset="96730.787">23312 16012 134 0,'0'0'625'0,"0"0"15"0,4-2-36 0,-4 2-27 15,0 0-19-15,0 0-25 16,0 0-61-16,0 0-2 0,0 0-5 0,-14-6-33 0,7 3 29 16,7 3-58-16,-20-1-39 15,6 0 13-15,1 1-31 0,-5-3-52 0,-2 4-4 16,-4 1-144-16,-4 0-146 0,-3 2 0 16,-6 2 0-16,-4 0 0 0,-10 6 0 15,-1 1 0-15,-3 2 0 0,2 3 0 0,-2 6 0 16,3 0 0-16,-10 8 0 0,1 4 0 0,3 4 0 15,7 5 0-15,3 4 0 0,7 5 0 0,3 3 0 16,4 3 0-16,11 2 0 0,1 6 0 16,8-9 0-16,-2 12 0 0,6-7 0 0,2-1 0 15,2 17 0-15,3-12 0 16,6-1 0-16,0 14 0 0,8-4 0 0,2 0 0 0,1-2 0 16,6-2 0-16,1-5 0 0,3-1 0 0,3-2 0 15,3-4 0-15,-5-11 0 16,2-2 0-16,1-1 0 0,12 4 0 0,-6-9 0 15,11 5 0-15,-4-11 0 0,11 2 0 0,3 2 0 16,-8-11 0-16,5-3 0 0,2-1 0 0,-3-3 0 0,1 0 0 16,2-5 0-16,-6-2 0 15,3-1 0-15,-10-4 0 0,-2-5 0 0,1 0 0 0,1-4 0 16,4-2 0-16,-4-1 0 16,14-7 0-16,0-2 0 0,-5-3 0 0,5-2 0 0,-3-3 0 15,-2-5 0-15,2-2 0 16,6-8 0-16,-11 3 0 0,8-9 0 0,0 0 0 15,-14 5 0-15,11-7 0 0,-15 8 0 16,3-4 0-16,-4-2 0 0,-4 0 0 0,-7-4 0 0,2-1 0 16,-6-1 0-16,-3-4 0 15,-5-3 0-15,-6-3 0 0,-1-4 0 0,-6-5 0 0,-3-1 0 16,-7-15 0-16,-4 3 0 0,-6-1 0 0,-1 3 0 16,-3 0 0-16,-7 2 0 15,-3 2 0-15,-3 2 0 0,-7 4 0 0,-8 4 0 0,0 5 0 16,-12 4 0-16,-3 6 0 0,-9 3 0 15,-3 4 0-15,-7 6 0 0,-6 7 0 0,-4 4 0 16,3 8 0-16,-5 4-849 16,2 3-369-16,-3 6 131 0,-1 0 126 0,22 4 98 0,3 2 84 15,0 1-10-15,3 5 126 16,3-2 27-16</inkml:trace>
  <inkml:trace contextRef="#ctx0" brushRef="#br2" timeOffset="106421.575">26946 7599 141 0,'3'-6'532'0,"-3"6"1"16,0 0-23-16,0 0-30 0,0 0 0 0,1-3-48 16,-1 3-15-16,0 0-48 0,0 0 0 15,0 0-38-15,3-7-18 0,-3 7 40 0,0 0-92 16,0 0-8-16,0 0-56 0,0-7-10 16,0 7 25-16,0-5-45 0,0 5-21 0,0 0-20 15,3-5-18-15,-3 5 41 0,0 0-37 16,0-8-30-16,0 8 33 0,0 0-3 0,-3-5 29 15,3 5-55-15,0 0 11 0,-4-4 7 16,4 4-18-16,-6-6 36 0,6 6-62 0,-7-1-52 16,7 1-8-16,-11 0 0 0,11 0 0 15,-13 0 0-15,13 0 0 0,-10 1 0 0,10-1 0 16,-11 3 0-16,5 0 0 0,-1-2 0 16,3 2 0-16,-3 2 0 0,1-2 0 0,2 3 0 15,1-2 0-15,-1 1 0 0,1 2 0 0,-3 0 0 16,4-2 0-16,1 2 0 0,-4 2 0 15,5 0 0-15,0-2 0 0,0 2 0 0,0 0 0 0,3 2 0 16,-1-1 0-16,1-1 0 16,0-1 0-16,3 1 0 0,-2-1 0 0,3-1 0 15,-1-2 0-15,2 0 0 0,1-2 0 16,-2 1 0-16,4-3-12 0,-1-1-58 0,0-1 21 16,-3-3 8-16,4 1 4 0,-1-5-4 0,1 2 15 0,-2 2 4 15,-2-5 25-15,0 0-10 16,-1-1-12-16,-1 0 27 0,-2 0 14 0,0 1 53 15,0 0-16-15,0 1 8 0,-3 0 0 16,-1-1-44-16,-1 2-23 0,2 1 0 0,-3 1 0 16,3-2 0-16,-6 1 0 15,4 3 0-15,-4-2 0 0,3 2 0 0,3 3 0 0,-10-4 0 0,10 4 0 16,-10 0 0-16,10 0 0 16,-11 4 0-16,7-1 0 0,-2-1 0 0,2 4 0 15,-2 0 0-15,2 1 0 0,0 2 0 16,1-4 0-16,0 7 0 0,-1-3 0 0,1-1 0 15,0 1 0-15,3-1 0 0,-3 0 0 16,3 0 0-16,3-3 0 0,-3 1 0 0,3 0 0 16,2-3 0-16,-3 1 0 0,-2-4 0 0,14 0 0 15,-14 0 0-15,13-4 0 0,-6 1 0 16,2-2 0-16,-4 2 0 0,2-5 0 0,-4 2 0 0,3-2 0 16,-2 4 0-16,-4-4 0 15,3 0 0-15,-3 1 0 0,0 0 0 0,0 0 0 16,-3 2 0-16,0-2 0 0,-1 2 0 15,-2 2 0-15,2-3 0 0,-4 3 0 0,2 2 0 16,6 1 0-16,-13-3 0 0,13 3 0 0,-10 4 0 0,5-1 0 16,-1 2 0-16,2-1 0 15,1 2 0-15,0 1 0 0,0 1 0 0,3 0 0 16,0-1 0-16,0-2 0 0,3 4 0 16,0-2 0-16,1 0 0 0,2 1 0 0,2-1 0 15,-1-5 0-15,-1 3 0 0,1-3 0 16,4-2 0-16,-5 0 0 0,4 0 0 0,-10 0 0 0,15 0 0 15,-9-1 0-15,0-3 0 16,-6 4 0-16,10-3 0 0,-9-1 0 0,-1 4 0 16,0-5 0-16,0 5 0 0,0 0 0 15,-4-9 0-15,1 5 0 0,3 4 0 16,-7-3 0-16,1-1 0 0,6 4 0 0,-8-3 0 0,8 3 0 0,0 0 0 16,-7-1 0-16,7 1 0 15,0 0 0-15,0 0 0 0,0 0 0 0,0 0 0 16,0 0 0-16,0 0 0 0,0 0 0 15,-9 7 0-15,9-7 0 0,0 0 0 0,0 0 0 16,0 0 0-16,0 0 0 0,24 1 0 16,-24-1 0-16,0 0 0 0,13-1 0 0,-13 1 0 15,0 0 0-15,7-3 0 16,-7 3 0-16,0 0 0 0,0 0 0 0,0 0 0 0,11 0 0 16,-11 0 0-16,0 0 0 0,0 0 0 0,0 0 0 15,0 0 0-15,0 0 0 0,0 0 0 16,0 0 0-16,0 0 0 0,0 0 0 0,0 0 0 0,0 0 0 15,0 0 0-15,0 0 0 16,0 0 0-16,0 0 0 0,0 0 0 0,0 0 0 16,0 0 0-16,-28-3 0 0,28 3 0 15,-14 3 0-15,4 0 0 0,0-2 0 0,-1 1 0 16,1-1 0-16,-3 3 0 0,-1-3 0 16,1 0 0-16,-2 2 0 0,-1 2 0 0,-2-3 0 15,-1-1 0-15,-2 3 0 0,0-2 0 16,0 0 0-16,1 1 0 0,-1-1 0 0,-3-2 0 15,1 3 0-15,-1-3 0 0,0 4 0 0,-1-3 0 0,-5 0 0 16,-4 0 0 0,2 1 0-16,-8 3 0 0,0-5 0 0,-6 3 0 0,2 1 0 15,-4-3 0-15,-14 2 0 0,1 1 0 16,-1-2 0-16,-2 0 0 0,2 3 0 0,-3-4 0 16,4 0 0-16,-4 1 0 0,3 1 0 15,9-2 0-15,-13 0 0 0,4-1 0 0,-3 2 0 0,4-1 0 16,-4-1 0-16,3 4 0 15,0-2 0-15,-3-2 0 0,0 1 0 0,-3 2 0 16,3 1 0-16,-3-2 0 0,3 4 0 16,-4-3 0-16,4 3 0 0,-3-2 0 0,8 2 0 15,-3 0 0-15,1 3 0 0,1-2 0 0,3 1 0 0,3 0 0 16,1 1 0-16,9-6 0 16,10 3 0-16,-2 3 0 0,3-5 0 0,5 2 0 0,3-1 0 15,5-3 0-15,1 4 0 16,3-4 0-16,4 0 0 0,-2 0 0 15,2 1 0-15,2-2 0 0,1-1 0 0,1 1 0 16,2 1 0-16,7-2 0 0,-15 3 0 0,9-3 0 16,6 0 0-16,-13 1 0 0,13-1 0 15,-11 1 0-15,11-1 0 0,-7 0 0 0,7 0 0 16,-6 3 0-16,6-3 0 0,0 0 0 16,0 0 0-16,-11 0 0 0,11 0-209 15,0 0-245-15,-7 4-179 0,7-4-432 0,0 0 63 0,-6 2 16 0,6-2 107 16,0 0 79-16,0 0 89 15,-4 3 100-15,4-3 49 0</inkml:trace>
  <inkml:trace contextRef="#ctx0" brushRef="#br2" timeOffset="109101.32">26993 9728 249 0,'0'0'570'0,"0"0"3"0,0 0-41 0,0 0-14 0,0 0-56 16,0 0-31-16,0 0-25 16,8-2 0-16,-8 2-34 0,0 0-18 0,0 0-41 15,0 0-23-15,0 0-25 0,0-7 10 16,0 7-59-16,0 0 11 0,0 0-22 0,0 0-37 15,-3-9 10-15,3 9-18 0,-3-4-29 16,3 4 10-16,0 0-3 0,-2-6-8 0,2 6-63 0,0 0 15 16,-3-7 4-16,3 7-1 0,0 0 20 0,0 0-49 15,0 0-56-15,-3-3 0 16,3 3 0-16,0 0 0 0,0 0 0 0,0 0 0 0,0 0 0 16,-3-5 0-16,3 5 0 15,0 0 0-15,0 0 0 0,0 0 0 0,0 0 0 0,0 0 0 16,0 0 0-16,0 0 0 15,0 0 0-15,-17 5 0 0,17-5 0 0,0 0 0 16,-8 4 0-16,5 1 0 0,-3-3 0 0,2 4 0 16,1-3 0-16,-1 3 0 0,1 0 0 15,-4-2 0-15,3 3 0 0,1 0 0 16,0 0 0-16,2 2 0 0,-2-4 0 0,0 2 0 0,3 1 0 16,-3-1 0-16,3 0 0 15,0-3 0-15,3 3 0 0,-3-2 0 0,5-1 0 16,-5-4 0-16,5 5 0 0,2-4 0 0,-7-1 0 15,14-5 0-15,-7 2 0 0,4-2 0 16,-2 1 0-16,-2-3 0 0,-1 0 0 16,1 0 0-16,-2-2 0 0,1 3 0 0,-1-4 0 15,-3 4 0-15,1-1 0 0,-3-1 0 16,3 0 0-16,-6 0 0 0,3 0 0 0,-3 2 0 16,-1 1 0-16,-2 0 0 0,1-1 0 0,-1 3 0 15,-1 2 0-15,7 1 0 0,-13-1 0 16,13 1 0-16,-17 2 0 0,10 4 0 0,0-3 0 15,-4 5 0-15,5-1 0 0,-1 1 0 0,1 1 0 16,2-1 0-16,0 0 0 0,1 1 0 0,3-1 0 16,0-2 0-16,3 0 0 0,-3 1 0 15,4-1 0-15,0-2 0 0,2 0 0 0,0-4 0 16,-6 0 0-16,11 0 0 0,-11 0 0 0,14-4 0 16,-11 1-53-16,4-2 24 0,-4 0 14 15,5-2 15-15,-5-1 18 0,0 2 42 0,-3 1-41 16,-3-2-19-16,3 2 0 15,-3-2 0-15,-2 3 0 0,-1-2 0 0,2 3 0 0,-5-1 0 16,2 3 0-16,7 1 0 16,-14-2 0-16,14 2 0 0,-14 3 0 0,4 1 0 0,6-2 0 15,-2 0 0-15,2 5 0 0,-2-5 0 16,4 3 0-16,-4 1 0 0,6-3 0 16,0-3 0-16,0 10 0 0,0-5 0 0,6-1 0 15,-4 1 0-15,6-4 0 0,-3 1 0 0,1 3 0 16,-6-5 0-16,8 2 0 0,-8-2 0 0,10 5 0 15,-7-4 0-15,-3-1 0 0,7 1 0 16,-7-1 0-16,0 0 0 0,0 0 0 16,0 0 0-16,0 0 0 0,0 0 0 15,0 0 0-15,-13 7 0 0,13-7 0 0,-14 0 0 0,7 0 0 16,7 0 0-16,-13 0 0 0,13 0 0 16,-18-4 0-16,8 1 0 0,1 3 0 0,0-1 0 15,-3 0 0-15,1-2 0 0,1 1 0 16,3 1 0-16,-3-1 0 0,3-3 0 0,-3 4 0 15,0-1 0-15,2-2 0 16,-2 1 0-16,0-2 0 0,2 3 0 0,-1-2 0 0,-1-1 0 16,0 2 0-16,-1-3 0 0,-3-1 0 0,-3 0 0 15,1 4 0-15,-2-5 0 16,-3 2 0-16,1-2 0 0,-4 3 0 0,-3-2 0 0,2 1 0 0,-2-3 0 16,-4 0 0-1,-3 2 0-15,0-1 0 0,-3 4 0 0,3-3 0 0,0 0 0 16,6 0 0-16,-1 4 0 0,-3-4 0 15,-2 0 0-15,6 0 0 0,-3 3 0 16,1-3 0-16,2 2 0 0,0-4 0 0,-5 0 0 16,2 0 0-16,6 0 0 0,-5 0 0 0,2-2 0 15,-2-1 0-15,2 1 0 16,2-5 0-16,2 8 0 0,0-2 0 0,3-3 0 0,1 3 0 16,-1 0 0-16,3-3 0 0,-1 4 0 0,1-1 0 15,5 0 0-15,-2 2 0 0,-1-2 0 16,5 3 0-16,1-2 0 0,-3 0 0 0,2-1 0 0,1 4 0 15,3-1 0-15,-3-1 0 16,0 0 0-16,3 0 0 0,0 0 0 0,-4-1 0 16,2 1 0-16,-1 0 0 0,-2-2 0 15,0 2 0-15,2-4 0 0,-1 2 0 0,0 1 0 16,-2-1 0-16,-1 2 0 0,4-2 0 16,-4-2 0-16,1 2 0 0,-1 2 0 0,2-2 0 15,-4 2 0-15,3-1 0 0,0 1 0 16,2-1 0-16,-2 1 0 0,1 0 0 0,2 0 0 15,-3-1 0-15,-1 1 0 0,1-1 0 0,2 0 0 16,-2-1 0-16,3-1 0 16,-4 1 0-16,1 1 0 0,2 0 0 0,0 0 0 0,1-3 0 15,-3 3 0-15,3-1 0 0,0 2 0 16,2 0 0-16,-2 0 0 0,4 1 0 0,-4 1 0 16,2-1 0-16,-2 0 0 0,3-2 0 15,-3 2 0-15,0 0 0 0,3 0 0 0,0 1 0 16,-1 0 0-16,-1-2 0 0,-4-2 0 0,2 3 0 15,-1-1 0-15,0-2 0 0,-2 0 0 16,-2-1 0-16,2 1 0 0,-3 1 0 0,-1-2 0 16,-2-1 0-16,0 1 0 0,2 2 0 15,0-4 0-15,-4 4 0 0,4-1 0 0,-2 1 0 0,3 1 0 16,3 0 0 0,-3-1 0-16,-1 1 0 0,2 0 0 0,-2-1 0 0,5 1 0 15,-4-2 0-15,3 1 0 0,0 0 0 16,1-3 0-16,-5 2 0 0,2-4 0 0,1 3 0 15,-1-3 0-15,-2 3 0 0,-1-3 0 16,4 3 0-16,-4 1 0 0,1-4 0 0,-3 5 0 16,5-2 0-16,-5-1 0 0,4 1 0 0,-4 3 0 15,1 0 0-15,-1-3 0 0,-2 0 0 16,-2 0 0-16,1 3 0 0,-5-1 0 0,3-2 0 16,-3-3 0-16,1 3 0 0,0-2 0 15,-2 2 0-15,2-1 0 0,-6 0 0 0,4-1 0 0,-1 1 0 16,0-1 0-16,0 1 0 15,0 0 0-15,1-1 0 0,6 4 0 0,2-3 0 16,0 1 0-16,1 2 0 0,7 0 0 16,0 0 0-16,-3 0 0 0,7 0 0 15,-3-1 0-15,2 6 0 0,4-5 0 0,0 2 0 16,-2 2 0-16,4 0 0 0,-1 0 0 0,2 1 0 16,-2-1 0-16,2 3 0 0,4 2 0 0,-8-8 0 15,5 8 0-15,3 0 0 16,-3-7 0-16,3 7 0 0,-3-4 0 0,3 4 0 0,-3-6 0 0,3 6 0 15,0 0 0 1,0-5 0-16,0 5-90 0,0 0-628 0,0 0-452 16,0 0 65-16,0 0 88 0,0-8 127 0,0 8 101 15,0 0 71-15,0 0 29 0,0 0 93 16</inkml:trace>
  <inkml:trace contextRef="#ctx0" brushRef="#br2" timeOffset="110090.053">23853 7802 67 0,'-4'-6'558'0,"4"6"-40"15,-4-4 44-15,4 4 7 0,0 0-62 0,-6-2-5 16,6 2-6-16,0 0-35 0,0 0 5 0,0 0-1 0,-4-5-55 15,4 5-23-15,0 0-19 16,0 0-29-16,0 0-15 0,0 0-26 0,-17 1-15 16,10 5-8-16,0-6-21 0,-2 3-172 0,-2 2-82 15,-2-3 0-15,1 4 0 0,-7-3 0 16,4 3 0-16,-8 2 0 0,-1-2 0 0,-3-1 0 16,3 2 0-16,-4 1 0 0,1-1 0 15,0 1 0-15,0-3 0 0,2 2 0 0,-2 1 0 0,0 1 0 16,3-2 0-16,0 3 0 15,0-1 0-15,3 3 0 0,1-3 0 0,6 1 0 16,1-1 0-16,-1 0 0 0,4 2 0 16,6 0 0-16,-3-2 0 0,4 2 0 0,6 2 0 0,-3-2 0 15,7 5 0-15,-3 1 0 16,6 0 0-16,4 5 0 0,-4-3 0 0,7 4 0 16,0 2 0-16,1-1 0 0,2-4 0 0,0 3 0 0,-3-3 0 15,0 0 0-15,1-6 0 16,-5 1 0-16,-3-2 0 0,4-4 0 0,-4 0 0 0,0 0 0 15,-2-2 0-15,-2-6-410 16,1 2-882-16,-1 0 89 0,-6-3 139 16,8 1 118-16,-8-1 82 0,0 0 138 0,0 0 30 15,0 0 93-15</inkml:trace>
  <inkml:trace contextRef="#ctx0" brushRef="#br2" timeOffset="112990.873">23975 7775 554 0,'0'0'562'0,"-4"-1"16"16,4 1-65-16,0 0 12 0,0 0-33 0,-9-4-34 15,9 4-49-15,0 0-22 16,-7-1-51-16,7 1-1 0,0 0-15 0,0 0 26 16,-14 0-59-16,14 0-15 0,0 0-8 15,-10-2-11-15,10 2 34 0,-10 2-53 0,10-2-33 0,-11 2-14 16,4 1 10-16,-2-2-18 15,2 0-164-15,-4 1-15 0,1 2 0 0,0-1 0 16,-1-2 0-16,-2 5 0 0,2-3 0 0,1 1 0 16,0-2 0-16,-4 0 0 0,4 3 0 15,0-4 0-15,-4 5 0 0,4-4 0 0,0 0 0 0,-1 0 0 16,1 2 0-16,0-3 0 0,-1 1 0 16,1 3 0-16,-4-3 0 0,1-1 0 0,0 5 0 15,-1-3 0-15,3 2 0 16,-3-3 0-16,-2 4 0 0,1-2 0 0,2 1 0 15,0-2 0-15,-4 2 0 0,4-2 0 16,-2 1 0-16,-1-1 0 0,2-2 0 0,3 5 0 0,-3-5 0 16,1 2 0-16,-4 1 0 15,6-3 0-15,-6 1 0 0,4 2 0 0,-5-3 0 16,-1 3 0-16,1 0 0 0,1-1 0 16,0 2 0-16,0-3 0 0,0 4 0 0,-1-2 0 15,2 2 0-15,-2 1 0 0,2-4 0 0,4 2 0 16,-1 0 0-16,0 0 0 0,2-1 0 0,1 0 0 15,1 2 0-15,-2-2 0 0,4 1 0 0,0-3 0 16,0 1 0-16,0 2 0 16,1-2 0-16,2 2 0 0,1 2 0 0,0-1 0 15,2 0 0-15,1 0 0 0,1 3 0 16,-1-2 0-16,6 0 0 0,-2 2 0 0,2-3 0 0,2 4 0 16,1-5 0-16,1 8 0 15,2-4 0-15,1 0 0 0,0-1 0 0,4 0 0 16,-3 1 0-16,3-1 0 0,-3 0 0 15,0 0 0-15,2 0 0 0,2-1 0 0,-5-2 0 16,5 2 0-16,-1 0 0 0,-1 1 0 0,2-1 0 0,-2-2 0 16,2 0 0-16,-1 2 0 0,4-3 0 15,0 3 0-15,1 1 0 0,-4-2 0 0,3-1 0 16,-4 0 0-16,6 3 0 16,-5-5 0-16,2 4 0 0,-2 0 0 0,-2-4 0 15,2 3 0-15,-5 0 0 0,1-2 0 16,-4 1 0-16,3-1 0 0,-2 1 0 0,-1 1 0 0,-3-4 0 15,4 5 0-15,-1-5 0 16,-1 2 0-16,-1 0 0 0,-1 2 0 0,2-4 0 16,-2 2 0-16,-2 0 0 0,5-3 0 15,-4 2 0-15,1 2 0 0,4-4 0 0,-5 1 0 16,4 2 0-16,-6-3 0 0,6 1 0 0,-10-2 0 0,10 2 0 16,-3 3 0-16,-1-5 0 15,-1 1 0-15,-5-1 0 0,13 3 0 0,-13-3 0 16,7 3 0-16,-7-3 0 0,6 1 0 15,-6-1 0-15,8 1 0 0,-8-1 0 0,0 0 0 16,0 0 0-16,0 0 0 0,0 0 0 16,0 0 0-16,0 0 0 0,0 0 0 15,0 0 0-15,0 0 0 0,-11-14 0 0,6 12 0 16,-3-2 0-16,1-2 0 0,-4 1 0 16,1 0 0-16,0-3 0 0,-1-3 0 0,-2 5 0 15,-4-3 0-15,0-3 0 0,-1 2 0 0,-1 1 0 16,1-1 0-16,-6-3 0 0,3 5 0 15,2-3 0-15,-3 2 0 0,-1 2 0 0,6-3 0 16,-4-1 0-16,1 2 0 0,2 3 0 16,-5-4 0-16,9 6 0 0,-3-5 0 0,0 2 0 15,0-2 0-15,4 1 0 0,1 2 0 0,-1 3 0 16,6-4 0-16,-6 0 0 0,6 4 0 16,-3-3 0-16,2 4 0 0,2-3 0 0,-1 2 0 15,1 1 0-15,2-4 0 0,-3 4 0 0,3-3 0 16,4 5 0-16,-6-7 0 0,2 4 0 15,4 3 0-15,-6-6 0 0,2 3 0 16,1-2 0-16,3 5 0 0,-4-8 0 0,4 3 0 0,0-2 0 16,-3-1 0-16,3 1 0 0,3-1 0 0,-3-1 0 15,0-1 0-15,0-3 0 16,4 2 0-16,-4 0 0 0,0-3 0 0,0 4 0 16,0-1 0-16,0 1 0 0,0 5 0 15,-4-5 0-15,4 5 0 0,0-3 0 0,0 1 0 0,0 1 0 16,0 6 0-16,0-9 0 15,-3 5 0-15,3 4 0 0,3-8 0 0,-3 1 0 0,0 7 0 16,4-8 0-16,-1 6 0 0,0-3 0 16,1 3 0-16,2-2 0 0,-6 4 0 15,11-4 0-15,-1 4 0 0,-3-2 0 16,6-2 0-16,1 4 0 0,0-3 0 0,7 2 0 0,3 0 0 16,0-3 0-16,2 2 0 0,2 1 0 0,3-2 0 15,2 1 0-15,-2 0 0 16,0 0 0-16,0-2 0 0,0 2 0 0,0 1 0 0,-1-1 0 15,-2-1 0-15,-1 3 0 16,-3 0 0-16,0 0 0 0,-7 0 0 0,1 0 0 0,1 3 0 16,-4-3 0-16,1 1 0 0,2-1 0 15,-5 1 0-15,1-1 0 0,-1 0 0 0,1 0 0 16,-3-1 0-16,0 1 0 0,-2-1 0 16,-2 1 0-16,-7 0 0 0,13 0 0 0,-13 0 0 15,14-3 0-15,-10 1 0 16,-4 2 0-16,8-1 0 0,-8 1 0 0,5-4 0 0,-5 4 0 15,0 0 0-15,0-6 0 0,0 6 0 0,0 0 0 16,-10-8 0-16,4 7 0 16,-4-2-794-16,-1 1-479 0,-6 1 123 0,-1 0 100 0,-6-2 119 15,-6-1 112-15,-1-1 108 0,-6 0 85 16,-4-2 45-16</inkml:trace>
  <inkml:trace contextRef="#ctx0" brushRef="#br2" timeOffset="114023.282">22488 6900 312 0,'0'0'611'16,"-6"-7"-1"-16,6 7-25 0,-4-3 0 15,4 3-68-15,-3-5-7 0,3 5-67 0,-3-2-56 16,3 2 64-16,0-8-101 0,0 8-49 0,0-8-18 0,3 3-41 16,0 0-3-16,1-2-5 15,-1-1-59-15,4 0 0 0,4-3 41 0,-2-1-59 16,5-3-16-16,3-2-7 0,4 0-45 16,-1 0-7-16,7-2 0 0,0 2-7 0,-2-1 77 15,2-2-99-15,1 2-53 0,-1 1 0 16,0 1 0-16,-3 3 0 0,-3 1 0 0,0 1 0 15,1 2 0-15,-4 0 0 0,-1 2 0 16,0-2 0-16,-3 8 0 0,3-6 0 0,-4 6 0 16,1-2 0-16,0 1 0 0,-3 1 0 15,-1 2 0-15,0-1 0 0,4 2 0 16,-5 1 0-16,1-2 0 0,-2 2 0 0,2 2 0 0,-3-1 0 0,-1 2 0 16,-1 1 0-16,1 1 0 15,-6 1 0-15,0-1 0 0,0 3 0 16,-3 3 0-16,-1-2 0 0,-6 4 0 0,6 0 0 15,-6 6 0-15,-1-5 0 0,1 1 0 16,-3 4 0-16,-1-3 0 0,1 0 0 16,-1 2 0-16,1-3 0 0,2 0 0 0,-3-1 0 15,4-1 0-15,-1 0 0 0,1-5 0 0,1 3 0 16,-2-6 0-16,4 1 0 0,1 0 0 16,-1-2 0-16,4 1 0 0,-1-5 0 0,0 4 0 0,4 0 0 0,0-3 0 15,0 2 0 1,7 1 0-16,-3 1 0 0,9 1 0 0,1 1 0 0,3 4 0 15,1-3 0-15,6 4 0 0,-1 1 0 16,1 1 0-16,0 0 0 0,-3 0 0 0,-1 5 0 16,-3-8 0-16,-3 6 0 0,3-4 0 15,-7 1 0-15,-3 0 0 0,3 0 0 0,-9-1 0 16,-1-2 0-16,-1 1 0 16,-9 2 0-16,-1 4 0 0,-9-5 0 0,-3 1 0 0,-8-3 0 15,0 0 0-15,-7-3 0 0,3-4 0 0,-8-2 0 16,5-5 0-16,-4-1 0 0,2-5 0 15,-12-4 0-15,11-3 0 0,4 2 0 0,3 1 0 0,5-5 0 16,-3 1 0-16,7 3 0 16,1-2 0-16,4 2 0 0,3 1 0 15,3 1 0-15,1 1 0 0,3-4 0 0,-1 7-265 16,7-2-1068-16,-2-1 116 0,2-1 182 0,1 0 70 16,0 0 90-16,-1-2 153 15,3 1 22-15,-2-1 101 0</inkml:trace>
  <inkml:trace contextRef="#ctx0" brushRef="#br2" timeOffset="114893.473">22745 6379 457 0,'-11'-3'507'0,"4"2"-46"0,-5-1-29 0,1 2 0 16,1-2-48-16,10 2-27 16,-18-1 23-16,5 2-60 0,3 1-15 0,-4 0 8 0,1 0-45 15,-2 4-7-15,2-4-23 0,-4 4-18 16,3-2-23-16,-3 1 34 0,0 4-34 16,0-5-44-16,0 8-12 0,-4-3-25 15,0 2 22-15,2-2 7 0,-2 3-33 0,3-2 18 16,-2 2-33-16,3 0-27 0,0-2 16 15,0 5-19-15,-1-4-11 0,8 2 37 0,-6 0-30 16,2 2 56-16,0 1-48 0,3 1 11 0,1 0 33 16,1 1-29-16,-2 0 30 0,1 4-38 15,3 0 15-15,0-1-89 0,-3 2-4 0,6 1 0 16,1-3 0-16,0 4 0 0,2-1 0 16,1-2 0-16,0 3 0 0,1 0 0 0,2 0 0 15,0 0 0-15,4 1 0 0,4 6 0 16,2-5 0-16,1 4 0 0,0-5 0 0,3 1 0 15,3 11 0-15,1-11 0 0,0-2 0 16,5 7 0-16,-2-7 0 0,7 4 0 0,0 1 0 0,0-4 0 16,-1-4 0-16,8 0 0 15,3-1 0-15,3-2 0 0,1 3 0 0,3-6 0 0,3-3 0 16,1 1 0-16,2-3 0 0,1-3 0 0,3 1 0 16,-3-2 0-16,-5-1 0 15,-8-2 0-15,-1 1 0 0,4-5 0 0,-4 2 0 0,-7-2 0 16,10-2 0-16,-3-3 0 0,-3 0 0 15,2-2 0-15,-3-2 0 0,9-7 0 0,2-1 0 16,-4-1 0-16,3-5 0 0,-5 1 0 16,2 1 0-16,1-8 0 0,-1 1 0 0,-2 1 0 15,2-5 0-15,0 1 0 0,-3 0 0 16,0-3 0-16,-4-1 0 0,-6-1 0 0,0-5 0 16,-7 0 0-16,-3-8 0 0,-8 0 0 15,-3-3 0-15,-4-5 0 0,-12-3 0 0,-7 2 0 16,-8-9 0-16,-13 3 0 0,-7 11 0 15,-11 3 0-15,-9 11 0 0,-14 11 0 16,-10 6 0-16,-4 10 0 0,-10 5 0 0,-7 8 0 16,-4 6 0-16,-6 6 0 0,0 3 0 0,6 5 0 15,-2 6 0-15,3-2 0 0,9 2 0 0,4 3-1076 16,7-3-127-16,5 0 201 16,4 1 60-16,12-2 67 0,3 2 49 0,14-3 44 0,3 0 112 0,0-2 29 15</inkml:trace>
  <inkml:trace contextRef="#ctx0" brushRef="#br2" timeOffset="117291.302">18048 9952 387 0,'-7'6'681'0,"7"-6"-18"0,-3 2-23 0,3-2 34 0,0 0-82 16,-8 5-41-16,8-5 8 15,-3 2-94-15,3-2-3 0,0 0-27 0,0 0-55 0,0 0 3 16,0 0-81-16,0 0 22 16,0 0-22-16,0 0-60 0,0 0-93 0,0 0-149 0,0 0 0 15,0 0 0-15,8-15 0 0,-2 13 0 16,-2-6 0-16,5 5 0 0,-2-4 0 0,4 1 0 16,-1-2 0-16,0 1 0 15,1-1 0-15,2 2 0 0,4-1 0 0,-3 0 0 0,6 0 0 16,-6-2 0-16,6 2 0 0,-2 0 0 15,-1 3 0-15,3-3 0 0,-3 4 0 16,1-3 0-16,-2 4 0 0,1-1 0 0,-3 1 0 0,0 1 0 16,-1 0 0-16,1 1 0 15,-3 1 0-15,-2-1 0 0,2 1 0 0,-4 1 0 0,0 3 0 16,-1 1 0-16,2-2 0 0,-5 4 0 16,0-1 0-16,-3 1 0 0,-3 2 0 0,3 0 0 15,-3 3 0-15,-5-1 0 16,2 3 0-16,-1-1 0 0,0 2 0 0,1-4 0 0,-2 3 0 15,1 2 0-15,-2-2 0 16,2-2 0-16,-1 1 0 0,-1 2 0 0,-1 0 0 0,-1 0 0 16,1 1 0-16,-3-1 0 0,2-6 0 15,0 4 0-15,1-4 0 0,-3 0 0 16,6-1 0-16,0-2 0 0,0 0 0 0,0 2 0 16,4-6 0-16,-1 3 0 0,-2-1 0 15,6-1 0-15,-3 2 0 0,3-6 0 0,3 8 0 16,3-4 0-16,-2 3 0 0,5 1 0 15,2 0 0-15,0 2 0 0,6 4 0 0,-4 1 0 16,5 1 0-16,1 3 0 0,-1 0 0 16,-1 3 0-16,0-3 0 0,-4 2 0 0,-2-2 0 15,-1 0 0-15,-6 3 0 0,-1-5 0 16,-6 1 0-16,-1 0 0 0,-6 3 0 0,-4-1 0 0,-9 2 0 16,-1-3 0-16,-18 4 0 0,1-3 0 15,-6-4 0-15,-4-1 0 0,-4-6 0 16,0-1 0-16,7-6 0 0,0-2 0 0,1-1 0 0,-12-7 0 15,1 1 0-15,3-2 0 0,11 0 0 16,6 2 0-16,4 2 0 0,6-3 0 0,2 2 0 16,2 0 0-16,0 1 0 15,6 0 0-15,2-2 0 0,3 4 0 0,1-2 0 16,3 2 0-16,8 2 0 0,1 1 0 16,0 0-280-16,0 0-1012 0,0 0 138 0,20-1 130 0,-9 4 108 15,6 2 60-15,0 0 29 0,7 5 191 16,-3 1-38-16</inkml:trace>
  <inkml:trace contextRef="#ctx0" brushRef="#br2" timeOffset="117702.502">18684 10752 52 0,'0'0'688'0,"-4"8"-6"16,0-5-31-16,4-3-40 0,-6 6-49 0,3 0-37 0,3-6-37 15,-4 7-56 1,4-7-49-16,-3 4 23 0,0 1-86 0,3-5 4 0,0 0-37 16,-1 2-49-16,1-2 0 0,0 0-29 15,0 0 7-15,0 0-19 0,0 0-40 0,0 0-16 16,0 0 23-16,0 0 56 0,0 0-220 16,7-13 0-16,-7 13 0 0,0 0 0 0,0 0 0 15,-6-5 0-15,6 5 0 0,0 0 0 16,0 0 0-16,-18 5 0 0,11-3 0 0,7-2-41 15,-10 3-1259-15,0 2 120 0,6-4 167 0,4-1 64 16,-13 1 48-16,13-1 138 16,-7-3 18-16,0-3 134 0,4-1-7 0</inkml:trace>
  <inkml:trace contextRef="#ctx0" brushRef="#br2" timeOffset="118630.454">18807 7665 63 0,'0'0'871'0,"0"0"-37"0,0 0-7 16,0 0-46-16,0 0-6 15,0 0-83-15,0 0-77 0,0 0 14 0,-17 12-37 16,13-7-71-16,1-1-41 0,0 2-59 16,-1 1-331-16,-3 1-90 0,6 0 0 0,-2-2 0 15,0 1 0-15,3 1 0 0,-3-2 0 0,0 2 0 16,3-2 0-16,-1-4 0 0,1-2 0 16,0 9 0-16,0-9 0 0,0 0 0 0,4 4 0 15,-4-4 0-15,0 0 0 0,0 0 0 0,0 0 0 16,0 0 0-16,0 0 0 0,17-6 0 0,-17 6 0 15,0 0 0-15,0 0 0 0,0 0 0 16,0 0 0-16,0 0 0 0,0 0 0 0,0 0 0 16,0 0 0-16,0 0 0 15,0 0-45-15,0 0-1288 0,0 0 112 0,0-12 115 0,0 2 112 16,4-1 100-16,-1-6 239 16,3-7-60-16,-5-5 86 0,5-8 37 0</inkml:trace>
  <inkml:trace contextRef="#ctx0" brushRef="#br2" timeOffset="119237.114">18623 5836 297 0,'-1'7'574'0,"-2"0"-1"15,-1 0-100-15,1-2-41 0,3 1-45 0,-1 1-33 16,-2-4-38-16,3-3-63 0,3 8 19 16,-3-8-15-16,0 0-45 0,4 2 12 0,-4-2-27 15,0 0-26-15,0 0 1 0,17-6-9 16,-13 2 64-16,-4 4-25 0,6-3 13 0,-6 3 27 16,3-4-18-16,-3 4 18 0,0 0-63 0,0 0-4 15,0 0 7-15,0 0-14 0,-26 11 10 16,19-7-44-16,0 2-7 0,0-3-15 0,1 1-27 15,2-3 12-15,-3 2-49 0,7-3-21 16,-7 6-27-16,4-4-75 0,3-2-44 0,0 0-104 16,-7 2-101-16,7-2-265 0,0 0-289 15,0 0-284-15,0 7 134 0,0-7 176 0,0 5 14 16,0-5 64-16,-3 9 100 0,0-5 153 16</inkml:trace>
  <inkml:trace contextRef="#ctx0" brushRef="#br2" timeOffset="129698.055">11365 12547 722 0,'0'0'841'0,"0"0"-40"15,0 0-34-15,0 0-23 0,0 0-21 16,0 0-61-16,0 0-32 0,0 0-27 0,0 0-15 15,0 0-52-15,0 0-7 0,-10-5-484 16,10 5-45-16,0 0 0 0,0 0 0 0,0 0 0 16,0 0 0-16,0 0 0 0,0 0 0 0,0 0 0 15,0 0 0-15,0 0 0 0,0 0 0 16,0 0 0-16,9-3 0 0,-9 3 0 0,18 1 0 0,-8 0 0 16,7-1 0-16,7 0 0 15,6 0 0-15,4-1 0 0,1 1 0 0,6-3 0 16,-6 3 0-16,-1-2 0 0,3 2 0 15,-6-2 0-15,3 4 0 0,-4-4 0 0,1 2 0 0,-3-1 0 16,-4 1 0-16,-3-2 0 16,-5 2 0-16,-1 0 0 0,1-3 0 0,-2 3 0 15,-4 0 0-15,0 0 0 0,-10 0 0 16,11-2 0-16,-11 2 0 0,3-3 0 16,-3 3 0-16,0 0 0 0,-14-6 0 0,7 5 0 0,-6 1 0 0,-1-1 0 15,-3-1 0-15,-3-1 0 0,-4 3 0 16,0-2 0-16,0 2 0 0,0-1 0 0,-4-3 0 15,4 4 0-15,0-1 0 16,1 1 0-16,2 0 0 0,1-1 0 0,6 1 0 16,0 0 0-16,1 0 0 0,0-2 0 15,2 2 0-15,1 0 0 0,10 0 0 0,-15 0 0 0,15 0 0 16,-9 2 0-16,9-2 0 16,0 0 0-16,0 5 0 0,0-5 0 0,0 0 0 15,14 4 0-15,-7 1 0 0,5-3 0 0,-1 0 0 0,0 3 0 16,5-2 0-16,1 3 0 15,1-5 0-15,-2 5 0 0,5-3 0 0,-4 1 0 0,0-2 0 16,-3 1 0-16,0-3 0 16,-1 4 0-16,-2-3 0 0,2 0 0 15,-6 1 0-15,4-2 0 0,-5 1 0 0,-6-1 0 16,14 2 0-16,-8-2 0 0,-6 0 0 0,8-3 0 0,-8 3 0 16,3-4 0-16,-3 4 0 15,0 0 0-15,0 0 0 0,0 0 0 0,0 0-1024 0,-17-4-198 16,17 4 150-16,-24 6 74 0,10-1 38 15,-3 1 204-15,3 2 11 0,-6 3 83 16,3 2 36-16</inkml:trace>
  <inkml:trace contextRef="#ctx0" brushRef="#br2" timeOffset="130932.173">11316 14751 260 0,'0'0'659'0,"0"0"-11"0,0 0 0 0,0 0-23 16,0 0 1-16,0 0-49 0,0 0-4 15,31 0-11-15,-23 0-25 0,-2 3-42 0,-6-3-22 16,17 2-53-16,-9-1-70 0,5-1 0 16,1 1-18-16,-1-1-276 0,5 0-56 0,-2 0 0 15,5 0 0-15,3 0 0 0,-1-1 0 16,-2 1 0-16,3 1 0 0,0-1 0 0,-4 0 0 15,4 0 0-15,-3 1 0 0,-1 3 0 0,1-2 0 16,-4-1 0-16,-3-1 0 16,3 0 0-16,-4 4 0 0,-3-4 0 0,2 1 0 0,-3 0 0 15,1 0 0-15,-2-1 0 0,-8 0 0 16,10 2 0-16,-10-2 0 0,0 0 0 0,0 0 0 16,0 0 0-16,0 0 0 0,-28-4 0 15,11 4 0-15,-3-1 0 0,-4-3 0 0,0 4 0 16,-1 0 0-16,-1 0 0 0,-1 0 0 15,2 0 0-15,-2 0 0 0,3 4 0 0,0-3 0 16,4-1 0-16,2 1 0 16,5-1 0-16,-1 1 0 0,0-2 0 0,5 2 0 0,1 1 0 15,8-2 0-15,-6 1 0 0,6-1 0 0,0 0 0 0,0 0 0 16,27 6 0-16,-10-5 0 16,3 0 0-16,1 2 0 0,3-1 0 0,-4-2 0 0,4 2 0 15,0-1 0-15,-3-1 0 16,-4 4 0-16,0-4 0 0,-4 1 0 0,2 0 0 15,-5-1 0-15,0 2 0 0,-4-2 0 16,-6 0 0-16,14 1 0 0,-14-1 0 0,7 0 0 16,-7 0 0-16,0 0 0 0,0 0 0 15,0 0 0-15,0 0 0 0,0 0 0 0,0 0 0 16,-30-6 0-16,23 3 0 0,7 3 0 16,-18 3 0-16,8-1 0 0,-3 2 0 0,-4 1-1296 15,-1-2 30-15,5 4 164 0,-8 3 160 16,1-2 145-16,-1 4-11 0,-3-1 97 0,4-2 78 15,-4 1 49-15</inkml:trace>
  <inkml:trace contextRef="#ctx0" brushRef="#br2" timeOffset="134782.009">27370 4562 242 0,'0'0'465'0,"0"0"23"16,4-3-16-16,-4 3-28 0,0 0-16 0,3-6-19 0,-3 6-44 15,0 0-11-15,0 0 7 16,0-6-30-16,0 6-37 0,0 0-18 0,0 0-23 16,0 0-18-16,-7-5-34 0,7 5 15 15,-6-4-41-15,6 4 41 0,-5-2-45 0,5 2 0 16,-8-2 4-16,8 2-41 0,-11-3 4 15,11 3-4-15,-11-2 41 0,11 2-26 0,-7-2 41 0,7 2 7 16,-10-2-67-16,10 2-25 16,-11-3-8-16,5 2-97 0,6 1 0 0,0 0 0 15,-14 0 0-15,14 0 0 0,-8 0 0 0,8 0 0 0,-11 4 0 16,3-4 0-16,8 0 0 16,-7 5 0-16,1-1 0 0,-2-3 0 0,5 2 0 0,1 1 0 15,-3 0 0-15,5 2 0 16,-3 1 0-16,3-3 0 0,-1 4 0 0,2-2 0 15,-1 1 0-15,0 0 0 0,3-3 0 16,0 3 0-16,-1-3 0 0,0 1 0 0,1 0 0 16,5-3 0-16,-5 2 0 0,4-1 0 15,2-3 0-15,-2 1 0 0,-7-1 0 0,21-1 0 0,-11-5 0 16,0 4 0-16,-1-3 0 16,-4 2 0-16,2-4 0 0,-3 2 0 0,2 0 0 15,-5-1 0-15,-1 1 0 0,3-1 0 0,-3-1 0 16,-3 2 0-16,3 5 0 0,-1-10 0 15,-2 7 0-15,-4-1 0 0,7 4 0 0,-10-4 0 0,8 3 0 16,2 1 0-16,-12 0 0 16,12 0 0-16,-14 2 0 0,8 1 0 0,2 1 0 15,1 1 0-15,0-1 0 0,2 3 0 16,-3-4 0-16,4 4 0 0,0-7 0 0,0 10 0 16,3-5 0-16,-2-1 0 0,-1-4 0 15,7 7 0-15,-4-7 0 0,-3 0 0 0,11 3 0 0,-11-3 0 16,13-3 0-16,-13 3 0 15,11-5 0-15,-8 3 0 0,3-1 0 0,-5-2 0 16,-1 5 0-16,4-8 0 0,-4 4 0 0,0 4 0 16,-4-9 0-16,0 3 0 0,-2 1 0 15,4 2 0-15,-3-2 0 0,5 5 0 0,-7-6 0 0,0 2 0 16,4 2 0 0,3 2 0-16,-10-1 0 0,10 1 0 0,0 0 0 0,0 0 0 15,-18 2 0-15,18-2 0 0,-3 6 0 16,1-3 0-16,2-3 0 0,0 7 0 0,0-7 0 15,2 7 0-15,-2-7 0 0,3 4 0 16,4-1 0-16,-3-2 0 0,-4-1 0 0,13 0 0 16,-13 0 0-16,18 0 0 0,-10 0 0 15,-8 0 0-15,12 0 0 0,-12 0 0 0,11 0 0 16,-11 0 0-16,9-1 0 0,-9 1 0 16,0 0 0-16,0 0 0 0,0 0 0 15,0 0 0-15,0 0 0 0,0 0 0 0,0 0 0 0,0 0 0 16,0 0 0-16,0 0 0 15,0 0 0-15,-20-7 0 0,20 7 0 0,0 0 0 16,-7-6 0-16,7 6 0 0,-5-3 0 0,-3-1 0 16,0 0 0-16,2 0 0 0,-4 0 0 0,3-1 0 15,-4-2 0-15,-2 2 0 0,-2-3 0 0,-1-1 0 16,-5-3 0-16,1 3 0 16,-7-3 0-16,-4-3 0 0,2 4 0 0,-15-9 0 0,-6 2 0 15,-1 3 0-15,-5 2 0 0,-5-3 0 16,-17-2 0-16,-1-1 0 0,11 8 0 15,-18-5 0-15,-3 2 0 0,0 0 0 0,-4 3 0 16,-2-3 0-16,-4 2 0 0,3 1 0 16,-2 2 0-16,-1-1 0 0,6-2 0 15,-6 0 0-15,6 2 0 0,1 0 0 0,0 0 0 0,2-1 0 16,-2-2 0-16,4 2 0 0,-1 0 0 0,17 3 0 16,1-4 0-16,-1 3 0 15,0-1 0-15,0 1 0 0,4-5 0 0,0 5 0 0,2-3 0 16,1 4 0-16,4-5 0 15,6 4 0-15,-1-2 0 0,12 2 0 0,7 2 0 0,7 2 0 16,2 0 0-16,4 0 0 16,4 2 0-16,3-2 0 0,3 2 0 0,0 3 0 15,7-3 0-15,-2 3 0 0,9 0 0 16,0 0 0-16,-10 3-492 0,10-3-260 0,3 8-75 16,-3-8-234-16,10 10 119 0,-3-3 64 15,-1-3 62-15,2 1 131 0,1 2 34 0,-2-1 66 16</inkml:trace>
  <inkml:trace contextRef="#ctx0" brushRef="#br2" timeOffset="136570.747">23158 3619 134 0,'0'0'703'0,"0"0"-18"0,-6-5-26 16,6 5-85-16,0 0-5 0,-3-3-44 0,3 3-44 0,0 0-35 15,0 0-14-15,0 0 8 16,0 0-64-16,-18 10-8 0,11-5-62 0,-2 3 17 15,-2 0-6-15,1 3-64 0,0 3 0 16,-4 0-22-16,-7 6-115 0,4 1-116 0,-4 3 0 16,-9 7 0-16,2 2 0 0,-3-1 0 15,-3 1 0-15,0 2 0 0,0-3 0 0,3 1 0 0,-3 1 0 16,5-5 0-16,3-4 0 16,9-3 0-16,0-5 0 0,4-1 0 0,2-3 0 15,4 1 0-15,-2 0 0 0,5-2 0 16,0-2 0-16,4 0 0 0,4-1 0 15,3-3 0-15,3-1 0 0,7 1 0 0,3-5 0 0,11 2 0 0,3-3 0 16,11 1 0-16,2-1 0 16,1 0 0-16,1 0 0 0,-2 0 0 0,-2 0 0 15,-7 0 0-15,-4 3 0 0,-1-2 0 16,-8 0 0-16,-5 2 0 0,1-2 0 0,-4 3 0 16,-4-1 0-16,1 1 0 15,-7 0 0-15,0 0 0 0,-4-2 0 0,-3-2-749 0,0 0-506 16,0 0 71-16,0 0 183 15,0 0 52-15,0 0 100 0,-16-18 82 0,11 9 85 0,-1-4 61 16</inkml:trace>
  <inkml:trace contextRef="#ctx0" brushRef="#br2" timeOffset="136754.257">23244 4034 480 0,'3'7'573'15,"-2"-2"34"-15,-2 8 7 0,-2 3-10 16,0 1-16-16,-5 8-45 0,-2 4-21 0,0 2-53 15,-7 14-49-15,0 0-36 0,-4-1-42 16,-3-2-29-16,5 0-56 0,1-10-4 0,5-6-89 0,2-4-127 16,4-4-85-16,-3-2-146 0,3-3-111 0,3-1-276 15,1-9-193-15,0 2-310 16,3-5 120-16,0 0 138 0,0 0 59 16,-7-17 44-16,7 3 131 0</inkml:trace>
  <inkml:trace contextRef="#ctx0" brushRef="#br2" timeOffset="137269.634">23127 3375 312 0,'-34'11'399'15,"1"3"-61"-15,-9 8 5 0,-5 2-15 0,1 6-12 0,-1 3-11 16,-8 9-25-16,3 3-9 16,2 5 1-16,2 4-34 0,4-2-10 0,6 2-24 15,3 6 12-15,12-10-41 0,-1 1-11 0,7 1-11 16,3 5-49-16,4 1 26 0,6 1-7 16,8 1-22-16,0 0 7 0,5 2 3 0,2-3-40 15,9-5-11-15,-2 0-4 0,13 4-30 16,1-12 7-16,1-4 19 0,14 6-55 15,1-4 6-15,-1-13 5 0,12 3-16 0,-4-11-7 16,6-4-33-16,1-4 3 0,3-6 4 0,3-7 4 0,4-6 11 16,20-10-19-16,-3-6-10 15,4-12-27-15,-1-4-4 0,-1-10 49 0,16-15-53 0,-25 6 53 16,11-18 7-16,-26 11-11 0,-5-6 49 16,-2-3 22-16,-14-7 74 0,-2-4 41 15,-13-3 26-15,-11 1 79 0,-2-2 22 0,-11 2 14 16,-8 18-10-16,-9 3-12 0,-11-4 45 15,-3 16-33-15,-19 1-86 0,-3 6 66 0,-4 13-21 16,-5 9-8-16,-3 5-137 0,-7 6-90 16,-3 4 0-16,-5 7 0 0,2 3 0 0,3 7 0 0,-15 6-209 15,8 5-536-15,0 3-472 0,21 2 55 16,-1-2 161-16,-6 9 115 0,12-7 63 0,2 7 71 16,-8 8 197-16,-3 4-56 15</inkml:trace>
  <inkml:trace contextRef="#ctx0" brushRef="#br2" timeOffset="138521.22">18212 12118 193 0,'0'0'789'0,"0"0"4"0,0 0-55 0,0 0-24 16,0 0-32-16,-4-7-31 0,4 7-70 16,0 0-52-16,0 0-45 0,0 0-15 0,0 0-26 15,0 0-26-15,-16 12-67 16,8-5 0-16,1 2-342 0,-2 0-8 0,2 2 0 0,-7 5 0 16,1 0 0-16,-2 2 0 0,-1 3 0 15,-5 1 0-15,-6 11 0 0,2 0 0 0,-1 0 0 16,-5 3 0-16,3 0 0 0,-2 0 0 15,-1 2 0-15,4-2 0 0,-1-2 0 0,4 0 0 16,7-8 0-16,3-5 0 0,1-2 0 16,2-3 0-16,1-1 0 0,4-1 0 0,2-1 0 15,1-5 0-15,3 2 0 0,0-1 0 0,3-2 0 16,4 1 0-16,3-3 0 0,7-1 0 16,0 0 0-16,7-2 0 0,0-1 0 0,10-1 0 15,-3 0 0-15,3 0 0 0,0 0 0 16,3 0 0-16,-1 0 0 0,-2 0 0 0,3 0 0 15,-3 1 0-15,4 5 0 0,-4-5 0 0,0 0 0 0,0 3 0 16,-7-2 0-16,4 1 0 16,-7-2 0-16,-3 2 0 0,0-1 0 0,-5-1 0 15,-1-1 0-15,-2 0 0 0,-3 0 0 16,-10 0-537-16,14-3-740 0,-8-2 112 0,-5-2 100 16,2 1 119-16,-3-4 101 15,-3 0 89-15,2 0 49 0,-2-4 137 0</inkml:trace>
  <inkml:trace contextRef="#ctx0" brushRef="#br2" timeOffset="138746.306">18383 12467 606 0,'-3'8'805'0,"-4"0"3"0,-1 6 7 0,-2 3-74 15,0 1-41-15,-7 7-30 16,1 1-56-16,1 0-63 0,-6 13-33 0,2 0-53 15,-2-3-74-15,7-3-59 0,0-6-157 0,1-2-175 16,-1 1 0-16,7-2 0 0,-3-2 0 0,4-2 0 16,1-3-243-16,-1-1-106 0,6 1-229 15,0-5-47-15,0 1-496 0,3-5 131 0,-3 2 59 16,7-1 119-16,-6-2 64 16,5 2 82-16,1-1 66 0</inkml:trace>
  <inkml:trace contextRef="#ctx0" brushRef="#br2" timeOffset="139169.446">18704 13182 37 0,'0'0'469'0,"0"5"-45"16,0-5-29-16,0 0-12 15,3 5-47-15,-3-5-31 0,0 0-18 0,0 0 14 0,4 4 19 16,-4-4 8-16,0 0-15 16,0 0-8-16,0 0-33 0,0 0-27 0,0 0 5 0,4 4 37 15,-4-4-1-15,0 0 5 16,0 0-5-16,0 0-10 0,0 0-12 0,0 0-22 15,0 0-11-15,0 0-11 0,-14 2 18 16,10 2-15-16,4-4-25 0,-10 2-19 0,4-1-179 0,1 4 0 16,5-5 0-16,-10 2 0 15,10-2 0-15,-6 2 0 0,6-2 0 0,0 0 0 16,0 0 0-16,-10 0 0 0,10 0 0 0,0 0 0 16,0 0 0-16,-11-2 0 0,11 2-358 15,-13 2-428-15,6 3-323 0,-7 2 3 0,0 5 108 16,-9 1 142-16,1 5 145 0,-2 2-4 0,-13 12 119 15,6-2-40-15</inkml:trace>
  <inkml:trace contextRef="#ctx0" brushRef="#br2" timeOffset="140221.653">18140 14482 528 0,'10'7'864'0,"-10"-7"33"0,-3 8-66 15,2-2-72-15,-8 6-18 0,-1-1-56 0,-1 2-15 16,-3 1-115-16,-3-1-34 0,4 4-7 16,-5 1-60-16,2-3-282 0,2 1-172 0,4-3 0 15,-4-3 0-15,7 0 0 0,0-3 0 0,1 0 0 16,-1-3 0-16,3 3 0 0,1-5 0 16,3-2 0-16,0 0 0 0,10 9 0 0,-10-9 0 0,10 0 0 15,0 4 0-15,4-2 0 16,-1 0 0-16,2 4 0 0,2-1 0 0,3 1 0 0,1 5 0 15,-1-1 0-15,7 2 0 0,-2 5 0 16,2 3 0-16,7 5 0 0,0 2 0 16,-6 1 0-16,-1-3 0 0,-10-1 0 15,3-2 0-15,-7 2 0 0,-2-3 0 0,-4 3 0 0,-4-2 0 16,-6-2 0-16,0 5 0 16,-7-1 0-16,-7 2 0 0,-5 7 0 0,-5-7 0 15,4-5 0-15,-1-3 0 0,-4-4 0 0,4-4 0 16,-3-4 0-16,4-5 0 0,-5-2 0 15,-6-9 0-15,6-4-1166 0,-13-15-14 0,7-3 104 0,3-3 126 16,7-5 76-16,4-2 121 16,3 3 50-16,7 2 62 0,3 8 109 0</inkml:trace>
  <inkml:trace contextRef="#ctx0" brushRef="#br2" timeOffset="140423.697">17986 14570 420 0,'13'-12'734'0,"-1"4"-34"0,1 0 52 0,-2 3-23 0,2 1-21 16,-3 1 37-16,4-1-90 15,-1 3 4-15,1-2-49 0,6 1-85 0,1-2-7 16,0 2-82-16,9-3-436 0,-2 3 0 0,6 0 0 16,0-5 0-16,4 4 0 0,-4-1 0 15,0-3 0-15,-3 5 0 0,-1-1 0 16,-2-1 0-16,-4 2 0 0,0 1 0 0,-4 0 0 16,-2 3 0-16,2 1 0 0,-3 1 0 15,0-1-86-15,-4 5-1240 0,-2 1 98 0,-1-1 167 16,-3 6 67-16,0 3 104 0,3 0 123 15,-3-1 18-15,-3 2 68 0</inkml:trace>
  <inkml:trace contextRef="#ctx0" brushRef="#br2" timeOffset="140736.302">18738 15589 297 0,'0'0'592'15,"0"0"-18"-15,0 0-20 0,0 0-21 16,17-9-16-16,-17 9-29 0,4-4-4 0,-4 4-4 0,0 0-22 16,0 0 23-16,3-4-90 0,-3 4-8 0,0 0 1 15,0 0 10-15,0 0-47 16,0 0-87-16,0 0 16 0,0 0-57 0,0 0-140 0,-3 15-79 15,3-15 0-15,3 4 0 16,-3-4 0-16,7 1 0 0,-7-1 0 0,0 0-317 0,21-5-446 16,-12 1 14-16,5 0-312 15,-4-2 60-15,2-1 103 0,-3 4 105 0,1-2 64 16,-3-2 62-16,4 2 68 0,-4-3-12 16</inkml:trace>
  <inkml:trace contextRef="#ctx0" brushRef="#br2" timeOffset="142839.936">28074 4447 37 0,'0'0'447'0,"0"0"-49"16,0 0-26-16,0 0-18 0,0 0-4 16,0 0-71-16,0 0-7 0,0 0-26 0,0 0 11 0,0 0 7 15,0 0-37-15,0 0 19 16,0 0 14-16,0 0-18 0,0 0 15 0,0 0-30 16,0 0-26-16,0 0-18 0,0 0 40 0,0 0-44 15,0 0-38-15,-17 12-3 0,17-12-7 16,0 0 3-16,0 0 41 0,0 0-27 0,0 0-13 0,0 0-13 15,0 0 16-15,0 0 74 16,0 0-107-16,0 0 6 0,0 0 20 0,0 0-53 16,0 0 48-16,0 0-25 0,0 0 18 15,0 0-7-15,0 0-8 0,0 0 4 0,0 0-11 16,-13-7-93-16,13 7-4 0,0 0 0 16,-14 1 0-16,14-1 0 0,-11 3 0 0,5 0 0 15,-1-1 0-15,0 0 0 0,7-2 0 16,-10 5 0-16,6 2 0 0,-3-5 0 0,4 2 0 15,-1 1 0-15,-2 1 0 0,6-3 0 0,-3 2 0 0,3-5 0 16,-1 9 0-16,1-9 0 16,-3 8 0-16,3-8 0 0,4 2 0 0,-4-2 0 0,11 2 0 15,-11-2 0-15,13-3 0 16,-7 2 0-16,1-4 0 0,0 2 0 0,3-4 0 0,-3 2 0 16,-1 0 0-16,-2-1 0 15,2 1 0-15,-5-1 0 0,3 0 0 0,-1 3 0 16,0-2 0-16,-3 5 0 0,1-9 0 15,-1 7 0-15,0 2 0 0,0-8 0 0,0 8 0 0,-4-5 0 16,4 5 0-16,0 0 0 16,0 0 0-16,0 0 0 0,0 0 0 0,-18 6 0 0,18-6 0 15,-6 7 0-15,6-4 0 0,0-3 0 16,-3 6 0-16,3-6 0 16,0 7 0-16,0-7 0 0,0 0 0 0,0 0 0 15,8 2 0-15,-8-2 0 0,0 0 0 0,12-1 0 0,-12 1 0 16,7-6 0-16,-7 6 0 0,7-5 0 0,-4 2 0 15,-3 3 0-15,3-3 0 16,-3 3 0-16,2-8 0 0,-2 2 0 0,0 6 0 0,0-9 0 16,-2 3 0-16,-1-2 0 15,0 1 0-15,3-3 0 0,-3-2 0 0,2-4 0 0,-2 0 0 16,0-2 0-16,-1-5 0 0,0-1 0 16,-2-1 0-16,4-1 0 0,-7-5 0 0,-4 1 0 15,3-3 0-15,-2-9 0 0,-4 1 0 16,0 8 0-16,-2-7 0 0,1 7 0 15,3 5 0-15,-5-11 0 0,1 6 0 16,-3-3 0-16,5 4 0 0,1 2 0 0,-2-8 0 0,-3 1 0 16,-1-1 0-16,-3-3 0 15,4 2 0-15,-4-1 0 0,3 2 0 0,-2-3 0 0,2-1 0 16,-3 0 0-16,3 0 0 0,-2 0 0 0,-1 3 0 0,0-1 0 16,2 3 0-1,-1-6 0-15,-1 5 0 0,0 1 0 0,0-1 0 0,-2 1 0 16,2-1 0-16,2 3 0 0,-1-2 0 15,1 2 0-15,-4 1 0 0,2-1 0 0,-3 2 0 16,5-3 0-16,3 8 0 0,3 1 0 16,-2 1 0-16,4 1 0 0,0-1 0 0,0 1 0 15,1 1 0-15,-1 0 0 16,1 5 0-16,2-3 0 0,1 2 0 0,-1 1 0 0,2 4 0 16,-2-4 0-16,4 6 0 0,0 0 0 15,-2 1 0-15,4 2 0 0,-1 3 0 16,3-4 0-16,-4 4 0 0,4 1 0 0,-1 1 0 0,1-2 0 15,-1 4-38-15,4 3-677 16,-7-8 23-16,4 6-518 0,3 2 112 0,0 0 103 0,-10-1 117 16,3-2 92-16,7 3 131 0,-8-3 15 15</inkml:trace>
  <inkml:trace contextRef="#ctx0" brushRef="#br2" timeOffset="143570.745">26940 1247 469 0,'0'0'674'0,"0"0"-23"0,0 0-55 0,-11-6-12 15,11 6-7-15,0 0-26 0,-12 3-33 16,12-3-19-16,-15 1-37 0,8 1-23 0,0 2-30 16,2-2-36-16,-4 4-20 0,-1-2-55 0,0 3 0 15,0 0-74-15,-1 0-16 0,4 0-200 16,-2 0-8-16,2 0 0 0,-1-2 0 0,2 2 0 16,4-2 0-16,-3 0 0 15,5 0 0-15,0 0 0 0,5 0 0 0,-3-1 0 0,7 1 0 0,2-1 0 16,1 1 0-16,4 1 0 15,1 2 0-15,6 3 0 0,-1 1 0 0,1 0 0 16,1 1 0-16,3 4 0 0,-1 3 0 16,-3-3 0-16,0 4 0 0,1 1 0 0,-4-3 0 15,-3 2 0-15,-3-3 0 0,-2 2 0 16,-7-1 0-16,2-1 0 0,-6-1 0 0,-1-1 0 16,-5 1 0-16,-1-1 0 0,-6-2 0 0,-4 2 0 15,0-5 0-15,-5 0 0 0,1-3 0 16,-1-2-202-16,-3-5-915 0,3-1-156 0,-2-5 179 0,-4-4 163 15,2-5 30 1,-2-4 93-16,-4-12 104 0,3-1 30 0</inkml:trace>
  <inkml:trace contextRef="#ctx0" brushRef="#br2" timeOffset="143803.805">26841 1096 379 0,'6'-1'711'0,"1"0"-26"0,-7 1 8 15,19 0-12-15,-9 0-48 0,2 0-37 0,2 1-34 16,5 0-41-16,3 0-44 0,2-1-41 16,3 1-5-16,4-1-88 0,0 0-27 0,6-1-40 0,-3 0-30 0,7 1-45 15,3-2-197-15,-3-1-4 16,-3 1 0-16,3-2-41 0,-3 0-127 0,-1 0-93 0,-1 1-111 16,-7 0 26-16,5 1-295 15,-6-5 42-15,-1 5-473 0,1-2 197 0,-4-1 37 16,-3 1 8-16,-5-2 107 0,-3 2 79 15,-2-1 175-15</inkml:trace>
  <inkml:trace contextRef="#ctx0" brushRef="#br2" timeOffset="144359.018">27411 853 431 0,'-31'0'499'0,"2"2"-4"15,-5-1-3 1,2 2-15-16,-6 1-68 0,-4 2 23 0,-16 4-26 15,-6 2-23-15,2 2-25 0,-16 4-16 0,2 3 1 16,3 1-1-16,10-2-14 0,-6 6-60 0,11-4-33 16,0 1-34-16,7 2 0 0,3 2-41 15,3 1-11-15,4 1-38 0,1 5 49 0,6 1-52 16,3 0-7-16,4 1-34 0,5 3 7 16,2 1-21-16,7-4 32 0,9-1-25 0,-2 1 7 15,6 0-34-15,0 0 1 0,8 0-8 0,0 10-34 16,7-3-6-16,6 0 6 0,2-2 4 15,7-1-7-15,6-1-26 0,10 7 7 0,5-5 8 0,4-2 37 16,0 0-49 0,7-3 38-16,-1-3-23 0,1-2 12 0,-4-9-15 0,3-1-19 15,1-1 7-15,0-5 15 0,5-5-21 16,-1-5-5-16,5-2-15 0,3-6-3 0,-4-4 0 16,4-1 22-16,-4-4 30 0,14-2-19 15,-4-4-7-15,-1 0-4 0,-18-2-4 16,14-4-15-16,-2-3 23 0,-5-2 18 15,-1-2 16-15,-5-2 14 0,3-3-7 0,-7-2-12 0,-3-5 1 16,-4-3 44-16,2-3-26 0,-7-1 49 0,-2-5-12 16,-6 0 27-16,-4-1 36 0,-8 7 16 15,-7-1-8-15,-4-3 4 0,-10 1 18 0,-2-1 53 16,-9-1-93-16,-7-2-101 16,-10-6 0-16,-16 3 0 0,-9 4 0 0,-8 8 0 0,-11 2 0 15,-5 9 0-15,-7 5 0 0,-4 4 0 16,-11 5 0-16,-6 8 0 0,-2 4 0 0,0 6 0 15,-1 5 0-15,4 7 0 0,6 3 0 16,8 3-127-16,6 3-1098 0,18 1 101 16,3 1 66-16,10 2 150 0,4 0 44 0,6 2 63 15,1 2 87-15,6 4 96 0,4 0 18 0</inkml:trace>
  <inkml:trace contextRef="#ctx0" brushRef="#br2" timeOffset="148318.052">28830 5447 562 0,'0'0'662'0,"-10"14"-51"0,8-8-26 16,-7-3-49-16,5 3-26 16,-5 0-104-16,-1 0-19 0,-1 3-37 0,-1 1-49 0,-7-1-14 15,4 2-119-15,-7 3-86 16,5-5-243-16,-1 4-136 0,-2 0-281 0,8-5-311 15,0 0 70-15,1-4 52 0,1 0 67 16,1-4 149-16,-2 0-19 0</inkml:trace>
  <inkml:trace contextRef="#ctx0" brushRef="#br2" timeOffset="148573.066">28939 5723 450 0,'7'12'529'16,"-1"3"-38"-16,-2-5-14 16,-1 3-49-16,1-2-26 0,-4 1-22 0,0 1-53 0,4 3-18 15,-1 0-22-15,1-3-15 0,-1 4-19 16,5 0-33-16,-3-1-56 0,3 5 11 16,2-4-30-16,3 0-52 0,1-1-86 0,-1 0-22 15,5-4-7-15,0 3 3 0,1 0-22 16,2-5 27-16,2 1-91 0,4 5-133 0,-2-2 11 15,2 1 0-15,-1-5-4 0,0 1-15 0,-6 2-48 16,1-4-30-16,-1 2-33 0</inkml:trace>
  <inkml:trace contextRef="#ctx0" brushRef="#br2" timeOffset="148593.224">29386 6192 2457 0,'9'17'-473'0,"-3"-9"-193"0,-3 3 74 15,-3-1 22-15</inkml:trace>
  <inkml:trace contextRef="#ctx0" brushRef="#br2" timeOffset="148855.466">29158 6485 186 0,'-14'7'528'15,"1"0"8"-15,3-3-22 0,-4 0-41 16,3 0-15-16,-6 2-30 0,4-2-14 0,-5 1-27 16,2 2-26-16,-5-4-63 15,0 3 3-15,1-5-36 0,-4 5-16 0,0-5-48 16,3 1-85-16,-2-4-53 0,-2 2-33 15,1 0-19-15,-3-5-48 0,0 2-38 0,4-1-7 0,5 0-7 16,-3-2-71-16,8 3-105 16,-1-2-32-16,7-2-68 0,4 4 4 0,1-4-15 0,3 3 33 15,3-7-29-15</inkml:trace>
  <inkml:trace contextRef="#ctx0" brushRef="#br2" timeOffset="149025.574">28741 6434 2263 0,'24'-11'-208'0,"-3"-1"22"16,2 1 89-16,-3 4 60 0,-2 2 66 0,2 1 46 0,1-2 7 15,0 4 18-15,-2 1 57 0,-1 2 10 16,-1 2 34-16,0 2-11 15,1-1 0-15,-5 8 18 0,0-2-3 0,-2 3-34 16,-1 2 12-16,-3 1-38 0,-4 1 15 0,4 0-52 16,-6 4 4-16,2-3-38 0,-6 1-18 15,3 2-37-15,-4 0-68 0,-3 2-167 0,0 0 4 0,2 0-30 16,-3-3-44-16,0 2-20 16,-2-4 12-16,4-1-421 0,-1-6 19 15,3-2 89-15,-3 2 82 0</inkml:trace>
  <inkml:trace contextRef="#ctx0" brushRef="#br2" timeOffset="149340.04">28813 6678 227 0,'-14'-3'156'16,"1"-4"153"-16,-2 2 67 0,-1 1 101 15,2-5-1-15,2 2-44 0,-4-1-37 0,0-2-64 16,3-6-55-16,-2-2-75 0,5-5-38 15,-1-4-10-15,4-7-82 0,-2-16 18 0,9 5-3 16,3 8-4-16,4-15 3 0,1 2 20 0,1 2-35 16,7 1 35-16,-1 4-57 0,2 1 8 15,0 11-19-15,3-5 45 0,4 9-4 16,-6 3 8-16,3-1-23 0,-2 4 8 0,-1 2 0 0,0 2 51 16,-2 2-25-16,-3 4-15 0,4 3-33 0,-6-1 18 15,-1 1-41-15,0 1 52 16,-6 4-19-16,4-2-14 0,-3 4 18 0,-5 1-51 0,6-1-46 15,-6 1-96-15,0 0-82 16,0 0-138-16,0 0-79 0,0 0-125 0,0 0-392 0,0 0 105 16,0 0 77-16,0 0-10 0,0 0 186 15</inkml:trace>
  <inkml:trace contextRef="#ctx0" brushRef="#br2" timeOffset="149491.783">29120 5557 361 0,'0'-7'763'0,"-4"0"-112"0,1 2-44 0,0 2-67 0,3 3-30 16,-10-3-52-16,10 3-30 16,-14 0-48-16,14 0-67 0,-14 3-138 0,5 3-190 0,1 0-324 15,1 1-44-15,-1 2-608 16,0 0 113-16,0-2 55 0,5 2 119 0,0-1 168 0</inkml:trace>
  <inkml:trace contextRef="#ctx0" brushRef="#br2" timeOffset="149662.815">29008 6699 52 0,'-7'24'193'0,"-1"-1"-77"0,1-2-139 0</inkml:trace>
  <inkml:trace contextRef="#ctx0" brushRef="#br2" timeOffset="149853.678">29408 7234 156 0,'6'9'692'0,"0"5"-62"0,-5-4-91 15,2 0-21-15,1-1-34 0,-4 1-22 0,0 2-60 0,-4-2-52 16,1 1-49-16,1 2-129 0,-6-2-98 16,4 3-253-16,-2-3-316 0,2 1-357 15,-3-2 47-15,4-2 83 0,-1 1 104 0,1-2-11 16</inkml:trace>
  <inkml:trace contextRef="#ctx0" brushRef="#br2" timeOffset="153613.767">29008 5968 81 0,'-13'10'596'16,"3"-3"22"-16,-2 0 0 0,2-3-7 15,3 0-27-15,-3 3-70 0,5-4 33 0,-4 0-81 0,2 1 10 16,1-3-88 0,6-1-31-16,-7 5-22 0,7-5-44 0,0 0-16 0,0 0-29 15,0 0-8-15,31-12 19 0,0-3-37 16,33-15-64-16,14-9 45 0,13-4-85 0,31-16-116 15,18-7 0-15,14-2 0 0,8-6 0 16,-3-5 0-16,9 0 0 0,10 2 0 0,-5-3 0 16,-4 4 0-16,-14 9 0 0,-10 0 0 0,-11 11 0 0,-12 4 0 15,-34 14 0-15,-11 3 0 16,-6 4 0-16,-19 10 0 0,-8-2 0 16,-9 8 0-16,-12 4 0 0,-2 1 0 0,-4 2 0 15,-1 1 0-15,-5-1 0 0,0 2 0 0,-2 2 0 0,-5-2 0 16,2 4 0-16,-1-5 0 15,-2 5 0-15,-3 2 0 0,0-7 0 0,0 7 0 16,0 0 0-16,0 0 0 0,0 0 0 0,0 0 0 16,0 0-727-16,0 0-427 0,-18 9 67 15,12-5 97-15,3-1 107 0,-4 0 75 16,3 2 60-16,0-2 145 0,-2 2 3 0</inkml:trace>
  <inkml:trace contextRef="#ctx0" brushRef="#br2" timeOffset="154427.525">32821 4341 379 0,'5'-5'551'0,"2"3"-3"0,2-6 18 15,-1 0-34-15,-1 2 8 0,1-1 11 0,-3-2-22 0,0 0 22 16,-2-1-53-16,0 1 13 16,-3 0-54-16,-3 0-25 0,2-3-33 0,-9 4 3 15,0-3-19-15,-4 3-62 0,-3 0-280 16,-7 1-41-16,-2 3 0 0,-6 3 0 0,-2 1 0 0,-7 1 0 15,-17 9 0-15,-1 5 0 0,-2 4 0 16,-14 12 0-16,3 7 0 0,-3 9 0 16,5 7 0-16,-4 7 0 0,-8 22 0 0,27-15 0 0,4 6 0 15,7 2 0-15,13 3 0 0,10-1 0 16,12-16 0-16,12 1 0 0,10-6 0 0,15 4 0 16,15-3 0-16,6-7 0 15,6-8 0-15,13-10 0 0,0-7 0 0,-3-10 0 16,0-7 0-16,4-4 0 0,-4-11 0 15,-1-2 0-15,-8-5 0 0,-6-6 0 0,-8-2 0 0,-12 0 0 16,-8 2 0-16,-10-1 0 16,-5-1 0-16,-5 5 0 0,-7-1 0 0,-2 1 0 0,-10 1 0 15,-4 3 0-15,-5-2 0 16,-2 2 0-16,-10 3 0 0,4 1 0 16,0 0 0-16,6 1 0 0,5 5 0 0,5-5 0 0,1 2-224 0,10 2-1127 15,1-4 126-15,6 4 175 16,0-5 100-16,8 0 94 0,1-5 130 0,6 2 0 0,1-2 164 15</inkml:trace>
  <inkml:trace contextRef="#ctx0" brushRef="#br2" timeOffset="154840.839">32614 3884 130 0,'-44'-4'432'16,"-1"1"-19"-16,1 3-48 0,-16 3-41 0,-6 4-49 16,-1 1 31-16,-4 3 10 0,-14 8-37 15,-4 2-33-15,9 8-8 0,-7 1-14 0,4 7-8 16,2 5 3-16,2 5-25 0,1 7 37 15,5 7-4-15,-8 20-4 0,22-8-14 0,4 3-23 16,7 4 11-16,8 6-29 0,9 6-16 0,10 8-3 16,11 0-48-16,4 2 3 0,17 4 0 15,5-2-3-15,15 22-27 0,13-6 8 0,9-10-41 16,10-5 0-16,9-12-4 16,7-5-25-16,-8-24-5 0,8-4-26 0,2-5-44 0,2-9-11 15,6-6 25-15,7-7 23 0,3-10 30 16,7-9-15-16,6-14 41 0,5-6-16 0,2-12-14 15,29-18 12-15,5-10-20 0,-5-8 8 16,-5-10 11-16,-6-10 49 0,-7-5 26 0,-4-1 14 16,-13-4 34-16,-11-1 67 0,-6 0 138 15</inkml:trace>
  <inkml:trace contextRef="#ctx0" brushRef="#br2" timeOffset="154979.805">33811 4410 8191 0,'-107'-75'0'0,"-8"3"0"0,-8 9 0 0,-11 6 0 15,-13 14 0-15,-11 5 0 0,-4 17 0 16,-10 9-53-16,-11 10-1235 0,-8 12 52 16,-3 8 156-16,3 11 112 0,-1 5 105 0,-3 9 137 0,1 7-4 15,9 6 182-15,-3 11-25 0</inkml:trace>
  <inkml:trace contextRef="#ctx0" brushRef="#br2" timeOffset="156174.452">18807 17256 383 0,'-11'-5'719'0,"4"-1"-8"0,-3 1-45 0,-7-3 19 16,4 2-37-16,-2 0-22 0,-4 1-61 0,1 0-28 16,-3 1-50-16,2 2-25 0,-2 0 26 15,-3-1-112-15,7 3-23 0,-7 2-43 0,3 1-135 0,-2 1-175 16,-2 1 0-16,-2 2 0 16,0 2 0-16,-4 2 0 0,4 3 0 0,-1-1 0 15,0 5 0-15,-9 5 0 0,3 2 0 16,3 3 0-16,-3 2 0 0,7 1 0 0,-1 5 0 15,4-1 0-15,4 5 0 0,0 0 0 0,6 4 0 0,0 0 0 16,1 1 0-16,9-4 0 16,-3 8 0-16,4-7 0 0,3-4 0 0,3-1 0 15,4-1 0-15,0 12 0 0,6-10 0 16,2 4 0-16,1-2 0 0,2-9 0 0,6 5 0 0,-4-11 0 16,7-4 0-1,0-5 0-15,4-2 0 0,0-3 0 0,0-6 0 0,0-2 0 0,-1-6 0 16,1-1 0-16,-3-1 0 0,3-4 0 15,-7-2 0-15,-1-1 0 0,-6-3 0 16,-7-1 0-16,1-2 0 0,-7 2 0 16,-1-3 0-16,-6 2 0 0,-1-1 0 0,-4-1 0 15,-2 2 0-15,-3 4 0 0,-4 2 0 16,4 1 0-16,-2 2 0 0,-1 3 0 0,1-1 0 16,2 2 0-16,2 1 0 0,2 3 0 0,9 0 0 15,-10 0-310-15,10 0-989 0,0 0 85 16,0 0 146-16,0 0 92 0,16 12 146 0,-5-6 97 0,5 1 7 15,5 1 115-15</inkml:trace>
  <inkml:trace contextRef="#ctx0" brushRef="#br2" timeOffset="156326.217">19288 18241 290 0,'8'2'1478'0,"-8"-2"-272"0,6 0-63 16,-6 0-160-16,0 0-201 0,0 0-194 0,0 0-368 15,0 0-737-15,0 0-600 0,0 0 115 16,0 0 64-16,-30 0 74 0,23-2 149 16,-7-1 101-16,4 1-19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29:34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27116 12767 513 0,'0'0'607'0,"0"0"-15"0,0 0-11 15,2-3-78-15,-2 3-8 0,0 0-89 0,0 0-8 16,0 0-37-16,0 0-26 0,0 0-33 15,0 0-75-15,0 0 0 0,0 0-37 0,6-6-11 16,-6 6-23-16,0 0-26 0,0 0 1 0,0 0-9 16,0 0-17-16,0 0-5 0,0 0-14 15,10 8 0-15,-10-8-19 0,0 0-26 0,0 0 11 16,7 1 7-16,-7-1-10 0,0 0 33 0,0 0-53 16,0 0 9-16,0 0-5 15,14-2 30-15,-14 2 30 0,6-7-37 0,-5 5 4 0,2-3 7 16,-3 5-8-16,3-9 57 0,-3 7-16 0,0-5 5 0,0 7 55 15,0-7-130 1,0 7-30-16,-3-8 0 0,0 6 0 0,-1-2 0 0,-2 0 0 16,-2 3 0-16,1 0 0 0,-3 0 0 15,-4 1 0-15,4 1 0 0,-3 1 0 0,-1-1 0 16,0 6 0-16,-3-1 0 0,4 4 0 16,-1-2 0-16,3 3 0 0,-1 0 0 0,-3 3 0 15,5 1 0-15,1-1 0 0,1-2 0 16,1 3 0-16,4-4 0 0,3 3 0 0,3-4 0 15,1 3 0-15,5-1 0 0,-1-3 0 16,5-1 0-16,2 0 0 0,4-2 0 0,-1-3 0 16,1-3 0-16,-1 1 0 0,0-2 0 0,2-4 0 0,0 0 0 15,-6-3 0-15,3 0 0 16,-2-1 0-16,-3-2 0 0,-5-2 0 0,0 3 0 16,0-1 0-16,-3-1 0 0,-8 3 0 15,4 0 0-15,-7 0 0 0,0 2 0 0,-6-1 0 16,-4 0 0-16,2 7 0 0,-2 0 0 15,-3 1 0-15,0 0 0 0,-1 1 0 0,0 6 0 16,2-1 0-16,4 0 0 0,2 1 0 16,2 5 0-16,1-1 0 0,7-2 0 0,0 0 0 15,3-1 0-15,6 0 0 0,-2-1 0 16,7 0 0-16,1-4 0 0,-1-2 0 0,3 2 0 16,-1-3 0-16,5-3 0 0,-2 1 0 0,1-3 0 0,-6 1 0 15,0-2 0-15,0 1 0 16,-3 0 0-16,-4-2 0 0,2-1 0 0,-2 0 0 15,-4 4 0-15,0-1 0 0,0 5 0 16,-7-9 0-16,4 5 0 0,-4 0 0 0,0 3 0 0,-2-1 0 16,9 2 0-1,-18 1 0-15,11 0 0 0,-3 0 0 0,10-1 0 0,-14 4 0 0,11-1 0 16,-1-1 0-16,-2 2 0 16,6-4 0-16,-4 5 0 0,4-5 0 0,-1 6 0 15,1-6 0-15,0 0 0 0,5 9 0 0,-5-9 0 0,6 1 0 16,-6-1 0-16,4 4 0 15,-4-4 0-15,7 2 0 0,-7-2 0 0,3 3 0 0,-3-3 0 16,0 0 0-16,0 0 0 16,11 1 0-16,-11-1 0 0,0 0 0 0,3 4 0 15,-3-4 0-15,0 0 0 0,0 0 0 16,0 0 0-16,0 0 0 0,6 2 0 0,-6-2 0 0,0 0 0 16,0 0 0-16,0 0 0 15,0 0 0-15,0 0 0 0,0 0 0 0,0 0 0 16,0 0 0-16,0 0 0 0,0 0 0 15,0 0 0-15,-17-12 0 0,14 8 0 0,-1-1 0 16,-2 0 0-16,-1-2 0 0,-1-1 0 16,-1-2 0-16,-4 0 0 0,-2-4 0 0,-4 2 0 0,-6-4 0 15,-16-7 0-15,0-1 0 0,-6-1 0 16,-8 1 0-16,-10-8 0 0,-4 5 0 16,-3-6 0-16,-3 3 0 0,-4-1 0 0,-6-3 0 0,0 1 0 15,-7-4 0-15,-5 2 0 16,-5-5 0-16,-25-5 0 0,4-5 0 0,0 0 0 0,-3 0 0 15,-4-5 0-15,-4 4 0 16,-5 0 0-16,-2-7 0 0,2 8 0 0,-9-6 0 16,-5 2 0-16,-1-1 0 0,-7 1 0 0,4-2 0 15,-4 3 0-15,-3-4 0 0,0-2 0 16,-4 2 0-16,8-4 0 0,-1 4 0 16,0 0 0-16,-3-1 0 0,-3 1 0 0,3-2 0 0,3 3 0 15,0 1 0-15,0-4 0 0,-2 3 0 0,2 0 0 16,6 1 0-16,-1 0 0 15,5 3 0-15,-3 3 0 0,0-1 0 0,5 2 0 0,5 0 0 16,3 6 0-16,5 0 0 16,23 15 0-16,-23-12 0 0,26 8 0 0,4 1 0 0,-1-4 0 15,5 3 0-15,3 4 0 0,4-5 0 16,2 6 0-16,1-2 0 0,6 0 0 16,4 2 0-16,7-1 0 0,0 4 0 15,21 5 0-15,2 0 0 0,4-3 0 0,11 9 0 0,9-2 0 16,-3 2 0-16,11 0 0 15,-1 3 0-15,4 3 0 0,1-1 0 0,5 1-101 0,0-2-1109 16,2 2 52-16,-2 1 93 0,4-2 138 16,0-1 52-16,-6-2 82 0,2-2 60 15,-5 4 111-15,2 0 4 0</inkml:trace>
  <inkml:trace contextRef="#ctx0" brushRef="#br0" timeOffset="12891.612">28269 14579 130 0,'-10'1'655'16,"3"1"-44"-16,7-2-57 0,0 0-43 0,0 0-1 0,0 0-38 16,0 0-40-16,34-1-7 0,-14-1-86 15,4-1-42-15,4-2 35 0,10 0-90 0,2 2 15 16,15-7-49-16,0 3-59 0,-4 1 15 15,-13-1-49-15,2 3-22 0,-12-2-44 0,0 3-19 0,-1-2 48 16,-10 3-60-16,-3-2-14 0,-4 3 26 0,-7 1-23 16,-3 0-14-16,0 0-23 15,0 0-18-15,-29 8-131 0,8-2 49 0,-4 1-4 16,-6-3 11-16,-6 2 11 0,8-3 27 16,-3 3-20-16,7-3-6 0,3 1-46 0,3-2-25 0,6-1 40 15,3 5-96-15,8-4-8 16,2 3-119-16,0-5 41 0,10 8 38 0,1-4 21 15,4 5 23-15,9 3 49 0,7 0 7 16,12 13 3-16,2 0 5 0,9 1 40 0,8 11 34 16,3-1 10-16,0 0 1 0,1 5 26 15,-1-1-15-15,1-2 23 0,-6 0 44 0,3-4-15 0,-6 3-11 16,-7-10 15-16,2 0 45 0,1-2 14 0,-7 0-7 16,2-1 12-16,-7 1 10 15,1 1 41-15,-8-1-22 0,-2-4 19 0,-11-4-8 16,0-5 4-16,-3 5 26 0,0-2 34 15,-5-4 18-15,6 2-26 0,-5-2 0 0,0 0-4 16,3 0-3-16,-3-4-23 0,0-3 11 0,-1 4-7 16,-3-2 26-16,-2-2 11 15,2 0 34-15,-4-1-30 0,-2-3 15 0,-4 0-11 16,0 0 10-16,0 0-21 0,0 0-8 0,0 0 15 16,-12-16-37-16,-1 10-31 0,0-4 20 0,-5-1 3 0,-1 0-7 15,-2-1 4-15,0 1-16 16,-5-4-10-16,3 0-5 0,-6 0-10 0,1-1 0 15,-9-8 3-15,0 0-56 0,-5-2-7 16,-2 0 15-16,-1-2-37 0,-2-2-27 0,0 1-29 0,-2 2-93 16,-3 1-112-16,-13-3-164 15,-6 1-37-15,2 1-387 0,-4 1 11 0,-8-2 104 0,-5 6 64 16,-12-6 133-16,-1 2-29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29:57.7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30013 2122 134 0,'0'0'249'0,"-8"-2"-18"16,8 2 26-16,0 0 67 0,0 0-23 0,-10 0 16 0,10 0-34 16,0 0-30-16,-10-3-26 0,10 3-37 15,0 0 11-15,0 0-41 0,-11-1-7 0,11 1-12 16,0 0-37-16,-9 0-37 0,9 0-82 15,0 0-40-15,-10-2 6 0,10 2 5 16,0 0-50-16,-14 2 35 0,14-2 40 0,-7-2-25 16,7 2-23-16,-10-2-8 0,10 2 30 0,-14-2-40 15,10 1 3-15,-5-2 45 0,5-1 3 16,-4 0 12-16,-1-2-8 0,-1 1-15 0,-4-2 16 16,3-2 10-16,-2-2 19 0,-7 2-4 0,2-3 38 15,1 3-8-15,-3-2 4 0,3 1 18 16,-4 1 60-16,2 0-11 0,-2 1 18 0,0-3-14 15,6 3 10-15,-4 3-21 0,1-3-31 0,2 2 42 16,-2-1-4-16,5 2-56 0,-1 0 0 16,4 0-19-16,-1 1-30 0,1-1-66 0,0 1-71 0,6 3-26 15,-2-5-75 1,2 3-52-16,0-2-4 0,1-1-345 0,3 0-42 0,0 1 119 16,0-1 23-16</inkml:trace>
  <inkml:trace contextRef="#ctx0" brushRef="#br0" timeOffset="344.474">30115 2200 26 0,'26'10'41'0,"-5"-3"-38"0,-3 1 57 15,-5-2 25-15,-2 0 46 0,2 1-16 0,0 0-48 16,-5 1 0-16,-1-1 60 0,3 0 33 16,-1 1-19-16,-4-1 5 0,1 1 10 0,-2-1 30 15,1 2-52-15,1-1 0 0,-3 0-41 16,1 1 19-16,2 0-30 0,1 0-34 0,4 0 30 15,-2 0-107-15,-2-2-31 0,6 0-11 16,0 1 12-16,-1-3-38 0,2 0 30 16,-1-1-26-16,5-3 7 0,-2 2-55 0,1-3 25 0,0 0 46 15,7 0-46-15,-3-3 12 0,5 2-45 16</inkml:trace>
  <inkml:trace contextRef="#ctx0" brushRef="#br0" timeOffset="352.534">30632 2395 781 0</inkml:trace>
  <inkml:trace contextRef="#ctx0" brushRef="#br0" timeOffset="584.691">30743 2366 711 0,'22'-6'29'0,"-6"5"16"15,0-5 67-15,-6 4 55 0,-1 1 87 0,-2-1 51 16,-1 0 4-16,-2 0 15 0,-4 2-26 15,9-5-12-15,-9 5 8 0,5-2-40 0,-5 2 2 16,0 0-6-16,0 0-34 16,3-7-67-16,-3 7-15 0,0 0-19 0,0-8-44 0,0 8-52 15,-3-10 10-15,3 7 1 0,3-5-19 16,-1 1-7-16,0-2-26 0,1-1-42 16,0-1 38-16,0 0-11 0,1 1-30 0,-1-2-22 0,3 1 33 15,-4 1 26-15,1 0-11 16,0 1 19-16,-1 1 3 0,-1 1-25 0,-1 1 10 0,-1-1 1 15,-4 3-31-15,2-4-44 16,-5 3-56-16,-2-2-137 0,-3 5-12 0,2-2-74 16,-6 2-227-16,0-1-31 0,0-2 42 15,-5 3 63-15</inkml:trace>
  <inkml:trace contextRef="#ctx0" brushRef="#br0" timeOffset="2898.705">29452 1838 55 0,'0'0'175'0,"0"0"-33"0,0 0 40 15,0 6 12-15,0-6-15 0,0 0-19 0,0 0 71 0,3 4 3 16,-3-4 45-16,0 0 19 15,0 0 48-15,0 0 30 0,0 0-26 0,0 5 38 0,0-5 17 16,0 0-10-16,0 0-71 0,0 0 4 16,0 0 7-16,0 0-22 0,4-17 25 15,-4 9-47-15,0-3-23 0,0-1-30 16,0-6 0-16,0-5-25 0,0-6-20 0,-4-10-33 16,1-16-7-16,3-4-4 0,-1-2-52 0,-2 0 48 0,0-2-126 15,0 3-19-15,2 1 0 0,-2 3 0 16,0 3 0-16,0 8 0 0,3 10 0 0,0-1 0 15,0 7 0-15,-1 3 0 16,0 1 0-16,-1 7 0 0,-2 0 0 0,1 3 0 16,3 2 0-16,-2 0 0 0,-3 2 0 15,2 0 0-15,0 4 0 0,-1 2 0 0,-2-1 0 0,1 2 0 16,-1 3 0-16,6 1-239 16,-14 0-137-16,14 0-108 0,-17 4-52 0,12-2-45 0,-3 1-26 15,1 0-335-15,0 0 38 0,3 0 77 16,4-3 172-16,-7 1-27 0,7-1 68 15,0 0 74-15</inkml:trace>
  <inkml:trace contextRef="#ctx0" brushRef="#br0" timeOffset="5485.078">18992 3476 294 0,'-4'5'651'16,"-6"0"12"-16,6-3 26 0,-3 3-45 0,1-2-52 15,2 1 15-15,-3-2-45 0,7-2-15 0,-7 7-40 16,4-6-38-16,3-1-8 0,0 0-40 16,0 0-37-16,0 0 10 0,-3-14-88 0,9 2-306 15,8-5 0-15,3-7 0 0,11-13 0 0,6-6 0 16,11-11 0-16,2-3 0 0,1-1 0 16,0-1 0-16,3 2 0 0,-3 5 0 0,0 7 0 15,-11 9 0-15,-3 3 0 0,-6 6 0 16,-1 4 0-16,-9 7 0 0,-5 1 0 0,-3 5 0 15,1-1 0-15,-2 4 0 0,-2 2 0 0,-3 0 0 0,3 3 0 16,-7 2 0 0,0 0 0-16,4 14 0 0,-8-2 0 0,1 7 0 0,-8 8 0 15,-2 16 0-15,-2 6 0 0,-4 1 0 16,1 1 0-16,-3 3 0 0,-5 8 0 0,5-9 0 16,0-2 0-16,1 0 0 15,-1 0 0-15,0-3 0 0,-2-5 0 0,6 0 0 0,-1-4 0 16,2-6 0-16,2-8 0 0,3-4 0 15,-1-1 0-15,1-3 0 0,4-4 0 0,0-1 0 16,0-4 0-16,-3-2 0 0,3 0 0 16,1-6 0-16,6 0-507 0,-15-6-774 0,9-4 198 15,-1-2 52-15,0-9 100 0,-3-4 97 0,3-8 78 0,-3-13 201 16,3-4-89-16</inkml:trace>
  <inkml:trace contextRef="#ctx0" brushRef="#br0" timeOffset="6000.804">19101 2483 513 0,'-21'-5'615'0,"-3"3"14"0,3 1-15 0,-3 2-55 0,1 1-1 15,-4 3-52-15,-11 3 5 0,-10 4-39 0,-4 7-29 16,2 4 49-16,-16 8-83 15,5 6-14-15,-1 10-45 0,5 2 0 0,-2 8-52 16,4 7-4-16,1 6-111 0,10 5-183 16,2 2 0-16,4 2 0 0,5 4 0 0,5 3 0 15,4 1 0-15,7 3 0 0,6 0 0 0,2-4 0 16,9-1 0-16,3-4 0 0,11 0 0 16,-1-6 0-16,11-7 0 0,1-5 0 15,15-6 0-15,4-3 0 0,8-8 0 0,3 0 0 16,10-13 0-16,6-4 0 0,-9-12 0 0,3-5 0 0,7-10 0 15,3-8 0-15,21-6 0 16,6-12 0-16,-2-10 0 0,29-16 0 0,-2-10 0 0,-5-10 0 16,-1-9 0-16,2-7 0 15,-7-3 0-15,-3 2 0 0,-8-1 0 0,-9 1 0 0,-10 0 0 16,-25 16 0-16,-10 1 0 16,-6-2 0-16,-8 1 0 0,-12-2 0 0,-15 13 0 0,-10-3 0 15,-11-12 0-15,-19 3 0 16,-7 4 0-16,-18 6 0 0,-10 6 0 0,-8 4 0 15,-12 9 0-15,-13 8 0 0,-6 6 0 16,-4 6 0-16,-2 6 0 0,1 3 0 0,9 3 0 0,11 1 0 16,18 3 0-16,23 4 0 15,6 0 0-15,8-2 0 0,7 3-1125 0,7-2-14 0,3 2 67 16,7-1 111-16,2 2 71 0,8 1 93 0,0 0 86 16,0 0 37-16,39 6 30 15</inkml:trace>
  <inkml:trace contextRef="#ctx0" brushRef="#br0" timeOffset="6922.494">30060 810 632 0,'-3'5'734'16,"3"-5"22"-16,-3 4-60 0,3-4-67 0,0 0 4 16,0 0-71-16,24-7-48 15,-4 0-60-15,7-4-63 0,4-2-7 0,17-9-38 0,3-1-26 16,-3-1-29-16,14-9-5 15,-7 7-25-15,6-7 29 0,-12 8-278 0,-4 0-12 0,-6 5 0 16,-8 5 0-16,-7 3 0 16,-7 4 0-16,0-1 0 0,-4 4 0 0,0-1 0 0,-5 2 0 15,-1 0 0-15,2 2 0 0,-7-1 0 16,-2 3 0-16,0 0 0 0,0 0 0 16,8 9 0-16,-10-3 0 0,-4 3 0 15,1 4 0-15,-1 2 0 0,-4 3 0 0,0 2 0 0,-5 4 0 16,-1 3 0-16,-8 12 0 0,0-1 0 0,0 4 0 15,-4 1 0-15,0 0 0 16,-1 2 0-16,0 1 0 0,-5-3 0 0,3 0 0 0,-3-3 0 16,1 0 0-16,2-4 0 15,5-1 0-15,4-9 0 0,2-5 0 0,8-4 0 0,0-5 0 16,2 1 0-16,0-2 0 16,2-4 0-16,5-1 0 0,-1-5 0 0,4-1 0 0,0 0 0 15,0 0 0-15,4-19-1117 16,5 5-75-16,-4-2 124 0,5-3 100 0,0-2 100 15,1-5 90-15,-1-3 89 0,4 0 8 0,4-12 81 0</inkml:trace>
  <inkml:trace contextRef="#ctx0" brushRef="#br0" timeOffset="7554.077">30610 147 81 0,'-23'-3'685'15,"0"-2"-59"-15,0 2-68 0,-3 2-10 0,2 0 3 16,-4-1-52-16,-5 1-8 0,2 1-25 16,-3 1-49-16,0 1 3 0,-7 1-40 15,2 1-49-15,-1 2-18 0,2 0 26 0,1 3-49 16,2 2 53-16,-12 6-116 0,6 2 19 0,-4 1-38 15,7 4-36-15,-2 4-172 0,1 1 0 16,-1 5 0-16,-1 1 0 0,-4 14 0 0,-2 4 0 16,5 0 0-16,3 3 0 15,0 2 0-15,5 3 0 0,3-3 0 0,13-6 0 0,-2 2 0 16,7 1 0-16,6 3 0 16,2 3 0-16,3-2 0 0,5-1 0 0,4 0 0 0,6 1 0 15,5-3 0-15,9 8 0 0,8-2 0 0,9-5 0 16,4-5 0-16,7-2 0 0,8-6 0 15,3-5 0-15,3-7 0 0,10-7 0 0,-1-5 0 0,-2-10 0 16,13-4 0-16,-5-6 0 16,19-4 0-16,3-4 0 0,4-2 0 0,-2-6 0 15,1 0 0-15,-5-2 0 0,4-5 0 16,-7 0 0-16,-1-4 0 0,-6-1 0 0,0-1 0 16,-10-5 0-16,-2 0 0 0,-7-3 0 15,-3-6 0-15,-5 0 0 0,-4-5 0 0,-7 0 0 16,-6-5 0-16,-6-2 0 15,-3-2 0-15,-7-1 0 0,-10 9 0 0,-13-2 0 0,-1-3 0 16,-10-1 0-16,-10-2 0 0,-14-11 0 0,-14 3 0 16,-10 2 0-16,-9 4 0 0,-10 0 0 15,-7 6 0-15,1 5 0 0,-8 5 0 0,-1 5 0 0,2 6 0 16,-7 2 0-16,1 8 0 16,3 3 0-16,15 7 0 0,0 4 0 0,0-3 0 15,0 10 0-15,2 3-812 0,4 4-443 16,1 2 120-16,11 3 118 0,-2 0 116 0,14 2 78 15,6 0 101-15,0 0 44 16,-9 8 86-16</inkml:trace>
  <inkml:trace contextRef="#ctx0" brushRef="#br0" timeOffset="16990.972">30235 6511 294 0,'0'0'681'0,"0"0"-18"0,0 0-4 16,3-4-86-16,-3 4-48 0,0 0-22 0,0 0-49 15,0 0-26-15,0 0-37 0,0 0-41 16,0 0-37-16,4-4-41 0,-4 4-12 0,0 0 8 16,0 0 30-16,0 0-89 0,0 0 7 15,0 0-27-15,0 0-29 0,0 0 64 16,0 0-42-16,0 0-103 0,0 0-79 0,0 0 0 0,0 0 0 0,0 0 0 15,0 0 0-15,-4 17 0 16,4-17 0-16,-3 5 0 0,3-5 0 0,-3 4 0 0,3-4 0 16,0 6 0-16,0-6 0 15,0 0 0-15,0 6 0 0,0-6 0 0,0 0 0 16,0 0 0-16,0 0 0 0,0 0 0 16,0 0 0-16,0 0 0 0,0 0 0 0,0 0 0 0,0-18 0 15,0 18 0-15,-1-10 0 16,1 6 0-16,-3-1 0 0,3 5 0 0,-7-5 0 15,6 1 0-15,1 4 0 0,-9-3 0 0,9 3 0 16,0 0 0-16,-10 0 0 0,10 0 0 16,-11 4 0-16,7 0 0 0,-2 0 0 15,3 3 0-15,1 0 0 0,-3 0 0 0,5 2 0 0,-3-2 0 16,3 1 0-16,0-3 0 0,3 3 0 0,2-2 0 16,0 1 0-16,2-3 0 15,1 1 0-15,-2-4 0 0,4-1 0 0,0-1 0 16,1 1 0-16,-1-7 0 0,0 3 0 15,3-2 0-15,-6 1 0 0,0 0 0 0,-2-2 0 0,-3 0 0 16,-2 2 0-16,0 1 0 16,0 4 0-16,-2-9 0 0,-3 4 0 0,5 5 0 0,-10-3 0 15,10 3 0-15,-17 3 0 0,17-3 0 16,-14 5 0-16,7-3 0 16,-3 5 0-16,8-3 0 0,-6 0 0 0,8-1 0 15,0-3 0-15,0 5 0 0,0-5 0 0,10 7 0 0,1-10 0 16,2 1 0-16,8 0 0 15,9-2 0-15,5-1 0 0,19-3 0 0,3-5 0 0,2 2 0 16,7-2 0-16,2 1 0 0,13-5 0 0,-16 2 0 16,1 1 0-16,-5 1 0 15,-7 1 0-15,-2 1 0 0,-13 4 0 0,-10 0 0 0,-1 2 0 16,-7-1 0-16,-5 0 0 16,2 2 0-16,-5 0 0 0,1 1 0 0,-1 2 0 0,-2-4 0 15,-1 4 0-15,0-2 0 16,-3 3 0-16,3-1 0 0,-3-3 0 0,0 2 0 15,2 1 0-15,-9 1 0 0,11-4 0 16,-7 2 0-16,-4 2 0 0,10-1 0 0,-10 1 0 0,8-1 0 16,-8 1 0-16,11-1-38 15,-11 1-1276-15,0 0 70 0,8-4 142 0,-8 4 127 16,0 0 122-16,7-1 45 0,0-1 30 0,-3-1 183 0</inkml:trace>
  <inkml:trace contextRef="#ctx0" brushRef="#br0" timeOffset="17638.915">32078 5975 107 0,'0'0'604'0,"0"0"10"0,0 0-59 0,0 0-49 15,16-9-33-15,-9 4-49 16,7 1 8-16,-1-3-33 0,5 2-5 0,6-2-51 0,-4 3-27 16,7-4-10-16,-1 5-27 0,-3-2 15 15,-1 4-26-15,-1-3 4 0,0 3-45 0,-4 1-22 16,0 0 33-16,-3 1-7 15,-3 2 11-15,-1-1 11 0,-1 1-44 0,-5 2-209 16,-4 1 0-16,0 3 0 0,-5 0 0 0,-4 2 0 16,-8 6 0-16,-6 5 0 0,-8 6 0 0,-3 4 0 15,-4-1 0-15,2-2 0 16,-3 1 0-16,0 4 0 0,-1-6 0 0,6 2 0 0,0-2 0 16,10-5 0-16,4-3 0 0,5 0 0 0,4-3 0 15,2 0 0-15,2 1 0 16,7-1 0-16,6-1 0 0,2 0 0 0,7 0 0 0,7 1 0 15,3 0 0-15,9-5 0 16,0 1 0-16,18-5 0 0,-8 1 0 0,-1-6 0 0,-4 2 0 16,2-5 0-16,-1-1 0 15,-9 1 0-15,4-5 0 0,-4 2 0 16,-1-1 0-16,-3-1 0 0,4-8 0 0,-2 3-983 0,-6 1-168 16,-1-2 83-16,-4-3 126 0,-2 0 33 15,-4-4 142-15,2 2 26 0,-4-4 153 16,0-4-26-16</inkml:trace>
  <inkml:trace contextRef="#ctx0" brushRef="#br0" timeOffset="18174.378">32309 5387 498 0,'-51'5'600'16,"4"-1"3"-16,-10 4-74 0,-6 6-8 15,5 0 15-15,-1 4-52 0,1 2-48 0,0 2-4 16,-7 11-68-16,7 3-17 0,7 3-8 0,0 7 14 16,7 4-77-16,5 4-4 0,2 6-57 0,6 5-40 15,4 2 41-15,4 2-55 0,11-10-20 16,2 4-14-16,7 0-1 0,6 3-18 0,7 13-7 15,11-3 29-15,7-5-29 16,9 0-101-16,10-7 0 0,2-1 0 0,9-4 0 0,4-3 0 16,3-6 0-16,3-1 0 15,4-7 0-15,-2-6 0 0,0-2 0 0,4-4 0 0,-14-12 0 16,5-3 0-16,3-5 0 0,3-4 0 16,2-7 0-16,3-5 0 0,14-11 0 0,-2 0 0 15,-1-9 0-15,2-12 0 0,-4-6 0 16,1-6 0-16,13-19 0 0,-2-11 0 15,-8-4 0-15,-8-8 0 0,-5-12 0 0,-10-2 0 16,-10-1 0-16,-13 19 0 0,-7 5 0 0,-4 4 0 16,-11 8 0-16,-13 13 0 0,-3 3 0 0,-10-2 0 15,-12 5 0-15,-14-8 0 16,-13 6 0-16,-11 7 0 0,-10 4 0 0,-7 7 0 0,-8 3 0 16,-8 3 0-16,-11 10 0 15,-3 3 0-15,-7 4 0 0,6 12 0 0,-7 2 0 0,0 6-957 16,-3 2-194-16,-5 0 75 0,-2 8 93 15,-3 0 101-15,-31 11 33 0,4 2 153 0,0 2 18 16,-1 7 86-16</inkml:trace>
  <inkml:trace contextRef="#ctx0" brushRef="#br0" timeOffset="19207.448">19398 6766 7 0,'0'0'882'15,"-3"2"-40"-15,3-2-12 0,0 0-33 0,0 0-116 16,0 0-22-16,0 0-112 0,0 0-33 15,6-17-67-15,4 8-37 0,4-5-46 0,3 2-51 16,7-4-15-16,7 1-19 0,7-7-3 0,6 2-231 0,-9 5-45 16,-1 4 0-16,0 3 0 0,0-1 0 15,-4 2 0-15,-5 5 0 0,-4-1 0 0,-2 3 0 16,-4 0 0-16,-2 4 0 16,-6 4 0-16,0 1 0 0,-4 0 0 0,-6 7 0 15,-4 2 0-15,-7 7 0 0,-13 13 0 16,-4-2 0-16,-6 1 0 0,-12 8 0 0,-1-3 0 15,8-7 0-15,-2-2 0 0,-1 0 0 16,4 0 0-16,1-2 0 0,5-4 0 0,-3 2 0 16,15-5 0-16,2-4 0 0,4-6 0 15,7 6 0-15,3-8 0 0,7 2 0 16,3 3 0-16,4-1 0 0,10 0 0 0,3 1 0 16,11-4 0-16,17 8 0 0,1-4 0 0,2-5 0 15,3 0 0-15,-6-4 0 0,-10-4 0 0,-1 1 0 0,-2-4 0 16,-1-2 0-16,-4 0 0 15,4-3 0-15,1-4 0 0,0-1 0 0,-5-2-745 16,-3-6-514-16,0 0 224 0,-6-7 30 16,6-9 138-16,-10-5 48 0,1-6 59 0,-5-1 49 15,-5-8 126-15</inkml:trace>
  <inkml:trace contextRef="#ctx0" brushRef="#br0" timeOffset="19711.046">19925 6217 487 0,'-18'-10'659'0,"-2"3"-22"0,-4-1-15 0,-4 7-49 0,-5-2-74 16,-8 3-34-16,-21 4-63 0,-7 0 15 15,1 9-52-15,-18 3-15 0,2 4-7 0,-5 6-23 16,0 5-22-16,-4 9-11 0,1 2-31 16,-18 19 20-16,5 5-23 0,26-9-7 0,-11 18-41 15,22-9-30-15,7 0-119 0,6 2-56 16,8 5 0-16,12 2 0 0,5-4 0 0,12 2 0 15,12-9 0-15,9-5 0 16,15 16 0-16,9-6 0 0,13-3 0 0,12-2 0 0,10-5 0 16,12-5 0-16,5 0 0 0,9-7 0 0,2-1 0 0,29 4 0 15,-20-15 0 1,8-4 0-16,2-6 0 0,4-1 0 0,0-10 0 0,3-3 0 16,3-8 0-16,1-5 0 0,6-6 0 15,-2-6 0-15,29-11 0 0,-2-4 0 0,-4-7 0 16,-3-4 0-16,-4-8 0 0,0-7 0 15,-7-3 0-15,-3-4 0 0,-7-4 0 0,-4-5 0 0,-9-1 0 16,-11-3 0 0,-6 0 0-16,-28 10 0 0,-4-4 0 0,-9 0 0 0,-9 1 0 15,-15 1 0-15,-11 8 0 0,-13-1 0 0,-11-4 0 0,-13-11 0 16,-14 0 0-16,-18 4 0 16,-6 0 0-16,-31-6 0 0,-11 10 0 0,-16 13 0 0,11 18 0 15,-33 1 0-15,15 18 0 16,-10 8 0-16,-11 9 0 0,-36 9 0 0,2 8 0 15,-3 7 0-15,0 2 0 0,13 9 0 16,4-2 0-16,13-1-834 0,39-3-391 0,6 0 134 16,10-1 108-16,10-2 82 0,15-1 74 15,19-3 150-15,5 2-12 0,13-7 101 0</inkml:trace>
  <inkml:trace contextRef="#ctx0" brushRef="#br0" timeOffset="24959.567">30520 12296 312 0,'0'0'629'0,"0"0"-22"15,0 0-44-15,1-4-16 0,-1 4-18 0,0 0 22 16,0 0-60-16,0 0-22 0,0 0-18 16,0 0-34-16,-6-10 15 0,6 10-53 0,0 0-6 15,-3-6-1-15,3 6-67 0,0 0 53 16,-4-3-83-16,4 3-144 0,-10-5-131 0,10 5 0 16,-7-1 0-16,2-1 0 0,5 2 0 0,-16-4 0 0,9 4 0 15,-2-2 0-15,-1 2 0 16,-1-3 0-16,-2-1 0 0,2 3 0 0,-1-1 0 0,-3 0 0 15,1 1 0-15,0-2 0 16,-3 2 0-16,4 1 0 0,-3-2 0 0,1 1 0 16,-2-2 0-16,0 2 0 0,3-1 0 15,-1 2 0-15,-4-1 0 0,4 1 0 0,-1-2 0 16,-1-1 0-16,3 3 0 0,-3-1 0 0,-3 1 0 0,4-1 0 16,-2 1 0-16,3 0 0 15,-4-2 0-15,1 4 0 0,1-2 0 16,0 0 0-16,0 1 0 0,5-1 0 0,-7 0 0 15,6 0 0-15,0 0 0 0,-2 0 0 0,5-1 0 16,-4 1 0-16,7 1 0 16,-6-1 0-16,2 0 0 0,3 0 0 0,8 0 0 0,-19 0 0 15,12 0 0-15,7 0 0 0,-13 0 0 16,13 0 0-16,-11 0 0 0,11 0 0 0,-10 0 0 16,10 0 0-16,-13 1 0 0,5-1 0 15,2 3 0-15,6-3 0 0,-14 2 0 0,5-2 0 16,-2 1 0-16,4-1 0 0,7 0 0 0,-16 6 0 0,8-5 0 15,-2-1 0-15,2 1 0 16,1 0 0-16,7-1 0 0,-19 0 0 0,11 0 0 16,-2 1 0-16,10-1 0 0,-17 0 0 15,7 0 0-15,3 0 0 0,-3 3 0 0,10-3 0 0,-17 0 0 16,10 0 0-16,7 0 0 16,-14 1 0-16,14-1 0 0,-13 0 0 0,13 0 0 15,-10 0 0-15,10 0 0 0,-11 0 0 16,11 0 0-16,-10 0 0 0,10 0 0 0,0 0 0 15,-14 0 0-15,14 0 0 0,-7 0 0 16,7 0 0-16,-13 0 0 0,13 0 0 0,-14 0 0 16,7 0 0-16,7 0 0 0,-15 0 0 0,6 1 0 15,9-1 0-15,-17 0 0 0,11 1 0 16,6-1 0-16,-18 2 0 0,13-2 0 0,5 0 0 0,-19 0 0 16,14 0 0-1,5 0 0-15,-15-2 0 0,15 2 0 0,-17-1 0 0,10 0 0 0,7 1 0 16,-16-1 0-16,5 1 0 15,11 0 0-15,-18-3 0 0,8 6 0 0,3-6 0 16,-3 3 0-16,10 0 0 0,-20-1 0 0,9 2 0 0,4-1 0 16,-3 0 0-16,0 0 0 15,1 0 0-15,9 0 0 0,-21-1 0 0,13 1 0 0,-2 0 0 16,0 0 0-16,10 0 0 16,-17 0 0-16,10 0 0 0,-3 0 0 0,10 0 0 15,-18 0 0-15,8-1 0 0,0 1 0 16,10 0 0-16,-17 0 0 0,6-1 0 0,1 1 0 0,0-1 0 15,10 1 0-15,-17-3 0 16,7 3 0-16,10 0 0 0,-14-1 0 0,7 1 0 16,-3-2 0-16,10 2 0 0,-14 0 0 15,7-1 0-15,7 1 0 0,-13 0 0 0,13 0 0 16,-14 0 0-16,14 0 0 0,-13 0 0 0,13 0 0 0,-11 0 0 16,1 0 0-16,10 0 0 15,-12 0 0-15,12 0 0 0,-13-2 0 0,13 2 0 16,-11 0 0-16,3-3 0 0,8 3 0 15,-11-1 0-15,11 1 0 0,-10 0 0 0,10 0 0 16,0 0 0-16,-13 0 0 0,13 0 0 16,-8-3 0-16,8 3 0 0,0 0 0 0,-13 0 0 15,13 0 0-15,-7-1 0 16,7 1 0-16,-11-1 0 0,11 1 0 0,-13-4 0 0,13 4 0 16,-10 0 0-16,2 0 0 0,8 0 0 0,-13-1 0 15,13 1 0-15,-10-1 0 0,10 1 0 16,-14-1 0-16,14 1 0 0,-16 0 0 15,5 0 0-15,11 0 0 0,-17-3 0 0,10 6 0 16,-3-6 0-16,0 3 0 0,10 0 0 16,-15 0 0-16,7 0 0 0,-3-1 0 0,11 1 0 15,-18 0 0-15,8 0 0 0,0 1 0 0,10-1 0 16,-19 0 0-16,10 0 0 0,-3 0 0 16,1-1 0-16,1 2 0 0,-1-1 0 0,1 0 0 15,0 0 0-15,-1 3 0 0,1-3 0 16,0 0 0-16,-1 1 0 0,1-1 0 0,2 0 0 15,-5 0 0-15,0 1 0 0,-1-1 0 0,4 0 0 0,-3 1 0 16,-1-1 0-16,0 0 0 16,0 1 0-16,-2 2 0 0,4-3 0 0,-1 1 0 15,-1 0 0-15,1-1 0 0,0 0 0 16,2 2 0-16,1-2 0 0,0 0 0 0,-1 1 0 16,1-1 0-16,0 0 0 0,-1 0 0 15,11 0 0-15,-16 0 0 0,8 0 0 0,8 0 0 0,-16 0 0 16,9 0 0-16,7 0 0 15,-14 0 0-15,14 0 0 0,-13-1 0 0,13 1 0 16,-15 0 0-16,9-2 0 0,-4 2 0 0,10 0 0 16,-21 0 0-16,11 2 0 0,-1-2 0 15,-2 0 0-15,0 0 0 0,2 1 0 0,1-1 0 0,0 0 0 16,-1 0 0-16,1 0 0 16,0 0 0-16,10 0 0 0,-18 0 0 0,9-1 0 0,9 1 0 15,-13 0 0-15,13 0 0 16,-15 0 0-16,15 0 0 0,-14 0 0 15,14 0 0-15,-10 0 0 0,10 0 0 0,-10-2 0 16,10 2 0-16,-11 2 0 0,11-2 0 0,0 0 0 0,-13-2 0 16,13 2 0-16,0 0 0 15,-10 0 0-15,10 0 0 0,0 0 0 0,-11-1 0 16,11 1 0-16,0 0 0 0,-10 0 0 16,10 0 0-16,0 0 0 0,-14 0 0 0,14 0 0 15,-13 0 0-15,6 1 0 0,7-1 0 0,-17 0 0 0,10 0 0 16,7 0 0-16,-15 0 0 15,5 2 0-15,-2-1 0 0,12-1 0 0,-21-1 0 16,10 1 0-16,-6 0 0 0,4 0 0 16,-1 1 0-16,1-1 0 0,2 0 0 0,-3 0 0 15,1 0 0-15,-1-1 0 0,4 1 0 16,0 0 0-16,-1 0 0 0,1 0 0 0,10 0 0 0,-18-2 0 16,9 2 0-16,9 0 0 15,-18-1 0-15,12 1 0 0,6 0 0 16,-12-1 0-16,4-2 0 0,8 3 0 0,-11 0 0 0,11 0 0 0,-10 0 0 15,10 0 0-15,-13-1 0 16,13 1 0-16,0 0 0 0,-12 1 0 0,12-1 0 0,-12 0 0 16,12 0 0-16,-11 0 0 15,11 0 0-15,-11 0 0 0,2 0 0 0,9 0 0 16,-15 0 0-16,6 3 0 0,9-3 0 16,-18 1 0-16,13-1 0 0,5 0 0 0,-15 3 0 0,9-3 0 15,-5 0 0-15,11 0 0 16,-14 1 0-16,3-1 0 0,2 0 0 0,2 1 0 0,7-1 0 15,-14 3 0-15,10-1 0 0,4-2 0 16,-10 0 0-16,10 0 0 0,-9 1 0 16,9-1 0-16,-11 0 0 0,11 0 0 0,0 0 0 15,0 0 0-15,-10 0 0 0,10 0 0 16,0 0 0-16,0 0 0 0,-10 0 0 0,10 0 0 16,0 0 0-16,0 0 0 0,0 0 0 15,0 0 0-15,0 0 0 0,-11 0 0 0,11 0 0 0,0 0 0 16,0 0 0-16,0 0 0 15,0 0 0-15,0 0 0 0,0 0 0 0,0 0 0 0,0 0 0 16,0 0 0-16,0 0 0 16,0 0 0-16,0 0 0 0,0 0 0 0,0 0 0 0,0 0 0 15,0 0 0-15,0 0 0 0,0 0 0 16,0 0 0-16,-7 2 0 0,7-2 0 16,0 0 0-16,0 0 0 0,0 0 0 15,0 0 0-15,0 0 0 0,0 0 0 0,0 0 0 0,0 0 0 16,0 0 0-16,0 0 0 0,0 0 0 0,0 0 0 15,0 0 0-15,0 0 0 16,0 0 0-16,0 0 0 0,0 0 0 0,0 0 0 16,0 0 0-16,0 0 0 0,0 0 0 15,0 0 0-15,0 0 0 0,0 0 0 0,0 0 0 0,0 0 0 16,0 0 0-16,0 0 0 16,0 0 0-16,0 0 0 0,0 0 0 0,0 0 0 0,0 0 0 15,0 0 0-15,0 0 0 0,0 0 0 16,0 0 0-16,0 0 0 0,0 0 0 15,-10-2 0-15,10 2 0 0,-6-3 0 16,1-1-34-16,-1 3-1314 0,-4-2 138 0,0-2 130 0,-1 2 161 16,-5-4 111-16,1 1 86 0,-4 1 10 0,1-2 109 15,0 0-15-15</inkml:trace>
  <inkml:trace contextRef="#ctx0" brushRef="#br0" timeOffset="29049.862">19811 9375 234 0,'-3'-7'640'0,"3"7"-18"16,-3-2 7-16,3 2-25 0,0 0 14 0,-3-6-75 15,3 6-10-15,0 0 3 0,-4-3-37 16,4 3 7-16,0 0-11 0,0 0-52 16,-3-6-11-16,3 6-52 0,0 0 11 0,0 0-305 0,0 0-86 15,3-8 0-15,-3 8 0 0,4-3 0 16,5-4 0-16,-1 2 0 0,8-4 0 0,2-2 0 16,8-3 0-16,2 2 0 15,0-3 0-15,6 1 0 0,7-6 0 0,3 4 0 0,-10 0 0 16,-3 5 0-16,-3 3 0 15,-7 0 0-15,3 0 0 0,-5 2 0 0,-1 2 0 0,-2-1 0 16,-1 4 0-16,-2 1 0 0,1 1 0 16,-1 0 0-16,1 4 0 0,-3 0 0 15,-1 1 0-15,0 2 0 0,0 1 0 16,-3-1 0-16,-1 5 0 0,-1-2 0 0,-2 3 0 0,-3-3 0 16,0 4 0-16,-3 2 0 0,-1-1 0 0,0 1 0 15,-2 1 0-15,-1 1 0 0,-4 4 0 16,-2-4 0-16,3 2 0 0,-8 0 0 0,-1 1 0 15,1-3 0-15,-3 2 0 16,1-3 0-16,-4 0 0 0,6-2 0 0,2-2 0 0,2-3 0 16,1-2 0-16,3 0 0 15,-1-2 0-15,4 2 0 0,1-2 0 0,2 1 0 0,4-2 0 16,0 0 0-16,3 1 0 0,1 0 0 16,6 2 0-16,4 0 0 0,3 6 0 15,3 0 0-15,0 2 0 0,1 1 0 0,3 1 0 0,-6 4 0 16,1 0 0-16,-4-2 0 0,-8 0 0 15,2 0 0-15,-8 4 0 0,2-3 0 0,-7 3 0 16,-2 0 0-16,-7 1 0 16,-8 8 0-16,-3 5 0 0,-7-6 0 0,0-4 0 15,-6-1 0-15,-4-7 0 0,-1 0 0 16,-2-3 0-16,7-10 0 0,-1-4 0 0,4-5 0 0,-4-2 0 16,-14-12 0-16,2-1 0 15,2-7 0-15,4-4 0 0,5-6 0 0,5 0 0 0,3-3 0 16,8-5-1166-16,2 5-63 0,7 5 135 15,4 5 85-15,0 2 134 0,7 0 67 16,-1-1 52-16,0 0 71 0</inkml:trace>
  <inkml:trace contextRef="#ctx0" brushRef="#br0" timeOffset="29632.293">19596 8906 242 0,'-27'-4'670'15,"0"3"-22"-15,0 2-57 0,-1 0 1 16,-3 4 8-16,-6-1-68 0,-5 3 71 0,-12 7-115 16,3 3 0-16,2 0-56 15,-1 6-30-15,2 2 34 0,-1 2-60 0,-8 9-30 0,2 3-4 0,14-3-14 16,-4 11-253-1,2 2-75-15,12-6 0 0,-4 15 0 0,11 4 0 0,0 4 0 16,7-8 0-16,3 14 0 0,0 2 0 16,8-12 0-16,3 7 0 0,9-1 0 0,11 9 0 15,0 4 0-15,11-9 0 0,6 0 0 16,7-4 0-16,7-2 0 0,10-5 0 0,10-6 0 16,5-2 0-16,8-4 0 0,8-4 0 0,3-2 0 15,8-8 0-15,5-2 0 0,1-6 0 16,10-3 0-16,4-1 0 0,34-2 0 0,-28-10 0 15,1-7 0-15,10-8 0 16,30-8 0-16,1-10 0 0,-7-5 0 0,-1-8 0 0,-6-5 0 0,-4-6 0 16,-10-8 0-1,-6-2 0-15,-7-7 0 0,-11-1 0 0,-7 3 0 0,-30 9 0 16,-7-5 0-16,-8-2 0 0,-12-7 0 16,-11-4 0-16,-11-1 0 0,-12-5 0 0,-15 11 0 15,-13-11 0-15,-17-5 0 0,-15 4 0 16,-16 2 0-16,-23-14 0 0,-12 11 0 0,-10 5 0 15,-13 13 0-15,-10 8 0 0,-4 11 0 0,17 11 0 16,-6 11 0-16,-1 2 0 0,-3 6 0 16,0 6 0-16,0 4 0 0,10 4 0 0,7 11 0 15,7 0 0-15,10 4-291 16,10 0-1049-16,24 0 152 0,8 3 123 0,13-3 216 16,13 0-14-16,8-1 92 0,5 7 82 15,5 2 71-15</inkml:trace>
  <inkml:trace contextRef="#ctx0" brushRef="#br0" timeOffset="31011.258">26871 12326 81 0,'-21'0'525'0,"1"0"-7"0,3 0-60 16,3 0-52-16,1-1-53 0,2-1-18 15,1 1-33-15,0 1-23 0,3-1-18 0,-2-2-71 16,-2 3 0-16,11 0-49 0,-15-1-37 0,9 1-96 0,6 0-217 16,-20 1-25-16,6 2-72 15,4-2-568-15,-5 2 103 0,-4-1 56 0,4 3 56 16</inkml:trace>
  <inkml:trace contextRef="#ctx0" brushRef="#br0" timeOffset="32650.826">26252 12498 536 0,'0'0'584'0,"0"0"-37"0,0 0-36 0,0 0-61 16,-7-2-11-16,7 2-18 0,0 0-52 15,0 0-30-15,0 0-30 0,-17 5-45 16,17-5 30-16,-10 0-15 0,8 4 1 0,2-4-24 0,-15 4 1 16,9-1-41-16,-2 1 4 15,1-2-8-15,0 5 12 0,-2-5-57 0,-2 4-37 16,4 0 8-16,-3-3 4 0,1 3-12 0,-1-2-41 0,-1 3 23 16,0-1 29-16,1 0-59 15,0-1-29-15,-1 2-53 0,-2 2 0 0,3 0 0 0,-1-3 0 16,1 3 0-16,0 1 0 0,-1-3 0 15,1 3 0-15,0-1 0 0,2 3 0 0,-2-4 0 16,0 3 0-16,-3-2 0 16,3 4 0-16,0-3 0 0,-1 1 0 0,1 2 0 0,-4-2 0 15,7-3 0-15,-6 6 0 16,2-3 0-16,1-1 0 0,0 4 0 0,-1-3 0 0,-2 3 0 16,0 0 0-16,-2-2 0 0,2 3 0 15,-1-5 0-15,4 3 0 0,0-2 0 16,2-1 0-16,-1 5 0 0,2-5 0 0,3-1 0 0,-6 2 0 15,6-1 0-15,1-2 0 0,-2 2 0 16,0 0 0-16,-1-2 0 0,1 2 0 0,2-1 0 16,0 4 0-16,-1-2 0 15,-2 3 0-15,2-3 0 0,1 3 0 0,0-3 0 0,0-3 0 16,-2 5 0-16,2-2 0 16,3 2 0-16,-3-2 0 0,2 0 0 0,1 1 0 0,-3 0 0 15,3 1 0-15,0 0 0 0,0-4 0 16,0 4 0-16,0-2 0 0,0-3 0 0,0 4 0 15,0-1 0-15,0-1 0 0,0 4 0 16,3-2 0-16,-3 2 0 0,0 0 0 0,0-2 0 16,0 3 0-16,0 1 0 0,0-2 0 15,1 1 0-15,-1-1 0 0,0 2 0 0,0 0 0 16,0-1 0-16,3-2 0 0,-3 3 0 0,0-1 0 16,0-1 0-16,0 0 0 15,3 0 0-15,-3-3 0 0,0 3 0 0,0-3 0 16,0 3 0-16,3-3 0 0,-3 3 0 0,0-3 0 15,2 3 0-15,0-3 0 0,-2 3 0 16,1-1 0-16,-1 0 0 0,3 0 0 0,0-2 0 16,-3 0 0-16,3 3 0 0,-2-3 0 0,-1 2 0 15,0-4 0-15,0 2 0 0,3 3 0 16,-3-3 0-16,0 3 0 0,3-3 0 0,-3 3 0 16,0-3 0-16,0 3 0 0,0 1 0 0,0-2 0 15,3 2 0-15,-3-1 0 0,0-1 0 16,-3 2 0-16,3 3 0 0,0-1 0 0,-3-1 0 15,3 1 0-15,-3 0 0 0,3 2 0 16,0-1 0-16,-1 0 0 0,-2 1 0 0,3-2 0 0,0 4 0 16,-3-4 0-16,3 2 0 15,0-2 0-15,3 1 0 0,-3-1 0 0,0 2 0 16,0-3 0-16,0-1 0 0,3-1 0 16,-3 0 0-16,1-2 0 0,-1 2 0 0,0-2 0 0,3 2 0 15,-6-4 0-15,3 4 0 16,0-2 0-16,0 2 0 0,0-3 0 0,-1 3 0 15,1-3 0-15,-3 3 0 0,3 1 0 16,0 1 0-16,-3-3 0 0,3 3 0 0,-3-1 0 16,3 3 0-16,-1-2 0 0,1-2 0 0,-2-2 0 0,0 5 0 15,2-3 0-15,-3-2 0 0,3 4 0 16,0-2 0-16,0 1 0 0,0-2 0 0,0 4 0 16,0-2 0-16,0 2 0 15,0 1 0-15,3 1 0 0,-1-5 0 0,0 6 0 0,-1-4 0 16,2 1 0-16,0 1 0 15,-3-2 0-15,3 0 0 0,-2 2 0 0,2-2 0 0,-3-4 0 16,3 6 0-16,-3-3 0 0,3 2 0 16,-2 0 0-16,-1-4 0 0,0 3 0 15,0-3 0-15,3 2 0 0,0 1 0 0,-3-2 0 0,4 0 0 16,-3 0 0-16,2 0 0 0,-3-1 0 16,3 1 0-16,-3 2 0 0,3-4 0 0,0 4 0 15,-3 0 0-15,1-2 0 16,-1 1 0-16,3-2 0 0,-3 4 0 0,0-3 0 0,3 1 0 0,-3-3 0 15,0 4 0 1,3-2 0-16,-3-2 0 0,1 5 0 0,-1-4 0 0,0 3 0 16,-1 0 0-16,1-3 0 0,0 5 0 15,-3-3 0-15,3 5 0 0,0-1 0 16,0-2 0-16,0 0 0 0,0 1 0 0,0 1 0 16,0-3 0-16,-3 3 0 0,3-1 0 0,0-1 0 15,0 0 0-15,0-1 0 16,-3 0 0-16,2 1 0 0,0 0 0 0,-4-1 0 15,5 0 0-15,-3-1 0 0,0 0 0 0,2-1 0 0,-3-2 0 0,1 4 0 16,0-3 0 0,2-2 0-16,-2-1 0 0,0 2 0 0,0-2 0 0,3 0 0 0,-1-1 0 15,-2 0 0-15,3-1 0 16,-3-2 0-16,3 1 0 0,-3 0 0 0,3-2 0 16,0 1 0-16,0-6 0 0,-1 9 0 15,-1-7 0-15,2-2 0 0,-2 9 0 0,2-4 0 0,0-5 0 16,-3 7 0-16,3-7 0 15,0 8 0-15,0-8 0 0,0 5 0 0,0-5 0 16,0 6 0-16,0-6 0 0,0 5 0 16,0-5 0-16,-3 5 0 0,3-5 0 0,0 0 0 15,0 0 0-15,0 0 0 0,0 0 0 0,0 0 0 0,0 0 0 16,0 0 0-16,0 0-4 16,0 0-1258-16,0 0 85 0,0 0 109 0,14-16 129 15,-11 12 76-15,0-1 84 0,-2-1 53 16,2 1 101-16,-3-4 51 0</inkml:trace>
  <inkml:trace contextRef="#ctx0" brushRef="#br0" timeOffset="34351.96">19815 11299 290 0,'4'-5'681'0,"-1"3"4"0,1-1-29 0,2-3 3 16,-2 4-30-1,-4 2-30-15,6-6-25 0,-2 3-23 0,-4 3-4 0,4-5-56 16,-4 5-21-16,6-3-35 0,-6 3-59 16,0 0-22-16,4-4-160 0,-4 4-194 0,0 0 0 15,0 0 0-15,0 0 0 0,-10 16 0 16,2-7 0-16,-2 3 0 0,-3 2 0 0,-1 1 0 16,-7 7 0-16,-2-2 0 15,-5 11 0-15,-2 2 0 0,-1 1 0 0,0-2 0 0,3 2 0 16,-2 1 0-16,2-1 0 0,4 0 0 0,-3 3 0 15,7-8 0-15,-1 6 0 16,4-3 0-16,6-3 0 0,-2-1 0 0,-1-2 0 16,4-1 0-16,3-4 0 0,-3 0 0 15,6 3 0-15,1-6 0 0,0-2 0 0,3 0 0 0,3 1 0 16,3-1 0-16,2-5 0 0,2 1 0 16,4-3 0-16,6-5 0 0,8 1 0 15,3-5 0-15,3-1 0 0,6-3 0 16,19-1 0-16,-11 0 0 0,10-4 0 0,-11 6 0 0,-2-3 0 15,-4 5 0-15,0-5 0 0,-3 3 0 0,-4 2 0 16,-3-3 0-16,0 3 0 16,-8 1 0-16,1-1-146 0,-3 0-1157 0,-4-3 168 15,0 2 21-15,-7 0 102 0,1-3 140 16,-4 2 61-16,-1-3 126 0,-3 2 29 0</inkml:trace>
  <inkml:trace contextRef="#ctx0" brushRef="#br0" timeOffset="34596.882">20321 11602 443 0,'0'0'729'0,"0"0"-73"0,-6-5-50 0,6 5 20 15,0 0-15-15,-14 12 25 0,4-4-21 16,-2 8-9-16,-1 2-6 0,-7 6-23 16,-7 10-37-16,-5 3-23 0,3 3-88 0,-2 6-429 0,0-3 0 15,-8 8 0-15,6-4 0 0,-5 6 0 16,7-12 0-16,0 1 0 0,-2-3 0 0,2-1 0 15,6-3 0-15,-5-1 0 0,9-7 0 16,4-8 0-16,3-4 0 0,4 1 0 0,0-6-108 0,-1-4-1114 16,2 1 27-16,2-6 115 15,7-1 187-15,-15-8 33 0,6 2 130 0,2-4 45 16,-3-4 26-16,3 2 22 0</inkml:trace>
  <inkml:trace contextRef="#ctx0" brushRef="#br0" timeOffset="35233.748">19699 11091 74 0,'-27'-10'521'0,"-1"2"-14"0,1 2 47 0,0 3-59 15,-1-3-10-15,-3 5 10 0,-6 0-49 16,-4 0-25-16,-1 3-4 0,-2-1-37 0,-14 7-8 16,0-1-22-16,3 3-15 0,1 1-26 0,-1 5-29 0,4 0 3 15,-1 2-71-15,8 3-30 16,0 0-3-16,5 4-12 0,-1 3 5 0,3 0-31 0,3 3-25 15,6 3-5-15,-3 1 23 16,4 7-81-16,3 0-53 0,0 8 0 0,0 16 0 16,4 2 0-16,2 3 0 0,8 5 0 15,4-11 0-15,5 3 0 0,5 15 0 0,2 1 0 16,9 0 0-16,4-1 0 0,6 0 0 0,8-3 0 0,2-1 0 16,10-3 0-16,-1-3 0 15,10-5 0-15,2-1 0 0,8-5 0 0,8-3 0 16,4-4 0-16,5-4 0 0,8-3 0 15,3-6 0-15,7-8 0 0,4-3 0 0,6-8 0 16,4-7 0-16,7-10 0 16,7-7 0-16,2-8 0 0,29-10 0 0,2-8 0 0,1-11 0 15,3-6 0-15,-7-12 0 0,0-9 0 16,-10-6 0-16,-7-9 0 0,-9-10 0 16,-12-3 0-16,-19-7 0 0,-22-7 0 0,-17 1 0 15,-27 15 0-15,-20-4 0 0,-17 0 0 0,-18 1 0 16,-13 3 0-16,-14 8 0 0,-27-8 0 0,-14 17 0 0,4 22 0 15,-11 11 0-15,-7 9 0 16,-10 8 0-16,-6 10 0 0,-5 10 0 0,-5 5 0 16,2 8 0-16,1 5-391 0,10 2-846 15,7 1 87-15,12 7 96 0,9-5 142 0,13-1 41 16,19-2 175-16,6 0-34 0,16-1 101 16</inkml:trace>
  <inkml:trace contextRef="#ctx0" brushRef="#br0" timeOffset="38785.879">30185 12302 506 0,'0'0'525'0,"1"5"41"0,-1-5-8 0,0 0-29 0,0 0 0 15,0 0-30-15,0 0-12 0,0 0-62 16,4 3 18-16,-4-3-60 0,0 0-29 0,0 0 15 16,0 0-31-16,0 0 23 15,0 0-85-15,0 0 18 0,0 0-59 0,0 0 3 0,0 0-3 16,0 0-194-16,8-9-41 15,-8 9 0-15,0 0 0 0,-3-9 0 0,3 9 0 16,0 0 0-16,-8-6 0 0,1 3 0 0,7 3 0 0,-10 0 0 16,10 0 0-16,-17 0 0 15,17 0 0-15,-14 7 0 0,3-5 0 0,2 4 0 0,-1 2 0 16,2 0 0-16,1-1 0 16,-1 4 0-16,0-1 0 0,4-1 0 0,0 1 0 0,1 1 0 15,3-3 0-15,0 1 0 0,0-5 0 16,3 4 0-16,2-2 0 0,1-3 0 0,1 1 0 15,3-6 0-15,-10 2 0 16,20-6 0-16,-13 1 0 0,0 0 0 0,2 0 0 16,-4-1 0-16,1 3 0 0,-5-3 0 15,2 1 0-15,0 0 0 0,0 0 0 0,-3 5 0 0,0-5 0 16,0 5 0-16,0 0 0 16,-6-5 0-16,6 5 0 0,0 0 0 0,0 0 0 15,-10 10 0-15,7-4 0 0,2 2 0 0,1-1 0 16,1 3 0-16,2 3 0 0,2 0 0 15,3 6 0-15,10 3 0 0,3-1 0 0,16 8 0 16,4 3 0-16,20 3 0 0,4 4 0 0,8-3 0 16,3 5 0-16,4 0 0 0,-2 1 0 15,0-2 0-15,-8 1 0 0,1 0 0 16,-6-1 0-16,0-4 0 0,-3-1 0 0,-7 3 0 16,6-2 0-16,-13-10 0 0,-2-1 0 15,-3 4 0-15,-2-4 0 0,3-3 0 0,-4 1 0 0,-4 0 0 16,-5-6 0-16,-1 0 0 15,-3-5 0-15,-2 5 0 0,4-5 0 0,-8 0 0 0,0-1 0 16,0 0 0-16,-5-3 0 0,-1 0 0 0,-2-4 0 0,-3 3 0 16,1-2 0-1,-4-1 0-15,1-1 0 0,-3 0 0 0,1-2 0 0,-6-1 0 16,0 0 0-16,0 0 0 0,0 0 0 16,11-6 0-16,-11 6 0 0,3-8-1054 0,-3 8-123 15,1-9 109-15,-1 5 141 16,0-1 96-16,0-2-6 0,0 3 103 0,0-4 49 0,3 3 71 15</inkml:trace>
  <inkml:trace contextRef="#ctx0" brushRef="#br0" timeOffset="39402.163">32207 13202 692 0,'-3'-4'741'15,"0"-1"37"-15,-2 2-59 0,2-3 3 0,3 6-52 16,-6-4-18-16,5 0-19 0,1 4-49 15,-3-8-59-15,0 6-7 0,3 2-53 0,0 0-81 16,5-10-276-16,0 5-108 0,4-3 0 16,2 4 0-16,0-3 0 0,6 1 0 0,0 1 0 15,3 0 0-15,-2 1 0 0,2 0 0 0,1 4 0 16,-1 0 0-16,-3 1 0 16,1 6 0-16,-5-1 0 0,4 2 0 0,-5 4 0 15,-2 2 0-15,-4-2 0 0,-1 3 0 0,-5 0 0 16,-5 5 0-16,-6 1 0 0,1-2 0 0,-7 5 0 15,3-1 0-15,-3-2 0 0,3-4 0 16,0 2 0-16,1-1 0 0,3-2 0 0,2-4 0 16,-1 2 0-16,5-3 0 0,-2 2 0 15,6-2 0-15,-1 0 0 0,2 0 0 0,2 1 0 16,4 2 0-16,7-1 0 0,-1 8 0 0,5-2 0 16,1 3 0-16,-1 3 0 0,-1 0 0 15,3-2 0-15,-2 0 0 0,-5 2 0 0,2 3 0 0,-3-2 0 16,-5-2 0-16,-3-3 0 15,-1 2 0-15,-3-4 0 0,-3 5 0 0,-7-1 0 16,-1 1 0-16,-9-4 0 0,-4 2 0 16,-11 3 0-16,-8-2 0 0,-2-4 0 0,1-1 0 15,2-7 0-15,5-4 0 0,-1 1 0 16,9-6 0-16,-3-2 0 0,4 0 0 0,4-10 0 16,7-1 0-16,-4-10 0 0,12-2 0 0,8-4-805 15,5-7-394-15,3-11 105 0,10-1 103 16,6-4 176-16,4 5-26 0,8-10 174 15,5 4-18-15,4 2 78 0</inkml:trace>
  <inkml:trace contextRef="#ctx0" brushRef="#br0" timeOffset="39936.907">32614 12800 100 0,'-24'0'439'0,"4"-2"53"15,2 2-31-15,-3 2 46 16,2 0-27-16,-6 4-3 0,-2 2 14 0,-4 2 4 16,-11 10-78-16,-5 1 19 0,0 4 3 15,-1 4-25-15,-10 9 3 0,1 9-53 0,-3 2 5 16,6 4-38-16,3 5 8 0,-4 2-37 15,9 3-68-15,-1-1-47 0,3 5-187 0,3 2 0 0,3-1 0 16,7 0 0-16,4 1 0 0,7-3 0 0,9-6 0 16,5 2 0-16,5-1 0 15,5-1 0-15,6 2 0 0,14 5 0 0,6-1 0 0,8-4 0 16,12-5 0 0,3-4 0-16,6-3 0 0,8-9 0 0,2-3 0 0,7-6 0 0,2-6 0 15,1-11 0-15,10-3 0 16,-8-11 0-16,15-1 0 0,4-7 0 0,-1-5 0 15,0-10 0-15,1-7 0 0,-3-11 0 16,20-15 0-16,-1-12 0 0,-10-8 0 0,-3-9 0 0,-9-3 0 16,-14-10 0-16,-4-2 0 15,-18-2 0-15,-16 22 0 0,-16-3 0 0,-7 3 0 16,-18 18 0-16,-11 1 0 0,-16-7 0 0,-17 5 0 16,-21 6 0-16,-11 8 0 0,-17 6 0 15,-13 9 0-15,-44 1 0 0,-8 8 0 0,0 6 0 16,22 11 0-16,-41 13-734 0,1 1-387 15,5 9 57-15,9 5 81 0,0 4 15 0,7 4 171 0,8 2 56 16,2 6 97-16,0 1-8 16</inkml:trace>
  <inkml:trace contextRef="#ctx0" brushRef="#br0" timeOffset="41305.966">25698 14531 271 0,'0'0'637'0,"0"0"-19"0,0 0-48 0,0 0 18 16,0 0-82-16,-13 2-22 0,13-2-22 0,-2 8-34 16,0-3 0-16,-1 0 27 15,3 0-76-15,0 2-62 0,0-4-23 0,3 3 19 16,-1-2-30-16,0 2-45 0,1-4-7 16,0 4-15-16,-3-6-19 0,7 5-26 0,0-4-66 0,-7-1-105 15,0 0 0-15,17-4 0 16,-11 2 0-16,-1-4 0 0,-2 3 0 0,1-2 0 15,-1 1 0-15,-3-2 0 0,0 6 0 16,0-8 0-16,0 8 0 0,-7-7 0 0,7 7 0 16,-11 0 0-16,2 0 0 0,9 0 0 15,-18 6 0-15,11-4 0 0,0 4 0 0,-2-1 0 0,1-2 0 16,5 3 0-16,0-2 0 16,2 2 0-16,1-6 0 0,1 6 0 0,-1-6 0 0,14 2 0 15,-1-2 0-15,1-2 0 0,3-2 0 16,4 2 0-16,-1-4 0 0,0 3 0 15,-2-2 0-15,0 0 0 0,-5 1 0 0,0 1 0 0,-3-2 0 16,0 3 0-16,-6-3 0 16,2 4 0-16,-6 1 0 0,0 0 0 0,0 0 0 0,-20-10 0 15,7 9 0-15,-8-4 0 16,-7 4 0-16,-9-2 0 0,-7-1 0 0,-18 0 0 16,-3-2 0-16,-10-1 0 0,-16 4 0 15,-9-5 0-15,-10 2 0 0,-2 1 0 0,-8 0 0 0,-3-1 0 16,-4 3 0-16,-7 1 0 15,-7-3 0-15,-37 5 0 0,33 0 0 0,-29 4 0 0,-7 2 0 16,3 1 0-16,3 6 0 0,8-3 0 0,34 0 0 16,6 3 0-16,4-5 0 15,3 5 0-15,7-5 0 0,8 7 0 0,13-6 0 0,19-1 0 16,8-1 0-16,21-3 0 16,6 0 0-16,12-1 0 0,8-2 0 0,5 3 0 0,5-3 0 15,5 0 0-15,3-1-514 16,0 0-789-16,0 0 126 0,0 0 164 0,30-1 34 15,-18 1 97-15,4-5 130 0,1 4 44 16,0 0 172-16</inkml:trace>
  <inkml:trace contextRef="#ctx0" brushRef="#br0" timeOffset="41900.481">21510 14326 510 0,'0'0'867'0,"0"0"-152"0,0 0-4 0,0 0-4 0,-20 8-3 16,10 3-67-16,-4-1-60 0,1 3-7 15,-4 3-60-15,-4 7-52 0,-7 10-19 0,-3 3-59 16,0 4-1-16,-9 10-352 0,6-8-27 16,6 4 0-16,-2-3 0 0,2 1 0 15,1-2 0-15,3-2 0 0,0 0 0 0,4-11 0 16,6-5 0-16,0 2 0 0,4-5 0 15,4-3 0-15,2-3 0 0,4-2 0 0,4 1 0 16,2-3 0-16,7 2 0 0,8-3 0 0,10-1 0 16,7-3 0-16,20-2 0 0,6 1 0 15,-2-4 0-15,3-2 0 0,-3-1 0 0,-1-2 0 0,-9 0 0 16,-12-1 0-16,2 1 0 0,-1-1 0 16,-4 2 0-16,0-3 0 0,-12-1 0 0,2-2-1270 15,-6-1 45-15,-2-3 127 0,-7 1 111 16,-2-2 108-16,-1 1 116 0,-4-3 48 0,-5-1 86 0</inkml:trace>
  <inkml:trace contextRef="#ctx0" brushRef="#br0" timeOffset="42082.736">21845 14746 167 0,'-10'13'923'16,"1"7"34"-16,-3 1-48 0,-4 4-34 0,-11 13-8 15,2 0-74-15,-5 3-41 0,2-1-74 0,-2 0-71 0,2 0-64 16,1-1-423-16,7-2-120 15,-1 0 0-15,4-7 0 0,6-9 0 0,2 0 0 0,5-5-730 16,1 1-279-16,0-8-198 0,3-2 169 16,0-4 88-16,0-3 113 0,0 0 62 0,10-20 45 15,-1-1 135-15</inkml:trace>
  <inkml:trace contextRef="#ctx0" brushRef="#br0" timeOffset="42587.168">21716 14253 320 0,'-28'-10'569'0,"1"6"20"0,-1-2-9 15,-3 6-36-15,-3 1 0 0,-9 6-72 0,-19 3-43 16,0 4-24-16,-2 1 9 16,-9 10-27-16,-2 2-63 0,4 6 0 0,-1 3 11 0,3 5-19 15,5 4 31-15,2 8-50 0,3 4-32 16,2 5-5-16,9 10-21 0,3-2-8 0,5 5-231 15,9 4 0-15,7-1 0 0,7 4 0 16,3-1 0-16,14-11 0 0,3 13 0 0,8-3 0 16,9-3 0-16,7-2 0 0,7-6 0 0,8-4 0 0,9-7 0 15,10-6 0-15,11-4 0 16,4-9 0-16,16-4 0 0,6-9 0 0,6-2 0 16,5-5 0-16,17-9 0 0,0-5 0 15,8-6 0-15,0-6 0 0,26-10 0 0,-9-7 0 0,2-7 0 16,-2-12 0-1,-4-7 0-15,-4-4 0 0,-6-9 0 0,-10-3 0 0,-5-8 0 16,-11-4 0-16,-13-6 0 0,-16-4 0 16,-7-6 0-16,-27 12 0 0,-6-6 0 0,-12-4 0 15,-16-2 0-15,-8 0 0 0,-12 0 0 16,-11 3 0-16,-17 6 0 0,-11 6 0 0,-16 10 0 16,-8 5 0-16,-37-3 0 0,14 27 0 15,-11 5 0-15,-10 9 0 0,-6 3 0 0,-1 12 0 16,-6 4 0-16,-1 6 0 0,1 7 0 0,6 3 0 15,4 7 0-15,6 6 0 0,5 2-533 16,5 2-684-16,12-1 115 0,6 0 74 0,10 3 134 0,17-9 98 16,4-1-1-16,7 4 119 15,2-1 38-15</inkml:trace>
  <inkml:trace contextRef="#ctx0" brushRef="#br0" timeOffset="49107.166">30008 13930 390 0,'-6'-1'648'0,"6"1"-52"0,-10-3-15 0,10 3-56 15,-7-1-64-15,7 1 5 0,-10-2-53 16,10 2 12-16,0 0-98 0,-11-1 16 0,11 1-31 0,-9-1-10 16,9 1 22-1,0 0-71-15,0 0-18 0,0 0-1 0,0 0-44 0,-11 2 30 16,11-2-64-16,0 0-40 0,0 0 33 15,-3 6-27-15,3-6 46 0,0 0-60 0,-4 4-19 16,4-4-51-16,-3 7-38 0,3-7 0 16,0 6 0-16,0-6 0 0,-3 5 0 0,3-5 0 15,0 6 0-15,0-6 0 0,0 0 0 16,-2 6 0-16,2-6 0 0,0 0 0 0,0 0 0 16,0 0 0-16,2 5 0 0,-2-5 0 15,0 0 0-15,0 0 0 0,0 0 0 0,0 0 0 16,0 0 0-16,0 0 0 0,0 0 0 0,0 0 0 0,3-15 0 15,-3 15 0-15,0 0 0 16,0-7 0-16,0 7 0 0,0 0 0 0,-4-6 0 0,4 6 0 16,0 0 0-16,0 0 0 15,0 0 0-15,-20 7 0 0,13-3 0 0,4 0 0 16,-1-1 0-16,-2 5 0 0,2-2 0 16,0-2 0-16,1 3 0 0,3 0 0 0,0 0 0 0,0-1 0 15,0 0 0 1,0 3 0-16,3-2 0 0,1-2 0 0,0 4 0 0,2-6 0 15,-2 3 0-15,6-3 0 0,0 1 0 16,0-2 0-16,1-2 0 0,3 0 0 0,-1-2 0 16,1-2 0-16,1-1 0 0,-4 0 0 15,1-3 0-15,-2 1 0 0,-1 2 0 16,-4-3 0-16,3 0 0 0,-6 1 0 0,1 0 0 16,-3-1 0-16,0 1 0 0,-3 2 0 0,1-1 0 15,-6 0 0-15,0 4 0 0,-2 0 0 16,2-2 0-16,-2 4 0 0,-1 2 0 0,-1 1 0 15,1-1 0-15,1 6 0 0,1-1 0 0,-2 0 0 16,4 3 0-16,1-2 0 16,5 1 0-16,-2 2 0 0,0-3 0 0,6-1 0 0,-1 2 0 15,0-1 0-15,4-2 0 0,1-4 0 0,3-1 0 16,-1 4 0-16,1-5 0 0,-1-1 0 16,1-4 0-16,-3 4 0 0,1-1 0 15,-2-2 0-15,-1-1 0 0,-3 1 0 0,1-1 0 16,-3 5 0-16,3-7 0 0,-3 3 0 0,0 4 0 0,-6-8 0 15,2 6 0-15,4 2 0 16,-9-3 0-16,4-2 0 0,5 5 0 0,0 0 0 16,-13-1 0-16,13 1 0 0,0 0 0 15,-11 1 0-15,11-1 0 0,0 0 0 0,0 0 0 0,-10 1 0 16,10-1 0 0,-4 5 0-16,4-5 0 0,-6 4 0 0,3-1 0 0,3-3 0 15,-1 5 0-15,0 1 0 0,-1-1 0 0,2-5 0 16,2 13 0-16,-2-6 0 0,2 2 0 15,-2 1 0-15,6 3 0 0,-2 1 0 16,6 1 0-16,1 6 0 0,5 4 0 0,11 7 0 16,1 4 0-16,3 0 0 0,6 3 0 0,0 1 0 0,8 10 0 15,-4 1 0-15,4 4 0 16,-1 0 0-16,5 3 0 0,-5 1 0 16,7 3 0-16,-1 2 0 0,-1 0 0 0,3-3 0 15,0 5 0-15,1-3 0 0,2-2 0 0,5 4 0 0,-3-4 0 16,0 3 0-16,1-4 0 15,3-1 0-15,1-2 0 0,-7-1 0 0,6-2 0 16,-9-1 0-16,3-6 0 0,-8 0 0 16,-10-10 0-16,-5-1 0 0,0-1 0 0,-6-3 0 15,-5-6 0-15,-5-5 0 0,-5-2 0 16,-1-2 0-16,-3-3 0 0,5-1 0 0,-7-1 0 16,0-1 0-16,0-1 0 0,-2-2 0 0,0-2 0 15,2-1 0-15,-5 0 0 0,5-1 0 16,-3 0 0-16,-2-4 0 0,0 0 0 0,3 3 0 0,-3-3 0 15,0 0 0-15,0 0 0 16,0 0 0-16,10-8 0 0,-10 8 0 0,9-7 0 0,-7 6 0 16,-2 1 0-16,8-7-49 15,-6 4-1291-15,1 1 264 0,-3 2-8 16,6-7 187-16,-5 2 134 0,-1 5 7 0,0 0 11 16,3-6 71-16,-3 6 120 0</inkml:trace>
  <inkml:trace contextRef="#ctx0" brushRef="#br0" timeOffset="52978.867">17312 16422 253 0,'-3'-6'540'0,"3"6"-42"0,0-11 1 16,0 6 0-16,0 0 0 0,0 5-4 15,0-8-29-15,0 3 29 0,0 5-37 0,0-6 22 16,0 6-52-16,0-6 12 0,0 6-8 0,0 0-4 0,-3-7 4 16,3 7-53-16,0 0 9 15,0 0-306-15,0 0-82 0,-3-3 0 0,3 3 0 0,0 0 0 16,-11 21 0-16,1-7 0 15,0 3 0-15,-8 7 0 0,2 1 0 0,-11 9 0 16,2 0 0-16,1-2 0 0,0-3 0 16,7-4 0-16,0-2 0 0,0 0 0 0,0-2 0 0,3 3 0 15,0-7 0-15,1 1 0 16,3-4 0-16,-1-2 0 0,5 1 0 0,-1-3 0 16,1-3 0-16,1 1 0 0,2-1 0 15,0-2 0-15,3 0 0 0,0-5 0 16,11 9 0-16,-2-4 0 0,5 1 0 0,6 0 0 15,5 3 0-15,5 4 0 0,4-1 0 0,10 5 0 0,5 4 0 16,-2 1 0-16,1 3 0 0,-4-2 0 0,1 0 0 16,-7 4 0-16,-1-2 0 15,-13-2 0-15,-3 1 0 0,-1-1 0 0,-6 0 0 0,-4 0 0 16,-3 0 0-16,0 0 0 16,-7-2 0-16,-3 4 0 0,-5-1 0 0,-1-1 0 0,-5 3 0 15,-3-2 0-15,-4-1 0 0,-13 4 0 16,0-10 0-16,6-1 0 0,-9-6 0 15,3-3 0-15,-4-5 0 0,4-4 0 16,-4-6 0-16,-9-11 0 0,5-8 0 0,-2-19 0 16,6-4-555-16,11 0-678 0,0-14 79 15,6-5 197-15,8 11 60 0,6-1 48 0,3 1 108 0,0 0 157 16,8-1 22-16,-3 4 18 0</inkml:trace>
  <inkml:trace contextRef="#ctx0" brushRef="#br0" timeOffset="53562.282">17090 16390 923 0,'7'-15'789'16,"0"5"-78"-16,4 0-29 15,-1 4-68-15,3-1-11 0,-2 5-11 0,2-1 4 0,5 3-30 16,1 1 0-16,2 2-86 0,4-2-22 16,9 8-49-16,3-2-207 0,15 2-202 15,6 4 0-15,3-3 0 0,4-1 0 16,3-2 0-16,0 0 0 0,-6-3 0 0,3-4 0 0,-13 0 0 16,-4-2 0-16,10-5 0 15,-4-1 0-15,-2-1 0 0,-1-2 0 0,-13-2 0 0,-4 3 0 16,-4 0 0-16,-5 0 0 0,-1 0 0 0,-5-1 0 15,-4-1 0-15,-2 0 0 16,-6 4 0-16,-4-1 0 0,1 0 0 0,-8-1 0 0,0 0 0 16,-9 0 0-16,-7-1 0 15,-8-2 0-15,-6 2 0 0,-24 0 0 0,-7 1 0 16,-3 3 0-16,-11 6 0 0,0 2 0 0,-23 7 0 16,2 3 0-16,-2 4 0 0,3 4 0 15,-7 5 0-15,3 7 0 0,-29 15 0 16,36-3 0-16,-20 17 0 0,3 2 0 0,10 4 0 15,8 6 0-15,5 5 0 0,22-8 0 0,-7 18 0 16,24-13 0-16,9 2 0 0,11 1 0 16,15 0 0-16,13-13 0 0,16 13 0 0,11-3 0 15,13 0 0-15,15-4 0 0,10-6 0 16,12-5 0-16,33 7 0 0,5-11 0 0,-10-17 0 0,8-9 0 16,10-8 0-16,10-6 0 15,4-9 0-15,2-11 0 0,27-9 0 0,-8-9 0 0,2-11 0 16,-7-7 0-16,-3-8 0 0,-14-9 0 15,-10-10 0-15,-10-9 0 0,-13-11 0 16,-12-8 0-16,-12-4 0 0,-14-6 0 16,-22 17 0-16,-9-7 0 0,-14-3 0 0,-10-2 0 0,-14-2 0 15,-16 2 0-15,-19-15 0 16,-16 12 0-16,-17 10 0 0,-14 13 0 0,-10 12 0 0,-17 13 0 16,-11 12 0-16,-14 11 0 0,18 14 0 15,-6 9 0-15,2 4 0 0,5 6 0 16,19 7 0-16,27 0 0 0,15 3-38 0,27 1-1216 0,17 2 118 15,10-4 53-15,14 2 237 16,13 2-43-16,22 11 73 0,33 10 49 0,23 4 134 0,40 16 8 16</inkml:trace>
  <inkml:trace contextRef="#ctx0" brushRef="#br0" timeOffset="54695.873">32279 16213 249 0,'-3'-3'845'0,"3"3"-33"0,0 0 18 0,0 0-26 16,-4-5-22-16,4 5-34 0,0 0-44 15,0 0-11-15,0 0-49 0,-6 11-45 0,4-2-118 16,-4 0-481-16,1 4 0 16,-3 2 0-16,1 2 0 0,0-1 0 0,0 0 0 0,2 2 0 15,-3-1 0-15,6 0 0 16,-3 1 0-16,2-2 0 0,3-2 0 0,0-1 0 0,0-1 0 16,0 1 0-16,3-4 0 0,3 0 0 15,4 3 0-15,2-3 0 0,1 0 0 0,7 2 0 16,-3 3 0-16,7 0 0 0,-3 4 0 15,5 0 0-15,-8 1 0 0,3 1 0 0,-5-2 0 16,-1 0 0-16,-5 2 0 0,-1 0 0 16,-1 1 0-16,-4 1 0 0,-1-4 0 0,-3 1 0 15,-3 1 0-15,2 0 0 0,-5 2 0 0,-2-3 0 16,-2 0 0-16,-3 1 0 16,-1-1 0-16,-1-3 0 0,-4-1 0 0,4-1 0 0,-5-3 0 15,-3-1 0-15,2-3 0 16,4-4 0-16,-1-2 0 0,-4-3 0 0,4-6 0 0,0-4-1233 15,2-2-3-15,0-7 167 0,4-7 57 16,3-4 118-16,5-4 64 0,0-4 119 16,12-18 41-16</inkml:trace>
  <inkml:trace contextRef="#ctx0" brushRef="#br0" timeOffset="55173.986">32426 16197 510 0,'15'-7'852'0,"-3"0"-89"15,2 3-3-15,0 0 26 0,1 1 10 0,0-2-6 16,5 4-57-16,5-2-70 15,4 3-67-15,3 0-27 0,9 2-196 0,1-1-373 0,5 0 0 16,14 4 0-16,-2-2 0 0,-6 1 0 16,-8-2 0-16,0 0 0 0,-1-1 0 0,-5 1 0 15,-5-2 0-15,0 0 0 0,-6 0 0 16,-1-3 0-16,-2 1 0 0,0-3 0 16,-5-1 0-16,-5-1 0 0,-1 0 0 0,1-2 0 0,-6-1-391 15,-2-1-134-15,1 1 22 0,-6 0 30 16,1-1-37-16,-3-1-4 0,0 1 97 0,-3 0 19 15,-1-3 70-15,-3 1 109 16,-6 1 159-16,1-4 105 0,-7 1 81 0,-1-1 53 16,-5-2 26-16,-2 2 33 0,-14-5-7 15,-3 2-19-15,-1 1 19 0,-6 2-19 0,-7 4-7 0,-1-1 63 16,-5 4-30-16,-6 2-29 16,-3 4-34-16,-6 3 11 0,-14 6 63 0,1 3-29 0,-3 8 48 15,-1 4 26-15,-3 10-11 0,-1 4-219 0,6 11-64 16,-24 17 0-16,9 3 0 15,10 9 0-15,7 6 0 0,10 2 0 0,20-15 0 0,7 6 0 16,11 4 0-16,6 3 0 16,8 2 0-16,9 1 0 0,14 2 0 15,8-4 0-15,15 3 0 0,11-4 0 0,11-3 0 16,14-3 0-16,26 11 0 0,10-6 0 0,-8-24 0 16,32 9 0-16,1-8 0 0,10-9 0 15,-13-16 0-15,37-6 0 0,-19-10 0 0,6-7 0 16,4-7 0-16,35-9 0 0,-4-8 0 15,-2-13 0-15,-10-14 0 0,0-14 0 0,-8-17 0 16,-10-17 0-16,0-18 0 0</inkml:trace>
  <inkml:trace contextRef="#ctx0" brushRef="#br0" timeOffset="55295.349">33735 15532 8191 0,'-188'-66'0'0,"-14"16"0"15,-13 13-8-15,-5 9-1291 16,-1 10 182-16,9 14 104 0,7 0 82 0,14 10 34 15,13 5 96-15,18 8 75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31:11.4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20799 4552 338 0,'5'4'749'0,"-5"-4"-12"0,3 3-37 15,-3-3-41-15,0 0-30 0,0 0-18 0,7 2 3 0,-7-2-85 16,0 0-4-16,10-6-75 16,-1 1-59-16,2-7-11 0,6-1-38 15,7-7-29-15,10-13-89 0,18-14-224 0,9-3 0 16,4-8 0-16,24-24 0 0,3-7 0 0,4-2 0 0,0-4 0 15,3-3 0-15,4 3 0 16,-1 0 0-16,4 4 0 0,0-2 0 0,0 5 0 0,-3 0 0 16,-5 6 0-16,-5 3 0 15,-4-1 0-15,-18 18 0 0,-2 3 0 0,0-3 0 16,-5 5 0-16,-5 2 0 0,-2 2 0 16,-5 5 0-16,-4 1 0 0,-11 12 0 0,-6 1 0 15,-3 2 0-15,-5 8 0 0,-6 4 0 16,-3 4 0-16,-4 1 0 0,0 2 0 0,-6 2 0 15,3 2 0-15,-3 0 0 0,-4 2 0 0,3 2 0 16,-3 5 0-16,-7-3-842 0,7 3-401 16,0 0 88-16,-27 7 135 0,16 0 115 0,-2-3 86 0,-5 3 82 15,1 1 86-15,-3 0 25 16</inkml:trace>
  <inkml:trace contextRef="#ctx0" brushRef="#br0" timeOffset="3704.397">22410 1187 11 0,'3'-3'149'0,"-3"3"-12"0,1-8 38 0,-1 4 0 16,0 4 52-16,3-6 49 0,-3 6-1 15,0-4 5-15,0 4-5 0,0-6 19 0,0 6-40 16,0 0 14-16,0 0 18 0,0-6-3 16,0 6-26-16,0 0 11 0,0 0-7 0,0 0 40 15,0-6-44-15,0 6 41 0,0 0-30 16,0 0 11-16,0 0 16 0,0 0-65 0,0 0 57 16,0 0-86-16,0 0 0 0,0 0 41 15,0 0-52-15,0 0 48 0,0-5-33 0,0 5-22 16,0 0 3-16,0 0-11 0,0 0-171 0,0 0-4 15,0 0 0-15,0 0 0 0,0 0 0 16,0 0 0-16,0 0 0 0,0 0 0 0,0 0 0 16,0 0 0-16,0 0 0 0,0 0 0 15,0 0 0-15,0 0 0 0,0 0 0 0,0 0 0 0,0 0 0 16,0 0 0-16,0 0 0 16,0 0 0-16,0 0 0 0,0 0 0 0,0 0 0 0,0 0 0 15,0 0 0-15,0 0 0 16,0 0 0-16,-3 17 0 0,2-11 0 15,-2-1 0-15,3 2 0 0,-3 3 0 0,-1 1 0 16,0 4 0-16,1 1 0 0,0 3 0 0,-4 3 0 16,0 7 0-16,-3 2 0 0,0 2 0 15,-4 12 0-15,-3 0 0 0,-1-1 0 0,2-1 0 16,-2-2 0-16,2 0 0 0,1-8 0 0,2-4 0 16,-1 0 0-16,1-2 0 0,0-2 0 15,1 0 0-15,2-3 0 0,1-1 0 0,-2-3 0 0,4-3 0 16,1-1 0-16,-1-2 0 15,3-1 0-15,0-1 0 0,1-3 0 0,-1 1 0 0,1-3 0 16,0 0 0-16,0-3 0 16,3-2 0-16,0 0 0 0,0 0 0 0,0 0 0 15,0 0 0-15,0-23 0 0,3 14 0 16,0-7 0-16,1-1 0 0,2-5 0 0,2-2 0 16,-1-6 0-16,2 0 0 0,1-2 0 15,5-13 0-15,1 4 0 0,2-1 0 0,3-2 0 16,1 3 0-16,0-2 0 0,5 2 0 15,0 0 0-15,-2 1 0 0,5 3 0 0,-2 0 0 16,3 2 0-16,3 2 0 0,3 3 0 0,-3 1 0 16,4 1 0-16,3 4 0 0,-3 2 0 15,-1 7 0-15,-6 4 0 0,0 3 0 16,-1 2 0-16,1 2 0 0,-3 3 0 0,-4 1 0 16,-1 3 0-16,-2 0 0 0,-1 3 0 0,-6 2 0 15,0 1 0-15,-8 0 0 0,-2 3 0 16,-4 2 0-16,-4 2 0 0,-5 3 0 0,-6 5 0 15,-6-1 0-15,-9 7 0 0,-4 2 0 16,-1-3 0-16,2 0 0 0,5-7 0 0,4-1 0 16,7-6 0-16,0-2 0 0,0 1 0 15,6-3 0-15,2 3 0 0,2-3 0 0,3 1 0 16,1 0 0-16,3 3 0 0,4 1 0 0,5 3 0 16,1 1 0-16,5 5 0 0,1-1 0 15,2 2 0-15,-1-1 0 0,-3 0 0 0,3 0 0 16,-4 0 0-16,-3-4 0 0,-2 2 0 15,-5-4 0-15,-3 1 0 0,-8 1 0 0,-5 0 0 16,-4 1 0-16,-3-1 0 0,-17 6 0 16,-2-5 0-16,5-5 0 0,3-7 0 0,-6-1 0 15,0-4 0-15,3-5 0 0,3-4 0 16,-3-4 0-16,-11-11 0 0,11-6 0 0,9-2 0 16,9 1 0-16,5-1 0 0,7 2-686 0,1 0-107 15,10 0-357-15,4-2 160 0,2 3 48 16,4 0 82-16,0 5 115 0,7 0 34 15,1-1 156-15,18-5-67 0</inkml:trace>
  <inkml:trace contextRef="#ctx0" brushRef="#br0" timeOffset="4168.383">23299 1330 506 0,'3'9'618'0,"-6"4"-63"0,3 5-23 0,-7 6 27 0,0 4-31 15,0 5 8-15,-7 13-40 16,-2 0-61-16,1 1 12 0,-2-2-60 0,-3 1-7 16,6-1-67-16,-3 0-34 0,1-4-59 0,4-6 22 0,-1-6-15 15,4-6-56-15,-2 0-7 16,4-1-12-16,-3-4 5 0,6-1-8 0,-3-2-11 16,0-3-138-16,4-2 0 0,-3-2 0 15,5-3 0-15,-5-2 0 0,6-3 0 0,0 0 0 16,-5-14 0-16,2 2 0 0,6 0 0 15,-2-8 0-15,6-2 0 0,0-8 0 0,3-2 0 16,4-14 0-16,3 1 0 0,0-1 0 16,7-1 0-16,-4 4 0 0,7-1 0 0,-3 3 0 15,4 1 0-15,-4 4 0 0,3 3 0 0,-3 7 0 16,-3 6 0-16,3 3 0 16,3 1 0-16,0 3 0 0,-3 4 0 0,0 3 0 0,3 2 0 0,-5 4 0 15,0 0 0-15,0 2 0 16,-2 5 0-16,-3 0 0 0,-3 2 0 0,-1 1 0 15,-3 3 0-15,1-1 0 0,-4 3 0 16,-4 0 0-16,0-1 0 0,-3 4 0 0,-3-2 0 16,-7 3 0-16,-1-1 0 0,1 1 0 15,-3-2 0-15,-4-2-101 0,3 0-290 0,-3-1-97 16,7-5 8-16,-4-1-4 0,3-4-175 16,-1-1-41-16,0-2-238 0,3 1 115 0,9-2 52 15,-15 1 481-15,9 0 52 0</inkml:trace>
  <inkml:trace contextRef="#ctx0" brushRef="#br0" timeOffset="4169.383">23459 1651 1500 0</inkml:trace>
  <inkml:trace contextRef="#ctx0" brushRef="#br0" timeOffset="4522.437">23439 1673 1176 0,'-4'9'-41'0,"-2"3"8"0,3 1 96 0,-1 1 101 0,4 2-75 16,-4 2 67-16,4-3-3 16,4 2-23-16,-1 2 16 0,-2-2 17 0,5 2 12 15,1-4 12-15,3 4 32 0,0-4 27 16,1-1-15-16,6-6 33 0,-1 0 56 0,2-4-44 0,2-4-30 16,7-4-23-16,1-4-26 15,20-7-7-15,3-6-41 0,0-6-7 0,11-10-12 0,-1-5 11 16,-2-2-14-16,-1-3-27 0,0-1 20 15,-7 3 21-15,3 3-14 0,-5-1 29 16,-8 10-18-16,-1 2-12 0,-6 3 8 16,2 0-22-16,-10 8 45 0,-5 6-23 0,-4 2-19 15,-4 4 41-15,-2 1-18 0,2 2 33 0,-6 3-18 0,3 4 3 16,-2 3-25-16,-1 2-34 16,-1 3-97-16,-1 7 0 0,-3 1 0 0,1 6 0 15,-6 4 0-15,3-1 0 0,-1 8 0 16,-5 1 0-16,0 12 0 0,-5-2 0 0,1-7 0 0,-2 5 0 15,-4 0 0-15,0-3 0 16,-2-4 0-16,1-7 0 0,0-2 0 0,0-5 0 0,-4 0 0 16,-2-3 0-16,2-3 0 0,-2 0-440 15,1-8-230-15,-1-4-11 0,2-4-380 16,-9-4 22-16,-1-6 141 0,-14-8 79 0,4-3 60 0,-1-3 59 16,5 0 86-16</inkml:trace>
  <inkml:trace contextRef="#ctx0" brushRef="#br0" timeOffset="4633.792">23764 1737 107 0,'-3'-5'421'0,"3"3"41"0,0 2 14 0,0 0 64 16,0 0-85-16,23 1 14 0,-9 0-45 16,3 1-40-16,7-2-5 0,9-3-81 0,5-2-104 0,17-5-284 15,7-4-207-15,2-3-76 16,12-8-487-16,-1-3 63 0,-1-4 90 0,-7-6 85 0,-3-5 60 16</inkml:trace>
  <inkml:trace contextRef="#ctx0" brushRef="#br0" timeOffset="4806.161">25072 787 130 0,'1'-3'949'0,"-1"5"-104"16,0-2-55-16,-10 15-90 0,-1-3-64 0,-2 4-66 15,-18 15-82-15,0 3-30 0,-6 0-23 0,-1 4-129 16,-7 9-53-16,1 0-164 0,6-6-201 16,1 10-319-16,6-9-228 0,6-1-347 0,2 0 109 15,3 2 15-15,13-6 137 0,-4-6 75 0,8-4 100 16,0 1-7-16</inkml:trace>
  <inkml:trace contextRef="#ctx0" brushRef="#br0" timeOffset="5400.096">25113 1560 644 0,'5'-1'897'15,"-5"1"-44"-15,0 0-83 0,9-3-3 0,-9 3-104 0,0 0-34 16,0 0-67-16,0 14-29 16,-6-3-38-16,-2 4-26 0,-2 5-45 0,-6 6 12 0,-9 10-387 15,-2 0-49-15,-3 5 0 0,-1-1 0 16,-3 2 0-16,0-1 0 0,0 0 0 16,1-1 0-16,-1-1 0 0,0-4 0 0,4-5 0 0,10-5 0 15,2-4 0-15,2-8 0 16,5 0 0-16,1-4 0 0,3-3 0 0,0-4 0 0,7-2 0 15,0 0 0-15,4-26 0 16,12 1 0-16,6-14 0 0,12-4 0 0,9-13 0 16,3 2 0-16,1-4 0 0,1 5 0 15,0 0 0-15,-3 6 0 0,-8 6 0 0,0 5 0 0,-3 3 0 16,1 4 0-16,-11 5 0 16,0 3 0-16,-3 4 0 0,-2 1 0 0,-8 5 0 15,3 1 0-15,-3 0 0 0,1 2 0 0,-5 2 0 0,0 0 0 16,1 2 0-16,-2 3 0 15,1-1 0-15,-7 2 0 0,0 0 0 0,10 11 0 0,-10-6 0 16,4 6 0-16,-4 2 0 16,0 5 0-16,-5 6 0 0,-1 5 0 0,-4 4 0 15,-4 12 0-15,1 3 0 0,-1 2 0 16,-3 2 0-16,2 2 0 0,-4-4 0 0,4-4 0 0,-1 1 0 16,6-14 0-16,3-3 0 0,3-4 0 0,4-5 0 15,0-3 0-15,3-2 0 16,1-5 0-16,4-3 0 0,3-5 0 0,5-6 0 15,7-7 0-15,19-11 0 0,-1-8 0 16,-1-2 0-16,5-4 0 0,-7-1 0 0,2 3 0 0,-6-2 0 16,-3 2 0-16,-7 7 0 15,-6 0 0-15,-5 7 0 0,1 3-1214 0,-4 3 41 0,0-1 89 16,-2 1 124-16,-2 2 78 16,4 0 118-16,0-1 68 0,1 0-11 0,2-1 182 15</inkml:trace>
  <inkml:trace contextRef="#ctx0" brushRef="#br0" timeOffset="5572.518">26088 1544 852 0,'10'3'894'0,"1"5"-83"0,-3-1 46 16,-6 2-75-16,1 1-27 0,-3 4-47 0,-3 1-31 15,-1 7 5-15,-9 5 14 0,-1 1-219 16,-7 11-477-16,-5-1 0 0,-5 3 0 0,3-5 0 16,-3-1 0-16,1-1 0 0,6 1 0 15,3-10 0-15,7-4 0 0,1-3 0 0,2-4-209 16,8-4-1124-16,3-4 183 0,3-3 70 15,-3-3 108-15,0 0 82 0,31-19 79 0,-10 2 170 0,13-12-29 16</inkml:trace>
  <inkml:trace contextRef="#ctx0" brushRef="#br0" timeOffset="5906.422">26616 1638 826 0,'-5'13'946'0,"2"2"-109"15,-7 0-70-15,-1 2-78 0,1-1-41 16,0 1-78-16,-1-2-8 0,5-1-134 0,-1-3-41 0,4 0-7 15,-1-2-45 1,7-2-30-16,-2-2-22 0,5-2-55 0,4-2-228 0,4-2 0 0,0-4 0 16,6-2 0-16,-3-5 0 15,4 1 0-15,-4-4 0 0,-3-2 0 0,0 3 0 16,-6-1 0-16,-3 1 0 0,-5 2 0 16,0 0 0-16,-5 2 0 0,-8 3 0 0,-3 2 0 0,-8 3 0 15,-2 6 0-15,-10 4 0 16,-15 8 0-16,0 6 0 0,1 3 0 0,-3 3 0 15,-5 9 0-15,2 3 0 0,12-6 0 0,4 2 0 0,6-1 0 16,8-2 0-16,11-5 0 16,8-5 0-16,6-3 0 0,9-6-365 0,8-1-894 15,6-4 194-15,2-2 34 0,7-7 104 0,9-3 89 16,15-7 127-16,5-5-19 0,13-7 38 0,-1-5 126 16</inkml:trace>
  <inkml:trace contextRef="#ctx0" brushRef="#br0" timeOffset="6208.093">27362 1721 938 0,'5'1'1039'0,"-2"4"-120"0,-3 2-40 0,-6 0-112 16,-2 2-60-16,-5 1-66 0,-11 7-64 0,-14 11-49 15,-4-1-25-15,-5 1-38 0,-11 10-237 16,0 2-228-16,3 2 0 0,1 0 0 0,-1-1 0 16,17-8 0-16,-3-1 0 0,7 0 0 0,10-9 0 15,7-1 0-15,3-4 0 0,9 0 0 16,3 0 0-16,5-4 0 0,1 0 0 15,10 0 0-15,7-1 0 0,2-1 0 0,5 0 0 16,6-2 0-16,8-2 0 0,-2-4 0 16,18 5 0-16,-10-7 0 0,-3 0 0 0,2 0 0 15,-2-2 0-15,2-2 0 0,-2 1 0 0,-1-1 0 16,-2-2 0-16,-1 1 0 0,-9 0 0 16,-3-1 0-16,-3 0 0 0,-8 0 0 0,-1-1 0 0,-6-2 0 15,0 2 0-15,-11-1-749 16,-1 0-450-16,-9-3 71 0,-7-1 164 0,-12-2 44 15,-21-5 138-15,-5-1 49 0,1-2-30 0,-1 1 130 0</inkml:trace>
  <inkml:trace contextRef="#ctx0" brushRef="#br0" timeOffset="6389.689">27050 2103 1746 0,'1'-5'890'0,"4"1"-71"16,1-1 3-16,4 2-40 0,5 0-52 0,1-2-67 16,11 2 0-16,4 0-75 0,0 1-100 15,10-1-488-15,4 2 0 0,2 2 0 0,18-1 0 0,-4-3 0 16,1 2 0-16,0-2 0 15,-4 2 0-15,-6-6 0 0,-12 3 0 0,2-2 0 16,-5-1 0-16,-9-1 0 0,-5 1 0 16,-2-4 0-16,-11 2-1080 0,-1 0-141 0,-8-1 74 15,-7 0 127-15,-5-2 126 0,-2-5 105 0,-3 2 40 0,-6-3 46 16</inkml:trace>
  <inkml:trace contextRef="#ctx0" brushRef="#br0" timeOffset="6623.308">27482 1596 714 0,'-9'-4'1102'15,"5"4"-178"-15,4 0-49 16,0 0-34-16,0 0-7 0,0 0-56 0,27 9 45 0,-13-7-171 16,5 2-4-16,7 1-648 0,4 0 0 15,5 0 0-15,8 0 0 0,13 2 0 16,5-3 0-16,1 3 0 0,2-4 0 16,-2 0 0-16,-1 1 0 0,-12-2 0 0,-5 0 0 0,-7-1 0 15,0-1 0-15,-3 0 0 0,-2 0 0 0,-4 0 0 16,3 0 0-16,-8 0 0 15,-2 0 0-15,0 0 0 0,-5 0 0 0,1-1 0 16,-7-1 0-16,-3 1-187 0,-3 0-1064 16,-4 1 75-16,0 0 130 0,0 0 96 0,0 0 94 0,-14-7 156 15,1 6-4-15,-1-1 101 0,-3-1 22 16</inkml:trace>
  <inkml:trace contextRef="#ctx0" brushRef="#br0" timeOffset="18276.059">21972 7300 85 0,'0'0'384'0,"0"0"-1"16,0 0 19-16,0 0 8 0,0 0-4 16,0 0-23-16,0 0 15 0,0 0-25 0,0 0-38 15,0 0 11-15,0 0-7 16,0 0-37-16,0 0-31 0,0 0 12 0,0 0-63 0,0 0 3 15,0 0-29-15,0 0-12 0,0 0 34 16,0 0-11-16,0 0-41 0,0 0 11 0,0 0-19 16,0 0 4-16,0 0-7 0,0 0-19 0,0 0 19 0,0 0-19 15,0 0 15-15,-17 0-41 16,17 0-30-16,0 0-4 0,0 0 8 0,0 0-22 16,-14 7 3-16,11-5-55 0,2 4-8 15,-2-3 0-15,0 4 0 0,0-4 0 0,0 2 0 16,3 3 0-16,0-3 0 0,-1 1 0 15,1 0 0-15,1 1 0 0,-1-4 0 0,3 4 0 0,-3-7 0 16,9 4 0-16,-1-1 0 16,-1-3 0-16,-7 0 0 0,17-5 0 0,-7 2 0 15,4-5 0-15,0-1 0 0,-4 1 0 16,0-5 0-16,1 3 0 0,-1 0 0 0,-4-2 0 16,-2 4 0-16,2-2 0 0,-2 2 0 15,-4 4 0-15,-4-3 0 0,1 1 0 0,0 2 0 16,-4 0 0-16,0 2 0 0,7 2 0 15,-17 0 0-15,17 0 0 0,-14 7 0 0,4-3 0 16,3 2 0-16,0 1 0 0,1 1 0 0,5-5 0 0,-2 4 0 16,0 0 0-16,3-3 0 15,3 3 0-15,0-1 0 0,1-3 0 0,3 1 0 0,-1-3 0 16,5-1 0-16,-4 0 0 16,3 1 0-16,-10-1 0 0,20-1 0 0,-13 1 0 15,-7 0 0-15,14 0 0 0,-7-1 0 16,-7 1 0-16,10 0 0 0,-10 0 0 0,0 0 0 15,7-3 0-15,-7 3 0 0,0 0 0 16,0 0 0-16,0 0 0 0,0 0 0 0,-24-4 0 16,13 3 0-16,-2 0 0 0,-4-2 0 15,-3 0 0-15,-11 1 0 0,-7-3 0 0,-3 2 0 16,-20-4 0-16,-5 0 0 0,-9 0 0 0,-17-4 0 0,-4 1 0 16,0-2 0-1,-3 0 0-15,-3-4 0 0,-4 2 0 0,-3 1 0 0,-1-3 0 0,-6-1 0 16,0 1 0-16,0 0 0 15,-1-2 0-15,-3 1 0 0,1-3 0 0,-4 1 0 16,3 2 0-16,-3-2 0 0,7-1 0 16,-3 0 0-16,2 2 0 0,0 1 0 0,1-5 0 0,4 4 0 15,-1 2 0-15,7-3 0 16,0 0 0-16,7 1 0 0,7 1 0 0,2 1 0 16,8 0 0-16,20 4 0 0,1 2 0 0,7-2 0 15,9 3 0-15,11 1 0 0,0 3 0 16,7-1 0-16,2 0 0 0,6 4 0 0,1-3 0 15,2 1 0-15,4 4 0 0,-1-1 0 16,2-2 0-16,5 3 0 0,6 0 0 0,-10 3 0 16,10-3 0-16,0 0 0 0,0 0 0 15,0 0 0-15,6 10-671 0,-6-10-583 0,10 2 81 16,-2-2 190-16,-8 0 41 0,16 0 74 16,-9 0 101-16,-7 0 86 0,15-2 56 0</inkml:trace>
  <inkml:trace contextRef="#ctx0" brushRef="#br0" timeOffset="19093.807">16356 6709 714 0,'-4'1'752'0,"4"-1"-63"0,-3 6-48 15,3-6-27-15,0 0-11 16,0 0-78-16,0 0-22 0,0 0-27 0,31-16-14 15,-10 4-79-15,13-15 12 0,10-1-41 16,14-13-53-16,3-2-3 0,4-3-22 0,3 0-71 16,2-2-205-16,-6 2 0 0,-5 0 0 15,-5 4 0-15,-9 9 0 0,-5 0 0 0,-6 3 0 16,-6 10 0-16,-7 3 0 0,-5 2 0 16,-2 5 0-16,-4 0 0 0,0-1 0 0,-2 3 0 15,-5 4 0-15,0-3 0 0,-3 5 0 0,0 2-339 0,0 0-365 16,-14-4-506-1,14 4 74-15,-16 4 109 0,1-4 133 0,-1 1 97 0,-8 1 45 16,0-1 90-16,-4-1 59 0</inkml:trace>
  <inkml:trace contextRef="#ctx0" brushRef="#br0" timeOffset="19347.399">16585 5938 193 0,'3'-4'618'0,"-3"4"-11"15,0 0 7-15,0 0-25 0,0 0 6 0,17 11-18 16,-10-3-48-16,4 6-8 0,-1 4-59 0,4 7-19 0,6 11-41 16,1 6-22-16,2-1-26 15,-3 5-12-15,4 4-59 0,-3 0-30 0,4 1 1 16,-5 0-79-16,4-1-175 0,0-1 0 16,0 0 0-16,-4-6 0 0,1 0 0 0,-2-4 0 0,-4-5 0 15,-2-9 0-15,-2-5 0 16,-1 1 0-16,-1-3 0 0,-1-2-198 0,-1-4-416 15,-1-5-168-15,-2-1-320 0,2-5 78 16,-6-1 119-16,0 0 75 0,14-18 41 0,-10 2 137 16,-1-1 34-16,4-8 45 0</inkml:trace>
  <inkml:trace contextRef="#ctx0" brushRef="#br0" timeOffset="19609.979">17460 6017 223 0,'3'11'503'0,"-6"7"7"16,3 3 29-16,0 5 9 0,-3 8-53 15,-1 16-22-15,-7 6-41 0,5 2 0 0,-1 3-60 0,-7 14 8 16,1-2-15-16,-1 2-53 0,-3-4-40 16,7-13-11-16,-4-1-34 0,7-1-4 15,-6-5-59-15,2-2 15 0,1 0-38 16,0-13-51-16,2-4-27 0,2-7-89 0,2 0-64 15,-2-7-107-15,2 1-153 0,1-4-141 16,-1-6-27-16,4-1-524 0,-3-2 111 0,3-6 71 0,0 0 141 16,0 0 38-16,0-24 33 15,3 6 145-15</inkml:trace>
  <inkml:trace contextRef="#ctx0" brushRef="#br0" timeOffset="19940.742">18088 6020 569 0,'-3'14'745'0,"0"1"11"0,-4 4-27 0,1 8 35 16,-2 3-16-16,-5 13-82 0,0 6-74 0,-2 1-52 15,-1 0-74-15,1 1 21 0,-1 1-118 16,-1-2-26-16,3 3-46 0,-3-1-177 0,7-2-120 16,-4 0 0-16,0-4 0 0,0 0 0 15,1-1 0-15,3 0 0 0,-4-10 0 0,4-2 0 0,-1 1 0 16,-2 7 0-16,0-6 0 16,1-3 0-16,-1-4 0 0,-1 1 0 0,1-3 0 15,3-5 0-15,-4 3-447 0,0-3-223 16,0-3-492-16,1-2 15 0,-1 1 131 15,0-6 115-15,-3-3 137 0,4-2-6 0,-2-5 47 16</inkml:trace>
  <inkml:trace contextRef="#ctx0" brushRef="#br0" timeOffset="20363.256">16663 5993 249 0,'-6'-1'640'16,"6"1"-22"-16,-10-1-52 0,10 1-41 15,-5-3-15-15,5 3-26 0,0 0 0 0,0 0-7 16,25-9-41-16,-5 5-23 0,14-4-52 0,22-5-48 15,11 1-15-15,19-5-4 16,6-5-45-16,7 5-11 0,4-2-25 0,10 2-16 0,3 2-18 16,-7 1-15-16,1 3-4 0,-4 1-37 15,-3 1-123-15,-5 2 0 0,-23 0 0 0,-2 3 0 16,-5-2 0-16,-6 5 0 0,-15-3 0 16,-5 4 0-16,-12-1 0 0,-6 1 0 0,0-1 0 15,-4 0 0-15,-3 1 0 0,-3 0 0 16,-7 1 0-16,0-2 0 0,-7 1 0 0,0 0 0 15,0 0-220-15,0 0-365 0,-20 8-122 0,5-4-455 16,-12 2 176-16,-7 1 47 0,-13 5 87 16,-8 3 118-16,-7 0 38 0,-20 5 78 0,0 4 82 0</inkml:trace>
  <inkml:trace contextRef="#ctx0" brushRef="#br0" timeOffset="20759.809">15973 7070 74 0,'0'14'521'0,"3"-5"-29"16,7 0 21-16,4 0-2 0,-3-3 28 0,13 2-43 15,3 0 2-15,10-5-25 16,4 3-30-16,31-2-7 0,7 0-45 0,26-3-19 0,9 0-14 0,8 0-5 15,-2 0-25 1,7 2-23-16,5-7-11 0,-1 8-52 0,-1-2-18 0,-1-2 18 16,-12 3-156-16,-1 0-86 0,-10-1 0 15,-10-1 0-15,-21 2 0 0,-6-3 0 0,-14 3 0 16,-11-3 0-16,-7 1 0 0,-6-1 0 16,-1 0 0-16,-5 0 0 0,-5 1 0 0,-3-1 0 15,1 0 0-15,-5 1 0 0,1-1 0 16,-7 0 0-16,2-1 0 0,-9 1 0 0,11-1 0 15,-11 1 0-15,0 0 0 0,0 0 0 16,0 0 0-16,0 0 0 0,0 0 0 16,0 0 0-16,0 0-663 0,-27-1-78 0,27 1-365 15,-17 1 45-15,10 0 182 0,0 0 86 16,7-1 8-16,-18 1 81 0,9 0 64 0,-2-1 25 16</inkml:trace>
  <inkml:trace contextRef="#ctx0" brushRef="#br1" timeOffset="39505.909">27267 10919 59 0,'0'0'674'16,"6"-2"-8"-16,-6 2-21 0,0 0-24 16,2-7-32-16,-2 7-12 0,0 0 11 0,0-4-67 0,0 4-26 15,0 0-3-15,0 0-27 0,-1-6-14 0,1 6-38 16,0 0-41-16,-4-7-11 15,4 7-159-15,0 0-202 0,-10 0 0 0,10 0 0 16,0 0 0-16,-16 12 0 0,8-6 0 16,0 8 0-16,-1-3 0 0,-4 8 0 0,3-1 0 0,3-1 0 15,2 0 0-15,-4 0 0 0,7-1 0 16,-3-1 0-16,2-3 0 0,3 1 0 0,0-2 0 16,3-1 0-16,2-3 0 0,1 1 0 15,1-6 0-15,3-2 0 0,4-1 0 16,2-1 0-16,-1-6 0 0,-2-1 0 0,6-3 0 15,-4-1 0-15,-5 0 0 0,1-4 0 16,-1 5 0-16,-4-3 0 0,-2 0 0 16,0 4 0-16,-1-3 0 0,-3 5 0 0,-3-1 0 15,-2 0 0-15,-1 3 0 0,-4 0 0 0,3 0 0 16,-3 7 0-16,-1-2 0 0,1 2 0 16,10 0 0-16,-23 2 0 0,16 5 0 0,-1 2 0 15,2-2 0-15,2 1 0 0,-2 1 0 0,6 0 0 16,-1-2 0-16,1 2 0 0,1-1 0 0,5 0 0 15,-2 0 0-15,2-5 0 0,2 4 0 16,2-6 0-16,-1 3 0 0,2-8 0 0,0 4 0 16,2-1 0-16,1-5 0 0,-4 3 0 0,1-5 0 15,-1-1 0-15,-2 2 0 0,-3-2 0 16,1 2 0-16,-4 4 0 0,1-4 0 0,-3 1 0 16,0 6 0-16,-3-8 0 15,-2 7 0-15,5 1 0 0,-13-2 0 0,13 2 0 0,-13 0 0 16,13 0 0-16,-14 3 0 15,7 2 0-15,3-4 0 0,-3 6 0 0,1-5 0 0,5 5 0 16,1-7 0-16,-3 8 0 0,0-5 0 16,3-3 0-16,0 7 0 0,0-7 0 15,0 0 0-15,7 1 0 0,-7-1 0 16,0 0 0-16,17-10 0 0,-10 3 0 0,2 4 0 0,-1-5 0 16,-4 0 0-16,2 0 0 0,-1 1 0 0,-5 0 0 15,1 2 0-15,-2-1 0 0,-1-1 0 16,-1 1 0-16,0 3 0 0,-1 0 0 0,-2-1 0 15,-2 3 0-15,8 1 0 16,-13 0 0-16,13 0 0 0,-14 1 0 0,10 3 0 0,-2-1 0 16,-1 0 0-16,1 2 0 0,4-3 0 15,-4 4 0-15,2-4 0 0,1 4 0 0,-3-3 0 16,6-3 0-16,-3 7 0 0,-1-5 0 16,4-2 0-16,-3 7 0 0,3-7 0 15,0 7 0-15,0-7 0 0,0 9 0 0,0-2 0 0,0-1 0 16,3 4 0-16,0 1 0 0,-2 5 0 15,5 8 0-15,-1 1 0 0,0 8 0 0,2 3 0 16,-3 15 0-16,2 5 0 16,-2 3 0-16,-1 7 0 0,-3 18 0 0,0 4 0 0,0 5 0 15,-6 1 0-15,2 6 0 16,-2 7 0-16,-5 3 0 0,-2 30 0 0,-2 0 0 0,2 2 0 16,-4 0 0-16,3 3 0 0,-3 8 0 15,0 0 0-15,-1 7 0 0,-1 6 0 16,-5 14 0-16,-1 2 0 0,-5 6 0 0,-5 8 0 0,-8 4 0 15,1-4 0-15,-9 3 0 0,-3 2 0 16,-1-1 0-16,3-4 0 0,-2-10 0 0,4 2 0 16,3-12 0-16,3-10 0 15,7-9 0-15,3-14 0 0,3-9 0 0,10-32 0 16,1-4 0-16,3-8 0 0,2-6 0 16,-1-7 0-16,5-18 0 0,3-4 0 0,-1-6 0 0,0-12 0 15,4-6 0-15,-1-8 0 0,3-4 0 16,-1-3 0-16,-2-5 0 0,4-2 0 0,-3-4 0 15,0-2 0-15,-1-2 0 0,6-1 0 16,0 0 0-16,0 0 0 0,-13-9 0 0,13 4 0 16,0-2-8-16,-3 0-1306 0,3 0 100 15,-1-4 131-15,1-2 74 0,-3 1 182 0,-4 0 34 16,6-1 45-16,-8-2 137 0</inkml:trace>
  <inkml:trace contextRef="#ctx0" brushRef="#br1" timeOffset="41390.673">26950 16608 625 0,'3'-6'789'15,"0"2"-89"-15,-3 1 41 16,0 3-56-16,0 0-37 0,0 0-78 0,0 0-42 0,0 0-10 16,0 0-49-16,-10 21-26 0,4-6-100 15,-1 6-57-15,-1 3 75 0,-2 8-40 0,-3 14-157 16,-4 1-164-16,-1 0 0 0,2 2 0 15,-2 2 0-15,2 0 0 0,-2 1 0 0,-2-5 0 0,2-3 0 16,-3 0 0-16,-1-6 0 16,7-7 0-16,2-5 0 0,2-6 0 0,1-2 0 15,3-5 0-15,-3 0 0 0,6-3 0 0,-2-4 0 0,3-4 0 16,3-2 0-16,0 0 0 16,0-27 0-16,6-1 0 0,5-17 0 0,2-7 0 0,5-4 0 15,5-13 0-15,6 3 0 16,0 2 0-16,-1 5 0 0,-4 13 0 0,3 6 0 15,-7 5 0-15,-2 8 0 0,-5 9 0 16,-2 3 0-16,-1 5 0 0,-1 3 0 0,-4 4 0 16,2 2 0-16,-7 1 0 0,0 0 0 15,13 11 0-15,-10-2 0 0,2 0 0 0,-4 3 0 16,4 0 0-16,1 1 0 0,1 2 0 0,0-3 0 16,1 1 0-16,5-4 0 0,0-3 0 15,11-2 0-15,0-7 0 0,13-3 0 0,12-8 0 0,6-3 0 16,-1-3 0-16,-1 0 0 15,-6 0 0-15,-3 2 0 0,-10 4 0 0,-7 6 0 0,-6 0 0 16,-4 2 0-16,0 0 0 16,-7 2 0-16,3 0 0 0,-5 3 0 15,-8 1 0-15,10 4 0 0,-7 3 0 0,-3 3 0 16,-3 4 0-16,-1 7 0 0,-5 10 0 0,-3 16 0 16,-4 0 0-16,-1 4 0 0,0 1 0 15,-10 11 0-15,5 1 0 0,-5-2 0 0,3-10 0 16,4-2 0-16,-1-2 0 0,0-3 0 0,2-4 0 0,1-2 0 15,5-6 0-15,2-9 0 16,6-6 0-16,-3 0 0 0,5-5 0 0,3-6 0 0,3 0 0 16,3-6 0-16,-6-1-820 0,15-8-397 15,-2 0 178-15,0-3 19 0,5 0 104 0,3-1 183 16,-5 0 14-16,5 2 38 16,0 2 111-16</inkml:trace>
  <inkml:trace contextRef="#ctx0" brushRef="#br1" timeOffset="41572.899">27675 17408 644 0,'3'7'659'16,"-3"0"-97"-16,3 0 89 0,-3 0-21 16,0-1 47-16,0-1 34 0,-3 2-7 0,3-7-11 15,0 9-61-15,0-5-36 0,0 1-37 0,0-5-86 16,-3 9-473-16,3-5 0 0,0-4 0 0,-1 5 0 16,1-5 0-16,0 0 0 0,0 0 0 15,4 3-131-15,-4-3-1101 0,0 0 29 0,16-7 272 16,-5 2-11-16,3-3 175 15,3 1 4-15,0-1 56 0,4 1 104 0,-5-1-8 0</inkml:trace>
  <inkml:trace contextRef="#ctx0" brushRef="#br1" timeOffset="42140.192">28587 16742 759 0,'0'0'707'15,"0"0"-36"-15,0 0 14 0,-10 16-41 16,6-4-11-16,-6 5-75 0,3 6-70 16,-6 7-38-16,-5 13-66 0,1 5 18 15,-6 2-11-15,-5 11-48 0,4-11 40 0,-10 12-74 0,6-5-60 16,1-8-114-16,4-3-135 15,-3-3 0-15,0 0 0 0,2 0 0 0,3-8 0 0,4-2 0 16,0-9 0-16,7-4 0 0,-3 0 0 0,-1-4-570 16,4-8-44-16,-1-1-522 15,1-4 134-15,5-3 53 0,-4-6 52 0,-1-2 107 16,3-5 61-16,1-1 70 0,-4-5 104 0</inkml:trace>
  <inkml:trace contextRef="#ctx0" brushRef="#br1" timeOffset="42440.848">28355 16807 640 0,'27'-10'607'0,"-4"1"-15"0,1 3 7 0,1 0-18 0,2 0-71 0,4 3-15 16,0 2-55-16,3 1-12 15,7 1-56-15,4 4 4 0,11 3-63 0,-11 0-15 16,-10 0 14-16,2 4-32 0,-6 2-8 15,-1 1-12-15,-8 2-10 0,-5-4-20 0,-10 5-21 16,-4-1-82-16,-7 5-127 0,-6 1 0 16,-7 3 0-16,-10 9 0 0,-8-3 0 0,-2-2 0 15,-4-4 0-15,0-2 0 0,7-8 0 16,6-5 0-16,1-6 0 0,6-1 0 0,4-4-168 16,-3-4-513-16,7-2-485 0,1-2 16 0,6 0 111 0,3 1 90 15,3 0 126-15,3-1 130 16,2 2-10-16,4 0 77 0</inkml:trace>
  <inkml:trace contextRef="#ctx0" brushRef="#br1" timeOffset="42856.189">29411 17169 379 0,'6'3'633'0,"-6"-3"-22"16,0 0-27-16,0 0-77 0,7-11-34 15,-7 5-45-15,6-4-19 0,-4 0-7 0,-2-3-37 16,0 1-45-16,0-3 23 16,0 1-23-16,-1-4 41 0,-2 1-22 0,-4 1-8 15,0-1-7-15,-3 0 19 0,-7 3-45 16,3 2-8-16,-6 2-159 0,-4 4-131 0,4 4 0 0,-4 4 0 16,-1 2 0-16,-6 5 0 15,4 5 0-15,0 3 0 0,4 5 0 0,-5 10 0 16,4 6 0-16,6 2 0 0,2 0 0 15,2-2 0-15,4 5 0 0,0-7 0 0,8-3 0 16,-4 1 0-16,6-5 0 0,0 0 0 0,-3-1 0 0,3-3 0 16,0-4 0-16,-3-1 0 15,2-3 0-15,-2-2 0 0,-3 1 0 0,-1-5 0 16,-1-2 0-16,-2-2 0 0,-3-3 0 16,-1-3 0-16,-1-5 0 0,-4-2 0 0,-2-5 0 15,4-1 0-15,-4-6 0 0,-2-1 0 16,9 2 0-16,-3 0 0 0,4-2 0 0,6 5 0 0,2 1-645 15,-1 1-635-15,3 0 129 0,3 4 131 16,3-3 67-16,3 1 100 0,-1 1 94 16,5 2 66-16,0-2 38 0</inkml:trace>
  <inkml:trace contextRef="#ctx0" brushRef="#br1" timeOffset="43223.687">29751 17297 253 0,'-10'5'711'0,"-9"4"-60"16,5 0 12-16,-6 6-104 0,-4 1-38 0,3 3-26 16,-3 3-37-16,2-1 7 0,0 1-33 15,5 1-41-15,3 2-22 0,4-3-79 0,5-1 38 16,0-2-53-16,5-4-74 0,6 1-7 0,1-2-23 0,9-5-14 15,-1-2-38 1,6-5-15-16,13-5-18 0,21-6 25 0,3-6 5 0,14-10-57 16,-4-4-47-16,-3-3-12 0,-17 0 0 15,-1-11 0-15,-13 9 0 0,-6-6 0 0,-8 0 0 16,-8 4 0-16,-6 7 0 0,-6 3 0 16,-4-1 0-16,0 5 0 0,-6 1 0 0,-1 2 0 15,-5 3 0-15,0 2 0 0,-5 1 0 16,6 6 0-16,-4 1 0 0,-2 2 0 0,8 3-525 15,0 1-693-15,3 2 94 0,1-2 167 16,-1 3 60-16,6 0 137 0,4-3 23 0,-3 8-4 16,3-8 149-16,4 9-4 0</inkml:trace>
  <inkml:trace contextRef="#ctx0" brushRef="#br1" timeOffset="44736.44">30198 17773 454 0,'0'0'592'0,"0"0"-4"0,0 0 4 0,16-13-41 0,-9 0 11 0,7-4-41 16,2-5-66-16,9-10-31 16,-1-4-44-16,7-5 3 0,2-2-18 0,5-14-11 15,2-1 3-15,-1-2-40 0,5-1 22 16,-4 4-38-16,-1 2-10 0,-8 14-61 0,0 1-95 15,-1 4-135-15,-2 3 0 0,-5 6 0 16,-2 8 0-16,-2 3 0 0,-4 1 0 0,2 1 0 16,-3 7 0-16,0 1 0 0,1 3 0 15,-4 0 0-15,3 6 0 0,-3 1 0 0,3 3 0 16,-1 4 0-16,-3 4 0 0,4 5 0 16,-7-1 0-16,1 6 0 0,-2 2 0 15,-6 2 0-15,-4 5 0 0,2 1 0 0,-9 11 0 16,-3 0 0-16,-3-4 0 0,-4-2 0 15,1-1 0-15,-4-2 0 0,-2-3 0 0,0 0 0 0,-1-9-116 16,4-5-1154-16,-2-2 101 0,-5-6 149 16,2 0 82-16,-2-9 67 0,7-2 111 15,-10-5 49-15,0-4 134 0,5 0 0 0</inkml:trace>
  <inkml:trace contextRef="#ctx0" brushRef="#br1" timeOffset="44837.112">30378 17436 573 0,'0'-5'640'15,"0"5"-85"-15,8-5-52 0,-2 3-68 16,-6 2 1-16,15-1-71 0,-4 0-34 0,1 2-119 15,5 0-186-15,3 1-238 0,7-1-153 16,1 2-521-16,6-2 52 0,0 0 97 0,0-2 108 16</inkml:trace>
  <inkml:trace contextRef="#ctx0" brushRef="#br1" timeOffset="45271.383">31623 17204 428 0,'3'-6'737'16,"-3"6"-127"-16,3-5 38 16,-3 5-4-16,-3-6-81 0,3 6-83 0,-3-6-41 0,3 1-7 15,0 5-34-15,0-10-62 0,-2 4-1 16,-3-2-8-16,1 1-10 0,1-2-1 16,-4 0-48-16,0-1 8 0,-7 1 29 15,-2-1-44-15,-2 2-190 0,-5-1-71 0,-2 4 0 0,-5-1 0 16,-1 6 0-16,-3 0 0 15,-6 4 0-15,-2 3 0 0,4 0 0 0,-14 7 0 0,8 1 0 16,10 3 0-16,7 1 0 0,3-1 0 0,3 2 0 16,8 0 0-16,8-1 0 15,-1 5 0-15,12 0 0 0,4 5 0 0,2-2 0 0,15 10 0 16,3 1 0-16,-2-1 0 16,3-3 0-16,-1-4 0 0,-9-5 0 0,-4-5 0 0,-1-3 0 15,-5 0 0-15,-4-3 0 0,-2-2 0 16,-2-1 0-16,-3 2 0 0,-3-5 0 15,-5 2 0-15,1-5 0 0,-3 1 0 16,-4-5 0-16,-2-1 0 0,-2 0 0 0,-2-7 0 0,-4-1 0 16,-3-5 0-16,-4 1 0 0,5-1 0 0,-20-5-75 15,16 2-1206-15,12 6 138 16,0 0 71-16,2 3 85 0,6-2 187 0,-1 3 37 0,5 0 59 16,2 0 45-16,1 0 37 15</inkml:trace>
  <inkml:trace contextRef="#ctx0" brushRef="#br1" timeOffset="49362.348">27777 17853 402 0,'-3'-6'651'0,"3"6"4"16,0 0 4-16,-4-5-11 16,4 5 11-16,0 0-93 0,-7-4-100 0,7 4-16 0,0 0-48 15,0 0-11-15,-11 17-33 0,2-5-38 16,2 6-7-16,-7 5-38 0,0 4 34 15,-3 0-89-15,-7 9-42 0,1 2-17 16,-1 2-53-16,0-1-108 0,2-5 0 0,-5 3 0 16,7-2 0-16,0-7 0 0,6-3 0 0,-3-1 0 0,4-6 0 15,2 0 0-15,4-5 0 16,0 0 0-16,1-3 0 0,-2-1 0 0,5-3 0 16,0-3 0-16,3-3 0 0,0 0 0 15,0 0 0-15,0-18 0 0,6 2 0 0,5-4 0 0,4-8 0 16,4-13 0-16,8-1 0 15,1-2 0-15,3-1 0 0,0 2 0 0,3 0 0 0,0 5 0 16,0 4 0-16,0 4 0 0,-7 4 0 16,-6 9 0-16,2-1 0 0,-5 5 0 15,0 4 0-15,-6 4 0 0,-1 2 0 16,3 3 0-16,-4 3 0 0,4 5 0 0,-4 3 0 0,0 2 0 16,1 5 0-16,-3 0 0 0,0 1 0 15,-1-1 0-15,4-2 0 0,-4-2 0 16,4 1 0-16,0-3 0 0,1-1 0 0,5-2 0 15,-1-4 0-15,2-3 0 0,5-3 0 16,5-5 0-16,6-4 0 0,11-9-15 0,-1-2 26 0,4 0-30 16,-7-2 4-16,0 0 12 15,-14 6-24-15,3 1 42 0,-8 5 0 0,-2-2-41 16,-6 5 22-16,0-2 16 0,-1 3 14 16,-3 2-19-16,1 1 1 0,-1 2 7 0,-4 2-15 15,-6 0 0-15,11 5 0 0,-7 3 0 0,-1 3 0 0,0 2 0 16,-1 5 0-16,-4 1 0 0,-1 4 0 15,-2 4 0-15,-4 2 0 0,2 4 0 0,-1-2 0 16,-8 13 0-16,3 0 0 16,-2-3 0-16,-1-7 0 0,6-6 0 0,2-5 0 15,-1-2 0-15,2-5 0 0,4-1 0 16,-1-1 0-16,-3-3 0 0,6-2 0 0,0-2 0 0,2-5 0 16,-1-2 0-16,0 0 0 15,15-22 0-15,1 3 0 0,7-16 0 0,3-4 0 16,5 1 0-16,3-4 0 0,11-4 0 15,-8 11 0-15,2 1 0 0,0 4 0 0,0 2 0 16,-2 2 0-16,-3 7 0 0,-3 6 0 0,-4 2 0 0,0 2 0 16,-6 4 0-16,2 1 0 15,-5 4 0-15,-2 0 0 0,-1 5 0 0,1 1 0 0,-2 4 0 16,-3 4 0-16,2 4 0 16,-5-2 0-16,-2 4 0 0,0 1 0 0,-6 0 0 15,-1 1 0-15,-4 4 0 0,-1 4 0 16,-5-2 0-16,1 1 0 0,-2-1 0 0,-7-2 0 15,3 0 0-15,1-1-291 0,-6-4-454 0,4-2-446 16,-3-5 201-16,5-5-1 0,-4-6 90 16,-2-1 112-16,6-4 130 0,-4-1 11 15,-1-3 38-15</inkml:trace>
  <inkml:trace contextRef="#ctx0" brushRef="#br1" timeOffset="49519.582">28739 18162 670 0,'12'3'715'0,"-5"-1"-30"0,3 1-45 15,-3-1-3-15,4 0-34 0,-1 1-7 0,2 1-49 16,0-1-59-16,4 0-49 0,2 1-74 16,3-2-64-16,1 1-111 0,0-2-45 0,2-1-130 15,0-2-179-15,7 0-312 0,3-6-19 16,0 0-592-16,0-2 78 0,13-4 96 0,-8-2 61 16,5-1 133-16,-10 5 49 0,-1-3 104 0</inkml:trace>
  <inkml:trace contextRef="#ctx0" brushRef="#br1" timeOffset="49843.383">29681 17946 26 0,'10'7'681'0,"-10"-2"-33"0,0 0 14 16,0 4-25-16,-3 2-64 0,3 2 5 0,0 4-53 15,-1 2-23-15,-5 2-59 0,3 0-18 16,0 3-23-16,-5 2-49 0,4-1-21 15,-5 7 3-15,2-4-33 0,-1-3-12 16,-2 1-33-16,1-2-37 0,-3-2-220 0,1 1 0 0,-1-4 0 16,-8 3 0-16,8-5 0 0,-7-1 0 0,-2-3 0 15,1-2 0-15,2-1 0 16,-5-2 0-16,3-5 0 0,2-2 0 0,-1-3 0 0,1-4 0 0,-6-3 0 16,7-2 0-1,-1 1 0-15,1 0 0 0,7 0 0 0,-3 1 0 0,5 1 0 16,1 3 0-16,1-1-60 0,3-2-659 15,3 4-554-15,0 4 141 0,0 0 86 0,3-6 78 16,-3 6 115-16,10-2 135 0,-10 2 29 16,18 2 97-16</inkml:trace>
  <inkml:trace contextRef="#ctx0" brushRef="#br1" timeOffset="50196.71">29808 18348 11 0,'6'7'774'0,"-3"-1"-63"0,-3 3-56 15,0-2 53-15,-3 4-86 16,3 2-82-16,-3 3 33 0,0 1-63 0,-1 2-19 16,1 0-77-16,0 3-1 0,3-3-11 15,-3 2-104-15,5-2-19 0,-1-1 0 0,2-1-92 0,0-2 10 16,4-5-70 0,-1 0-127-16,1-4 0 0,7-3 0 0,0-4 0 0,3-3 0 15,4-4 0-15,-1-5 0 0,4-3 0 16,0-5 0-16,0-11 0 0,-4 1 0 0,-3 5 0 15,-6-3 0-15,-2 0 0 0,-1 4 0 16,-3 2 0-16,-7 4 0 0,-1 1 0 0,0 2 0 16,-5 1 0-16,1 5 0 0,-2 1 0 15,-2 3 0-15,1 2 0 0,0 3 0 0,-1 2 0 16,-2 2 0-16,3 3 0 0,2 0 0 0,2 5 0 16,2-3 0-16,4-2-15 0,0 4-1262 15,4-2 93-15,2-1 119 0,2-1 127 0,2 1 92 16,0-3 135-16,4-1 45 0,2-2 37 15,-1-1 111-15</inkml:trace>
  <inkml:trace contextRef="#ctx0" brushRef="#br1" timeOffset="50662.566">30329 18409 510 0,'-5'13'539'0,"0"3"109"16,-4 2 4-16,2 3-30 0,-3 0-60 15,-1 4-34-15,-2 0-21 0,-1 0-75 16,1 0-19-16,1 0-7 0,-4-2-56 0,3-4-60 0,2 0-33 15,-2-4-7-15,6 1-31 16,-4-4-36-16,5-2-49 0,-1 0 3 0,4-2-40 0,-1-3-63 16,1-2 7-16,3-3 7 15,0 0 4-15,0 0 30 0,-4-18-48 0,11 2-38 0,-3-2 30 16,2-7 19-16,4-6 7 16,7-13-15-16,2-1-29 0,3 2-8 0,3 0 0 0,2 1 0 15,1 5 0-15,6 1 0 16,-2 3 0-16,3 5 0 0,0 1 0 0,-4 9 0 0,2 2 0 15,1 3 0-15,-1 3 0 0,-2 1 0 16,-5 6 0-16,-2 1 0 0,0 2 0 16,0 4 0-16,-1 2 0 0,-2 2 0 0,-3 3 0 0,-5 0 0 15,-3 1 0-15,0 3 0 16,-9 4 0-16,-1-1 0 0,-8 3 0 0,-8 4 0 0,-12 7 0 16,-3 1 0-16,-9-3 0 15,-2-1 0-15,-6-3 0 0,0-3 0 0,1-1 0 16,-1-3 0-16,13-4 0 0,5-4 0 0,6-2 0 15,4-1 0-15,2-1 0 0,5 2 0 0,-1-1 0 16,9 3 0-16,0 1 0 16,8 0 0-16,4 4 0 0,4 2 0 0,12 3 0 0,11 7 0 15,5-1 0-15,5 0 0 0,4 2 0 16,-1 0 0-16,-2 0 0 0,2-4 0 16,-6 0 0-16,1-1 0 0,-2 1 0 0,-5-8 0 15,-8-3-395-15,0 0-774 0</inkml:trace>
  <inkml:trace contextRef="#ctx0" brushRef="#br1" timeOffset="61766.88">25661 7425 484 0,'-1'-5'558'0,"1"5"27"16,-6-5-27-16,3-1-7 0,3 6 4 0,-7-5-90 0,7 5 109 16,-4-4-143-1,0 0-40-15,4 4-26 0,-6-4-15 0,6 4 23 0,-3-2-50 16,3 2-40-16,-4-5 4 0,4 5-34 16,0 0-3-16,-6-3 14 0,6 3-7 0,0 0-223 15,-7-6-34-15,7 6 0 0,-5-1 0 16,-1-3 0-16,6 4 0 0,-10-4 0 15,4 4 0-15,6 0 0 0,-12-5 0 0,3 4 0 16,2-1 0-16,-4 1 0 0,4 1 0 0,-2-1 0 16,-1-2 0-16,-1 3 0 15,-2 3 0-15,2-3 0 0,1 1 0 0,-1 0 0 0,-3 2 0 16,1 1 0-16,3-2 0 0,-1 1 0 0,1 2 0 0,1 1 0 16,-2-2 0-1,4 2 0-15,-3 2 0 0,3-4 0 0,0 4 0 0,0 0 0 16,1 1 0-16,2 3 0 0,-3 0 0 15,3 2 0-15,-5 2 0 0,5 0 0 0,-2 0 0 16,2 1 0-16,-4 2 0 16,2-1 0-16,2-1 0 0,-2 1 0 0,3 3 0 15,0-4 0-15,-2 0 0 0,5 1 0 16,0 0 0-16,-3-4 0 0,6 4 0 0,-3 0 0 16,4-4 0-16,-3 2 0 0,2 1 0 15,3-6 0-15,-3 3 0 0,1 0 0 0,3-3 0 0,-4 0 0 16,5 3 0-16,-2-5 0 0,1 0 0 0,1-1 0 0,-2 1 0 15,1-2 0 1,-1 1 0-16,1 0 0 0,0-1 0 0,5-3 0 0,-7 2 0 16,2 2 0-16,3-6 0 0,-3 3 0 15,0-4 0-15,2 2 0 0,2 1 0 0,-4-3 0 16,3 0 0-16,6-1 0 0,-8 0 0 16,5 0 0-16,-1-1 0 0,1-3 0 15,-2 1 0-15,2 1 0 0,0-3 0 16,1 3 0-16,0-3 0 0,0 0 0 0,-1-2 0 0,4 0 0 15,-3 0 0-15,0-1 0 16,-1 0 0-16,1 0 0 0,-2-4 0 0,-1 4 0 0,0-5 0 16,-4 2 0-16,3 0 0 0,-3-4 0 0,3 5 0 0,-6-4 0 15,2 5 0 1,-2-2 0-16,-1-1 0 0,1 1 0 0,-4-1 0 0,4 2 0 16,-4-1 0-16,0 2 0 0,0-1 0 15,-4-3 0-15,0 3 0 0,-2 1 0 0,-1-4 0 16,-3 2 0-16,-1-3 0 0,1 5 0 15,-4-1 0-15,1 1 0 0,0 1 0 0,2 0 0 16,-6 1 0-16,0 1 0 16,-4 5 0-16,-6 6 0 0,-8-2 0 0,-16 12 0 0,-7-1-1248 15,-3-1 34-15,-18 9 105 0,11-7 256 0,-15 1-33 16,0 2 123-16</inkml:trace>
  <inkml:trace contextRef="#ctx0" brushRef="#br1" timeOffset="69272.736">22516 10543 186 0,'-10'-3'599'0,"6"2"-26"0,4 1-14 0,-11-6-53 0,5 5-7 15,6 1-48-15,-10-1-19 16,10 1-12-16,-14 0-44 0,14 0 38 0,-13 2-87 16,6 1 5-16,3 2-23 0,-6-2-4 15,3 5 4-15,-3 0-26 0,2 1-48 0,-1 5-5 0,-1-3-6 16,3 3 3-16,-1-3-48 16,-1 3-49-16,2 0-44 0,3-1-86 0,-3-4 0 15,4 4 0-15,3-4 0 0,0 0 0 16,0-2 0-16,3-1 0 0,4-2 0 0,0-2 0 15,0 2 0-15,0-4 0 0,7-5 0 16,-4 2 0-16,4-4 0 0,-4-1 0 0,0 0 0 16,1-2 0-16,-5 2 0 0,1-3 0 15,-4 3 0-15,1 0 0 0,-4 1 0 0,3 0 0 16,-6 2 0-16,3 5 0 0,-7-3 0 0,7 3 0 16,-14 6 0-16,4-1 0 0,0 6 0 15,-4 0 0-15,4-1 0 0,3 3 0 0,0-2 0 0,0 2 0 16,4-2 0-16,3-1 0 15,-1-3 0-15,2 3 0 0,2-2 0 0,4-2 0 16,0-3 0-16,0-2 0 0,3-1 0 0,1-1 0 0,1-1 0 16,-5-1 0-16,4-2 0 15,-4-1 0-15,-1 2 0 0,-2-3 0 0,-1 0 0 0,1 4 0 16,-4-3 0-16,0 0 0 16,0 6 0-16,0-9 0 0,0 9 0 0,-7-8 0 15,4 6 0-15,3 2 0 0,0 0 0 16,-10 0 0-16,10 0 0 0,0 0 0 0,0 0 0 0,0 0 0 15,-15 5 0-15,15-5 0 16,-3 4 0-16,3-4 0 0,-3 9 0 0,3-2 0 0,-1 1 0 16,1 0 0-16,-3 6 0 0,3 6 0 15,-3 5 0-15,-10 24 0 0,2 3 0 16,-9 22 0-16,-7 8 0 0,-1 8 0 0,-17 23 0 0,-2 15 0 16,-11 3 0-16,2 7 0 0,-8 4 0 15,-1 3 0-15,-3 5 0 0,-8 6 0 0,1 3 0 16,-7 4 0-16,-7 0 0 15,0 8 0-15,-3-2 0 0,-4-2 0 0,7 0 0 16,-3 0 0-16,3-1 0 0,7 1 0 16,-7-2 0-16,0-2 0 0,3 3 0 0,-9-3 0 0,9-1 0 15,-9 0 0-15,2-6 0 16,-5 1 0-16,2-5 0 0,-3-7 0 0,-7 0 0 0,0-6 0 16,-4-2 0-16,-2-3 0 0,2-5 0 15,4-4 0-15,0-6 0 0,0-6 0 16,0-4 0-16,7-9 0 0,4 0 0 0,6-9 0 0,23-20 0 15,2-5 0-15,5-6 0 16,5-3 0-16,6-7 0 0,7-11 0 0,10-7 0 0,11-8-49 16,3-8-640-16,3-4-3 15,6-7-433-15,2-4 98 0,6-1 62 0,0 0 184 0,-3-15 58 16,6 4 72-16,0 1 40 16,1-5 34-16</inkml:trace>
  <inkml:trace contextRef="#ctx0" brushRef="#br1" timeOffset="71172.306">15935 17545 52 0,'4'-8'696'0,"2"3"34"0,-5 3 44 16,2-2-14-16,-3 4-27 0,0 0 15 0,3-6-33 16,-3 6-104-16,0 0-79 0,0 0-25 15,0 0-35-15,0 0-14 0,-17 21-55 0,10-4-403 16,-3 5 0-16,-7 6 0 0,-3 12 0 15,-4 4 0-15,3 5 0 0,-4-2 0 16,-1 5 0-16,-5 9 0 0,-3-1 0 0,3-2 0 16,7-14 0-16,-3 4 0 0,3-6 0 0,0-3 0 15,7-8 0-15,3-6 0 0,4-6 0 16,0-1 0-16,2-5 0 0,2-2 0 0,-1-4 0 16,4-4 0-16,3-3 0 0,0 0 0 15,0-29 0-15,6 1 0 0,5-25 0 0,12-18 0 16,5 2 0-16,9-3 0 0,1 2 0 0,3 4 0 15,0 8 0-15,-3 2 0 0,-4 17 0 16,-4 7 0-16,-5 9 0 0,-5 3 0 0,-3 7 0 16,-3 3 0-16,-1 1 0 0,-2 4 0 15,-1 2 0-15,0 2 0 0,1 2 0 0,-1 2 0 0,-3 2 0 16,4 2 0-16,-2 2 0 0,1 1 0 16,4 1 0-16,-4-2 0 0,0 2 0 0,5-2 0 15,-2-2 0-15,4 1 0 16,0-2 0-16,4-4 0 0,0-4 0 0,6-4 0 0,4-3 0 15,3-4 0-15,10-5 0 0,4-4 0 0,-4 5 0 0,-6 1 0 16,-8 5 0 0,-6 2 0-16,-3 0 0 0,-4 4 0 0,-3-2 0 0,-1 3 0 15,-1 2 0-15,0-1 0 0,-5 2 0 16,-7 1 0-16,15 4 0 0,-6 1 0 0,-5 1 0 16,2 5 0-16,-2 0 0 15,0 6 0-15,-4 1 0 0,0 3 0 0,-4 5 0 0,0 6 0 16,-2 3 0-16,-4 10 0 15,-4 1 0-15,3 2 0 0,-2-3 0 0,-4-3 0 0,7-5 0 16,-1-6 0-16,1-2 0 0,3-4 0 16,-3-2 0-16,6-5 0 0,1-2 0 0,-1-2 0 15,1-2 0-15,0-3 0 0,6-1 0 0,-3-2 0 0,0-3-1054 16,0-3-152-16,7 2 66 16,-7-2 94-16,0 0 152 15,11-1 139-15,-11 1-31 0,0 0 138 0,16-4 93 0</inkml:trace>
  <inkml:trace contextRef="#ctx0" brushRef="#br1" timeOffset="71464.077">17032 18306 193 0,'0'0'659'0,"4"4"41"15,-4-4 60-15,0 0-16 0,0 0-55 0,0 0-34 16,0 0-92-16,0 0-12 16,0 0-45-16,0 0-82 0,0 0-22 0,0 0-7 0,0 0-19 15,-13-17 34-15,12 11-246 16,-5 1-164-16,2 0 0 0,0 0 0 0,-2 2 0 0,-1 0 0 16,0 0 0-16,0 2 0 0,7 1 0 15,-14-1 0-15,5 1 0 0,9 0 0 0,-11 4 0 16,11-4 0-16,-4 5-890 0,4-5-380 15,0 0 142-15,0 0 164 0,0 0 40 0,21 2 90 0,-8-7 220 16,2 0-56-16,1-1 70 16</inkml:trace>
  <inkml:trace contextRef="#ctx0" brushRef="#br1" timeOffset="72183.099">18113 17506 33 0,'-7'-3'931'0,"7"3"-64"16,-7-2-29-16,7 2 3 0,-14 0-21 0,14 0-72 0,-16 3-41 15,8-2-81-15,-2 2-60 16,-3 0-23-16,-1 3-115 0,0 0-185 0,-3 2-243 16,-3 1 0-16,-1 0 0 0,0 5 0 15,-3 2 0-15,1 1 0 0,-1 2 0 0,-3 1 0 16,5 1 0-16,-8 9 0 0,-1 0 0 15,3 5 0-15,-5 0 0 0,5 2 0 0,2 3 0 16,1 1 0-16,4 1 0 0,-3 2 0 0,1-3 0 16,3-2 0-16,9-1 0 0,-3-9 0 15,8 3 0-15,-1 0 0 0,4-4 0 0,-2-1 0 0,5 1 0 16,2-3 0 0,4 1 0-16,0-5 0 0,1 3 0 0,3-5 0 0,8 4 0 15,-1-3 0-15,6-2 0 0,2-4 0 16,2-2 0-16,4-2 0 0,6-5 0 0,-6-2 0 15,6-4 0-15,5-4 0 0,13-3 0 16,2-5 0-16,-2-8 0 0,13-4 0 0,1-2 0 16,-4-5 0-16,-14 5 0 15,7-8 0-15,-6-4 0 0,-8 5 0 0,1-11 0 0,-8 7 0 16,-6-4 0-16,-4 0 0 0,-3-2 0 0,-7-2 0 16,0 1 0-16,-10 6 0 0,-4 5 0 15,-2 4 0-15,-5-4 0 0,-2 2 0 16,-4 1 0-16,-11-7 0 0,-7 6 0 0,1 8 0 15,-7-1 0-15,0 10 0 0,0 5 0 16,0 4 0-16,-1 1 0 0,0 2 0 0,4 6 0 16,-2-2 0-16,2 1 0 0,3 1 0 0,5 2 0 0,2 0 0 15,4 0 0-15,3 0 0 16,1 2 0-16,2 2 0 0,1 1 0 0,4 0-287 16,3 1-998-16,2-1 206 0,-3 1 85 0,8 1 59 15,-3 0 97-15,-1 1 71 0,3-2 138 16,3 0-34-16,-5-1 49 0</inkml:trace>
  <inkml:trace contextRef="#ctx0" brushRef="#br1" timeOffset="72740.435">17986 18003 588 0,'0'0'636'0,"0"0"5"15,0 0 3-15,0 0-104 0,0 0-15 0,0 0-86 16,0 0-11-16,0 0 23 0,10 5-38 16,-2-5 34-16,-1 3-34 0,6 1-67 0,1 0 53 0,2 1-8 15,5 6-82-15,3-1-19 16,4 3-7-16,2 2-275 0,-3 2-8 0,11 5 0 16,-3 2 0-16,-5-2 0 0,-5-6 0 15,-2 6 0-15,-2-1 0 0,2 3 0 0,-6 1 0 16,-3 1 0-16,0 1 0 0,-4-4 0 0,-6 1 0 0,2 6 0 15,-5-3 0-15,2-1 0 16,-6 4 0-16,2-3 0 0,-2 2 0 0,0 3 0 16,-5-2 0-16,2 2 0 0,2-7 0 15,-6 2 0-15,0-5 0 0,3 1 0 0,0-3 0 16,1-3 0-16,2-2 0 0,-4 1 0 16,2-4 0-16,3-1 0 0,-1 0 0 0,1-2 0 15,-3-1 0-15,5 0 0 0,-2-1 0 0,-1-2 0 16,1 0 0-16,2-1 0 15,1-4 0-15,-3 7 0 0,3-7 0 0,0 0 0 0,0 0-347 0,0 0-945 16,18-3 86-16,-18 3 96 16,10-7 180-16,-4 3 40 0,-2 0 119 0,6 0 49 0,-6-2 175 15</inkml:trace>
  <inkml:trace contextRef="#ctx0" brushRef="#br1" timeOffset="73550.295">18974 18251 625 0,'0'0'808'0,"0"0"-8"0,0 0-44 0,0 0-41 0,0 0-11 16,-10 14-60-16,7-8-60 0,-1 3-51 16,-3 2-49-16,0-3-22 0,4 4-68 0,-3-2-18 15,5-2-93-15,-2-1-260 0,3-1-23 16,3 0 0-16,-3-6 0 0,4 3 0 15,-4-3 0-15,16-6 0 0,-8-2 0 0,2 1 0 16,-4-2 0-16,1-1 0 0,0 2 0 0,-3-2 0 16,-1 2 0-16,-3 2 0 0,3 0 0 15,-3 2 0-15,0-2 0 0,0 6 0 0,-3-4 0 16,3 4 0-16,0 0 0 0,0 0 0 0,0 0 0 16,0 0 0-16,0 0-1129 0,10 13-137 0,-3-12 161 0,4 3 88 15,-1-1 131-15,4-2 115 16,-1 0 8-16,4-1 164 0,-6 2-4 15</inkml:trace>
  <inkml:trace contextRef="#ctx0" brushRef="#br1" timeOffset="74275.939">19623 17419 111 0,'7'-6'637'0,"-3"1"33"15,0 3 19-15,-4 2-26 0,6-5-42 16,-6 5-44-16,3-3 1 0,-3 3-35 0,0 0-3 16,0 0-86-16,0 0 8 0,0 0-4 0,1 14-60 15,-2-4 8-15,-2 4-41 0,-3 4-346 0,-2 2-19 16,-2 11 0-16,-3-1 0 16,-5 11 0-16,-3 2 0 0,-1 1 0 0,0 1 0 0,-2 1 0 15,-3-2 0-15,0-1 0 16,3-2 0-16,0-1 0 0,0-2 0 0,-3-5 0 0,7-4 0 15,5-5 0-15,-1-1 0 0,5-5 0 16,1 1 0-16,4-3 0 0,2 0 0 0,4 2 0 16,0-4 0-16,0 2 0 0,7-1 0 15,-1-1 0-15,4 0 0 0,5-1 0 0,4 1 0 16,2-3 0-16,10 2 0 0,3-3 0 16,4-2 0-16,17 3 0 0,2-3 0 0,-1 2 0 15,2-2 0-15,-11-2 0 0,-5 0 0 0,-2-2 0 16,-2 1 0-16,-1 2 0 0,1 0 0 15,-6 0 0-15,-2 0 0 0,-7 0 0 0,2-2 0 0,-5 0 0 16,-3-1 0 0,0 1 0-16,1 0 0 0,-8-3-108 0,3 1-1106 0,-5-3 11 15,-8 0 150-15,10-5 148 0,-7-1 67 16,-3-6 49-16,3 0 163 0,-3-3-55 0,3-4 93 16</inkml:trace>
  <inkml:trace contextRef="#ctx0" brushRef="#br1" timeOffset="74691.991">20591 17598 513 0,'1'-2'808'16,"-1"2"30"-16,0 0-86 16,-1-6-45-16,1 6-55 0,0 0-19 0,0 0-4 15,-24 9-130-15,13 2 19 0,-5 1-60 16,1 2-49-16,-1 3-40 0,-5 3-23 0,2 4-286 0,-2 1-60 15,-3 14 0-15,2-1 0 16,0 1 0-16,1 3 0 0,0-2 0 0,4 0 0 0,6-5 0 16,1-6 0-16,1 2 0 0,5-4 0 15,1 1 0-15,3-2 0 0,0-4 0 16,3 1 0-16,1 0 0 0,-1-6 0 0,3-1 0 0,1 0 0 16,4-4 0-16,-1-1 0 0,3-1 0 15,1-4 0-15,4-2 0 0,-2-4 0 0,5-1 0 16,-1-2 0-16,7-4 0 15,-2-1 0-15,5-3 0 0,-2-2 0 0,3-3 0 0,9-6 0 16,-5-3 0-16,3-4 0 16,-4-5 0-16,0-1 0 0,-3-4 0 0,0-6 0 0,-4 2 0 15,-4-3 0-15,1-3 0 0,-3 3 0 16,-4 4 0-16,-6 9 0 0,-5 8 0 0,1 6 0 16,-7 2 0-16,3 6 0 0,-3 0 0 15,0 3-875-15,-3 1-373 0,0 2 72 0,-1 0 148 16,1 1 101-16,3 4 74 15,-7-2 150-15,7 2 152 0,0 0-90 0</inkml:trace>
  <inkml:trace contextRef="#ctx0" brushRef="#br1" timeOffset="75475.069">21405 17672 331 0,'0'0'771'16,"0"0"-112"-16,0 0-23 0,-4 10-7 0,-2-2-14 15,-2 3-27-15,-2 3-63 0,-3 3-26 16,-4 7-37-16,3 2-27 0,-10 12-22 0,3 3-36 0,-3 2-20 16,4 1-7-16,-4 0-97 15,6 1 38-15,-5 1-291 0,3 1 0 0,-1-3 0 16,1 1 0-16,2-5 0 0,2-8 0 15,5-6 0-15,1-3 0 0,0-2 0 0,3-6 0 0,3-1 0 16,-2 0 0-16,6-7 0 16,-1-2 0-16,1-5 0 0,0 0 0 0,0 0 0 15,28-32 0-15,-1-3 0 0,4-3 0 0,10-14 0 0,4-2 0 16,-1-2 0-16,4 3 0 16,-4 0 0-16,-10 14 0 0,3 1 0 15,-6 2 0-15,-6 3 0 0,-1 9 0 0,-8 7 0 0,-2 2 0 16,-4 4 0-16,-3 1 0 0,1 1 0 0,-2 2 0 15,1 1 0-15,-4 4 0 16,-3 2 0-16,0 0 0 0,0 0 0 0,7 14 0 0,-7-7 0 16,0 5 0-16,4-1 0 0,-4 3 0 15,3-1 0-15,4 1 0 0,0 0 0 0,3-3 0 16,4 0 0-16,-1-1 0 0,5-5 0 16,2-1 0-16,0-4 0 0,4-4 0 0,4-2 0 15,3-7 0-15,13-8 0 16,0-2 0-16,-6-3 0 0,3-1 0 0,0-1 0 0,-6 2 0 15,-5 5 0-15,-3 2 0 0,-6 0 0 0,6-1 0 16,-6 3 0-16,0 4 0 16,-5-2 0-16,-1 6 0 0,-2 0 0 0,-3 2 0 0,1 2 0 0,-2 3 0 15,-2 4 0-15,-1 2 0 16,-1 4 0-16,-5 2 0 0,0 2 0 16,0 6 0-16,-4 4 0 0,-3 4 0 0,0 3 0 15,-6 14 0-15,-4 3 0 0,3-2 0 0,-3 2 0 16,-1 1 0-16,-1 0 0 0,1-1 0 15,-2-1 0-15,3 0 0 0,-1-1 0 0,1-4 0 16,0-5 0-16,7-7 0 0,-3 0 0 0,5-4 0 16,1 0 0-16,1-2 0 0,-1-1 0 15,0-1 0-15,3-4 0 0,-2 2 0 0,2-3 0 0,1-1 0 16,3-3 0-16,-3 3 0 16,3-3 0-16,-3 0 0 0,2 0 0 0,1-4 0 15,-3 0 0-15,6 0 0 0,-2 0 0 16,2-2 0-16,0-1 0 0,-3-4-1136 0,10 1-104 0,-10-1 186 15,11-6 53-15,-5 2 145 16,-2-1 92-16,-1-1 79 0,1-2-11 0,-1 0 123 0</inkml:trace>
  <inkml:trace contextRef="#ctx0" brushRef="#br1" timeOffset="75860.751">22710 18404 495 0,'-6'5'741'0,"2"1"37"15,-6 1 33-15,4 2-6 0,-2 0-38 0,1 0-34 0,-2 2-11 0,2-1-107 16,-1-1-49-16,2-2-19 16,4 1-18-16,-3-3-447 15,5 1-82-15,-3-1 0 0,3-5 0 16,3 6 0-16,-3-6 0 0,0 0 0 0,13-1 0 0,-13 1 0 16,15-4 0-16,-6 2 0 0,-9 2 0 0,7-3 0 15,-7 3 0-15,11-2 0 0,-11 2 0 16,0 0 0-16,3-3 0 0,-3 3 0 15,0 0 0-15,0 0 0 0,0 0 0 0,0 0-395 0,0 0-763 16,0 0 22 0,-27 0 64-16,20-3 160 0,0 1 63 0,3-2 34 0,-4-1 185 15,0 0-51-15</inkml:trace>
  <inkml:trace contextRef="#ctx0" brushRef="#br1" timeOffset="78713.186">20841 10458 238 0,'0'0'540'0,"0"0"7"15,-11-1-26-15,11 1-52 0,0 0 0 0,-13 6 42 16,9-2-117-16,-2-3-7 0,-2 6-29 16,1-1-23-16,-2-1 7 0,2 2-44 0,0 1-48 0,0 1 7 15,0-1-15-15,4 2 11 16,-1 1-74-16,-3-1-8 0,4-1 0 0,0 0 0 16,-1 0-14-16,4-2-57 0,0 2 12 0,0-2-8 15,0 0-7-15,0-3-8 0,4 2-18 16,-1-3 0-16,0 3 3 0,-3-6-44 15,11 1 37-15,-11-1-7 0,13-3-4 0,-6-3-56 0,1-1 0 16,-2-2 0-16,1 0 0 16,-4 0 0-16,0 0 0 0,0-2 0 0,-3-1 0 15,0 3 0-15,-3 0 0 0,0 1 0 0,-4 0 0 16,1-1 0-16,-1 6 0 0,-4-1 0 16,1 4 0-16,10 0 0 0,-24 7 0 0,11 1 0 15,-1 1 0-15,4 2 0 0,0 3 0 16,-1-1 0-16,4 2 0 0,1-1 0 0,2 1 0 15,1-3 0-15,3 2 0 0,0-3 0 16,3 2 0-16,1-3 0 0,5-2 0 0,-2-3 0 16,4-3 0-16,2-1 0 0,1-1 0 15,-3-3 0-15,5-3 0 0,1-3 0 0,-6-1 0 0,3-3 0 16,-1 3 0-16,-2-3 0 16,-1 2 0-16,-3 2 0 0,-1 0 0 0,1 1 0 15,-6 2 0-15,-1-2 0 0,0 5 0 0,0 3 0 0,-5-7 0 16,5 7 0-16,0 0 0 15,-13 2 0-15,13-2 0 0,-10 6 0 0,10-6 0 0,-6 3 0 16,6-3 0-16,-5 7 0 16,5-7 0-16,0 0 0 0,8 6 0 0,-8-6 0 15,13 0 0-15,-13 0 0 0,18-6 0 16,-8 3 0-16,0-3 0 0,4 0 0 0,-1 1 0 0,-3 0 0 16,1-2 0-16,-4 5 0 15,2-1 0-15,-1-1 0 0,-1 2 0 0,-7 2 0 0,6-3 0 16,-6 3 0-16,0 0 0 0,0 0 0 15,0 0 0-15,0 0 0 0,-13 19 0 16,2-11 0-16,-2 2 0 0,-5 5 0 0,-2 2 0 0,-4 1 0 16,-13 9 0-16,-5 5 0 15,-16 9 0-15,-4 5 0 0,-9 5 0 0,-7 2 0 0,-22 21 0 16,-6 1 0-16,-4 3 0 16,-12 8 0-16,-5 1 0 0,-9 5 0 0,-5 8 0 15,-6 1 0-15,-7 6 0 0,-9 2 0 16,-43 31 0-16,39-35 0 0,-45 31 0 0,45-32 0 0,-52 35 0 15,-1-6 0-15,50-32 0 16,-52 32 0-16,7 1 0 0,-4-3 0 0,51-24 0 16,-48 30 0-16,-2-6 0 0,51-30 0 0,-49 33 0 0,52-33 0 15,-3 7 0-15,-49 25 0 16,53-28 0-16,1-3 0 0,-2-2 0 0,0 1 0 0,0-1 0 16,3-3 0-16,4-3 0 15,7-1 0-15,6-5 0 0,7-5 0 0,4-5 0 16,7-5 0-16,3-5 0 0,7-1 0 15,9-3 0-15,26-19 0 0,5 1 0 0,4-8 0 16,4-1 0-16,7-4 0 0,13-9 0 16,7-3 0-16,10-6 0 0,7-5 0 0,7 0 0 15,0-4 0-15,3 0 0 0,0 1 0 16,4-2 0-16,4-1 0 0,-2-2 0 0,1 0 0 16,4 2 0-16,0 0 0 0,3-4 0 0,0 0 0 0,-3 6 0 15,3-6 0 1,0 0-79-16,0 0-434 0,6 4 10 0,-6-4-59 0,3 5-146 0,-3-5-427 15,7 2 141-15,-7-2 70 16,0 0 131-16,0 0 108 0,0 0 22 0,0 0 98 16</inkml:trace>
  <inkml:trace contextRef="#ctx0" brushRef="#br1" timeOffset="80193.688">12941 15632 78 0,'0'0'420'0,"0"0"-10"16,0 0-34-16,-1-6-4 0,1 6-29 16,0 0-38-16,0 0 8 0,0 0-19 0,0 0 4 0,0 0-23 15,0 0-29-15,-6-3-19 16,6 3 8-16,0 0-34 0,0 0-11 0,0 0 0 15,-13 9-8-15,5-3-14 0,1 2 18 0,-2 2-30 16,-3 0-14-16,-1 6-1 0,-8 3-40 16,1 2-5-16,-18 6 16 0,4 3 0 0,-7 4-15 0,-10 8-19 15,0 2 19 1,-7 3-34-16,-4 3 34 0,-2 3-27 0,-5 4-29 0,0 2 19 0,-20 16 3 16,14-15-7-16,-20 15-15 15,2-3 56-15,14-13-49 0,-19 16 4 0,2-2-22 16,0-3 11-16,20-9 15 0,-19 11-56 15,0 2 45-15,2 3-16 0,-6-4 1 0,3-3 34 16,1-1-42-16,16-10 15 0,1-3-26 16,-1 0 41-16,4-2 23 0,-1-1-53 0,1-2 38 15,6-1-16-15,-2-2-17 0,6-3 17 16,-3-2-14-16,6-4 18 0,-2 0-25 0,15-10-5 16,5-1 27-16,-4-1 7 0,4-1-26 15,2-1 23-15,1 0-16 0,4-2 16 16,6-4-49-16,7-3 0 0,-3-1 0 0,7-3 0 15,2-1 0-15,5-1 0 0,-1-2 0 0,1 0 0 16,2-4 0-16,1 3 0 0,3-2 0 0,-1 0 0 16,2-1 0-16,-1-1 0 0,1 1 0 15,2-1 0-15,-2-1 0 0,6-2 0 0,-5 8-27 0,-1-6-185 16,2 2-63-16,4-4-79 16,-3 9-171-16,0-4-112 0,0 1-70 0,-1 0-298 15,1-2 133-15,3 1 61 0,-7 0 25 0,6-1 112 16,-5-2 153-16,2 2-56 0</inkml:trace>
  <inkml:trace contextRef="#ctx0" brushRef="#br1" timeOffset="82692.182">12328 9533 469 0,'-3'-2'752'15,"-4"-1"-45"-15,1 1-48 0,6 2-48 16,-11-7 3-16,7 5-33 0,-2 1-45 0,6 1-78 0,-7-5-30 16,7 5-33-16,0 0-23 0,0 0-33 0,4-8-78 15,-4 8 3-15,20-3-15 16,0 0-3-16,11-1-30 0,8 1-182 0,22-4-34 0,4 0 0 15,9 3 0-15,19-1 0 16,9 3 0-16,5-3 0 0,6 5 0 0,2-3 0 0,2-2 0 16,2 4 0-16,5 0 0 15,5-5 0-15,1 2 0 0,1-1 0 0,2 1 0 16,-1-2 0-16,2-1 0 0,-4 1 0 16,6 1 0-16,-2-3 0 0,-4 1 0 0,0-2 0 0,-7 4 0 15,3 2 0-15,-3 0 0 16,-3-2 0-16,-3 4 0 0,-1 1 0 0,-7-4 0 0,-3 3 0 15,-7 0 0-15,-17-1 0 0,-3 2 0 16,-4 0 0-16,0-2 0 0,-6-4 0 16,-5 5 0-16,-12-4 0 0,-11 4 0 0,0 0 0 0,-7 1 0 15,-3-2 0-15,-8 2 0 0,-2-3 0 16,0 3 0-16,-5-1 0 0,-1 0 0 0,-2 1 0 16,1-2 0-16,-4 2 0 15,0 0 0-15,-2 0 0 0,2-1 0 0,-10 1 0 16,10 0 0-16,-10 0 0 0,11-1 0 15,-11 1 0-15,9-3 0 0,-9 3 0 0,0 0 0 0,10 0 0 16,-10 0 0-16,0 0 0 16,0 0 0-16,7-2 0 0,-7 2 0 0,0 0 0 15,7-1 0-15,-7 1 0 0,0 0 0 0,0 0 0 0,0 0 0 0,0 0 0 16,0 0 0 0,0 0 0-16,0 0 0 0,0 0 0 0,0 0 0 0,0 0 0 15,0 0-1103-15,-33 3 1 16,21 0 34-16,-4-2 25 0,-5 0 198 0,0-1 4 0,1 3 85 15,-10 1 123-15,6-4 48 16</inkml:trace>
  <inkml:trace contextRef="#ctx0" brushRef="#br1" timeOffset="87861.257">5444 17760 145 0,'0'0'640'0,"3"-2"-26"16,-3 2 86-16,0 0-108 15,0 0-15-15,3-4-52 0,-3 4-44 0,0 0-38 16,0 0-49-16,-3 15-18 0,0-3-40 0,-1 4-50 0,-3 4-7 16,4 5-51-16,-4 3 14 15,-3 3-34-15,0 1-18 0,-4 12-30 0,1-1-4 16,-5 2-7-16,1-1-26 0,1-4-45 15,1 1 38-15,-1-7-16 0,5-5-47 0,-3-2-53 16,1-2 0-16,5-4 0 0,-4-2 0 0,5-4 0 16,3-3 0-16,-3-2 0 0,3 0 0 0,1-4 0 15,0 0 0-15,3-6 0 0,0 0 0 16,0 0 0-16,7-33 0 0,3 11 0 0,1-4 0 16,12-13 0-16,-3 0 0 0,5 0 0 0,2 2 0 15,-3 3 0-15,0 7 0 0,-7 6 0 16,0 4 0-16,-4 2 0 0,-1 3 0 0,0 1 0 15,-2 3 0-15,1 3 0 16,-4-1 0-16,0 3 0 0,2 1 0 0,-1 2 0 0,-8 0 0 16,14 2 0-16,-5 1 0 0,-1 1 0 15,-2 2 0-15,1 1 0 0,0 0 0 0,0-1 0 16,3 0 0-16,-3 1 0 0,0-1 0 16,4-3 0-16,-1 1 0 0,2-4 0 15,6-3 0-15,-4-3 0 0,7-5 0 0,6-2 0 16,0-3 0-16,0-1 0 0,1-1 0 0,-5 3 0 15,2-1 0-15,2 2 0 0,-6 4 0 0,-2 0 0 16,-4 3 0-16,1 2 0 0,-4 0 0 16,0 3 0-16,0 0 0 0,0 4 0 0,-2 1 0 0,1 1 0 15,-1 3 0 1,-3 2 0-16,0 5 0 0,0 3 0 0,0 2 0 0,-1 4 0 16,-6-3 0-16,0 8 0 0,0-1 0 15,-3-1 0-15,0 5 0 0,-1 1 0 0,1 0 0 16,-4-5 0-16,3 4 0 0,1-6 0 15,-3-3 0-15,5-1 0 0,1-2-328 16,-6-2-394-16,9-5-496 0,0-2 86 16,-3-2 112-16,4-3 89 0,2 0 108 0,-3-3 120 0,-3-2 118 15,11 1-18-15</inkml:trace>
  <inkml:trace contextRef="#ctx0" brushRef="#br1" timeOffset="88003.098">6579 18427 543 0,'7'4'678'0,"-4"0"3"0,-3 2-52 0,0-1-70 16,0-5-27-16,-3 9-70 0,-1-5-306 0,1 2-375 15,3-1-198-15,-7-1-458 0,6 1 26 16,1-5 138-16,-6 6 74 0</inkml:trace>
  <inkml:trace contextRef="#ctx0" brushRef="#br1" timeOffset="88346.831">7098 18117 383 0,'0'-6'659'0,"0"0"30"0,4-1-12 0,-4 1 57 16,0 1-27-16,0 5-55 0,0-8-8 0,0 8-56 16,0-6-22-16,0 6-15 0,0 0-33 15,0 0-75-15,0 0-63 0,-4 17-380 0,0-4 0 16,-2 4 0-16,-4 4 0 0,3 7 0 16,-7 0 0-16,-2 13 0 0,1 2 0 0,-4-1 0 15,4 0 0-15,-2-1 0 0,3-7 0 16,1-7 0-16,-1 0 0 0,7-6 0 0,1-5 0 0,-2-2 0 15,-1-6-1151-15,2-5-115 16,3-3 127-16,4 0 152 0,-21-12 105 0,8-3 85 16,-4-8 75-16,3-2 59 0</inkml:trace>
  <inkml:trace contextRef="#ctx0" brushRef="#br1" timeOffset="88548.373">6746 18082 96 0,'0'-8'689'0,"0"4"-78"0,3 0 10 0,-3 4-58 16,4-6 6-16,-4 6-6 15,8-4-61-15,-2 3-44 0,1 0-7 0,6-2-42 16,1 1-81-16,3 0-15 0,7 0-49 16,3-2 4-16,1 1-41 0,3 1-15 0,2-2-33 15,-1 3-93-15,1-3-53 16,5 1-130-16,3-1-174 0,-3 1-251 0,-1-2-77 0,1-2-421 0,0 1 81 16,-4-2 165-1,-3-3 29-15,0 0 31 0,-1 0 51 0,-7 2 49 0</inkml:trace>
  <inkml:trace contextRef="#ctx0" brushRef="#br1" timeOffset="89264.708">7628 17923 502 0,'0'13'566'0,"-3"5"22"0,3 0-7 0,0 3 41 16,-4 5-8-16,0 0 15 0,1 1-29 16,0 6-64-16,-4 2-104 0,-2 12 41 15,4-5-56-15,-2-8 3 0,-2 2-32 0,5-1-31 16,-6-2-52-16,3-1-144 0,3-1-161 15,-5-2 0-15,5-4 0 0,-6-4 0 0,6-4 0 16,-2-2 0-16,2 1 0 0,1-8 0 0,-1 1 0 16,-3-6 0-16,3-2 0 0,4-1 0 15,-13-9 0-15,4-7 0 0,4-2 0 0,-2-4 0 16,4-5 0-16,3 0 0 0,0-7 0 16,4 0 0-16,2 1 0 0,1-4 0 15,7-8 0-15,4-1 0 0,1 6 0 0,-1 2 0 16,6 3 0-16,-4 8 0 0,-2 6 0 0,-2 4 0 15,2 2 0-15,2 2 0 0,-6 3 0 16,3 1 0-16,-3 3 0 0,3 2 0 0,-4 1 0 16,1 5 0-16,-1 0 0 0,-2 2 0 0,-1 4 0 15,0 1 0-15,-3 4 0 16,-1 1 0-16,-5 2 0 0,-2 1 0 0,-2 2 0 0,-3 2 0 16,-1 3 0-16,-3-2 0 15,-4 3 0-15,0 0 0 0,1-7 0 0,3-2 0 0,0-1 0 16,2-4 0-16,1 0 0 0,-2-3 0 15,5 0 0-15,-3 0 0 0,6 0 0 16,-2-1 0-16,0-2 0 0,0 2-34 0,3 2-104 0,3-1 41 16,0 4 27-16,0 0 21 15,5 3 68-15,-2 2-27 0,2 1 5 0,5 2 51 0,-3 0 19 16,3 0-33-16,5 2 10 16,-5-5 12-16,1 2 41 0,0-3-63 0,3-1-34 0,-3-1 0 15,0-4 0-15,2-1 0 0,-2-4 0 16,0-2 0-16,3-5 0 0,-3-4 0 0,10-10 0 15,3-3 0-15,4-15 0 16,3-3 0-16,0-2 0 0,0-3 0 0,-3 2 0 0,0 0 0 16,0 2 0-16,-4 2 0 15,-3 9 0-15,-4 4 0 0,-3 3 0 0,-3 4 0 16,3 1 0-16,-7 2 0 0,1 4 0 0,-1 1 0 0,-3 0 0 0,4 4 0 16,-2 4 0-1,-9 0 0-15,14 4 0 0,-6 3 0 0,-2 3 0 16,1 3 0-16,2 2 0 0,-5 1 0 0,3 5 0 15,-3 3 0-15,-1 1 0 0,-3 2 0 0,-6 6 0 16,2 0 0-16,-7 0 0 16,-5 9 0-16,1 1 0 0,-1-11 0 0,-8 5-1095 15,3-11-100-15,-3-6 145 0,-2-5 67 16,1-5 123-16,1-5 89 0,-4-4 0 0,4-3 135 0,-6-4-1 16</inkml:trace>
  <inkml:trace contextRef="#ctx0" brushRef="#br1" timeOffset="89380.916">8004 18403 968 0,'7'0'755'0,"-7"0"-103"0,18 3-60 0,-9 0-78 0,2-2 7 16,3 1-223-16,2 2-417 0,5-1-220 15,0 0-525-15,-2-1 97 0,6-2 130 0,-1 2-22 16,0-1 64-16</inkml:trace>
  <inkml:trace contextRef="#ctx0" brushRef="#br1" timeOffset="90060.63">8828 18215 387 0,'0'-6'793'0,"0"6"-64"15,0 0-21-15,-3-5-53 0,3 5-44 16,0 0-23-16,0 0-67 0,-11 16-40 0,5-6-46 0,-1 3-22 16,0 6 49-16,-4 4-78 15,-2 4 33-15,-8 9-53 0,1 7-121 0,3 0-243 0,-7 2 0 16,0-1 0-16,4 3 0 0,-4-5 0 15,-1-3 0-15,9-8 0 0,-1-7 0 16,7-3 0-16,-1-3 0 0,4-4 0 16,0-1 0-16,-2-1 0 0,4-4 0 0,-1-1 0 15,2-3 0-15,4-4 0 0,0 0 0 16,0 0 0-16,0-25 0 0,4 7 0 0,2-6 0 0,5-7 0 16,2-13 0-16,2 0 0 0,4 1 0 0,-1 3 0 15,-1-2 0-15,6 1 0 16,-1 2 0-16,-6 8 0 0,1 5 0 0,-3 2 0 0,3 2 0 15,-4 3 0-15,-5 3 0 16,2 3 0-16,-3 1 0 0,-1 3 0 0,2 0 0 16,-5 1 0-16,1 0 0 0,2 2 0 0,-3 1 0 15,1 0 0-15,-4 5 0 0,8-1 0 16,-8 1 0-16,9 12 0 0,-6-1 0 16,1 5 0-16,-1 7 0 0,0 3 0 0,-2 8 0 15,6 2 0-15,-4-1 0 0,-2 1 0 16,2 2 0-16,3-2 0 0,-2-2 0 0,-1 0 0 0,3-8 0 15,2-2 0-15,-1-2 0 0,-1-7 0 0,1 1 0 16,4-3 0-16,-1-4 0 16,0-7 0-16,7-4 0 0,-3-7 0 0,6-4 0 0,2-8 0 15,8-13 0-15,-7 1 0 16,2-3 0-16,-5 7 0 0,-6 6 0 0,-4 3 0 0,0 0 0 16,0 8-1181-16,-2 0-51 15,-2 3 152-15,1 1 75 0,-4 3 63 0,1 1 134 16,2 2 82-16,-2-1 138 0,3 0 11 15</inkml:trace>
  <inkml:trace contextRef="#ctx0" brushRef="#br1" timeOffset="90434.145">9617 18285 174 0,'15'-16'481'0,"-2"1"-12"0,-2-1-11 15,-5 4 30-15,1-2-27 0,-4 3-33 0,-2-3 30 16,2 3-15-16,-6 0 34 0,-1-3-23 15,-3 3-14-15,-4 2 25 0,-2 0-55 0,-4 3 77 16,0 2-129-16,-3 3 18 0,0 1-4 16,-1 4-52-16,-4 1-148 0,1 6-172 15,4 1 0-15,-4 5 0 0,3 2 0 0,2 3 0 0,4 4 0 16,6 1 0-16,5-1 0 0,-3 3 0 0,7 0 0 16,4 4 0-16,6 0 0 15,3 9 0-15,2-1 0 0,4-1 0 0,-1-7 0 0,-5-6 0 16,1-1 0-16,-1-4 0 15,-2-2 0-15,-4-3 0 0,-1-2 0 0,1-1 0 0,-7-2 0 16,0-2 0-16,-3-1 0 16,-4-1 0-16,0-2 0 0,-6 1 0 0,-1-4 0 15,-4 1 0-15,-1-2 0 0,-2-1 0 0,0 1 0 16,-2-1 0-16,2-1 0 0,4 1 0 16,3-1 0-16,0 2 0 0,4-2-317 15,0 0-867-15,0 0 48 0,10 0 120 0,0 0 104 0,0 0 15 16,0 0 193-16,0 0-56 0,0 0 183 0,0 0-41 15</inkml:trace>
  <inkml:trace contextRef="#ctx0" brushRef="#br1" timeOffset="90565.998">9878 18777 819 0,'7'1'1325'16,"-1"0"-197"-16,-6-1-231 0,7 2-144 0,-7-2-269 15,0 0-231-15,0 0-302 0,0 0-319 16,0 0-634-16,0 0 168 0,0 0 15 0,-24 4 78 0,17-3 97 15,-3 0 11-15,10-1 108 0</inkml:trace>
  <inkml:trace contextRef="#ctx0" brushRef="#br1" timeOffset="91248.811">10688 18772 711 0,'-4'6'808'0,"-2"-2"29"16,3 0-6-16,3-4-68 0,-5 5-71 0,5-5-59 15,0 0-37-15,0 0-38 0,0 0-144 16,-6-13-20-16,9 2-32 0,0-7-31 0,2-5-70 16,4-8-261-16,5-15 0 0,6-2 0 15,1-2 0-15,2 2 0 0,2-1 0 0,-1 1 0 0,6 4 0 16,-5 3 0-1,2 2 0-15,-4 5 0 0,1 7 0 0,-9 7 0 0,1 4 0 16,-5 3 0-16,-1 1 0 0,0 5 0 16,-3-1 0-16,3 1 0 0,0 5 0 15,-3 1 0-15,4 2 0 0,-1 4 0 0,-3 3 0 16,4 5 0-16,-2 2 0 0,-2 9 0 0,-1 9 0 16,2 2 0-16,-1 13 0 0,-4 2 0 0,-3-4 0 15,-3 7 0-15,-1 0 0 0,-6-3 0 16,0-3 0-16,3-8 0 0,-4-7 0 0,1-2 0 15,0-2 0-15,-4-2 0 0,4-6 0 16,0-5-414-16,-4-2-911 0,4-4 145 0,-4-5 144 0,4-4 72 16,-3-4 67-1,-2-4 130-15,-1-6 67 0,2-4 160 0</inkml:trace>
  <inkml:trace contextRef="#ctx0" brushRef="#br1" timeOffset="91396.796">10896 18549 506 0,'10'-5'778'0,"0"-1"-85"0,4 3 3 16,-3 2 89-16,3-2-36 0,-1 1-16 0,4 2-48 15,3-3-41-15,1 3-67 16,3-2-52-16,7 1-67 0,-4-1-96 0,4 1-362 16,0-2 0-16,0 1 0 0,0-2 0 0,0 2 0 0,-1-1 0 15,1 0-592-15,-3-1-183 16,2 2-342-16,-4 0 123 0,-4-1 74 0,-2-1 90 0,-3 2 30 0,0 1 167 16,-4-3 4-16,2 2-4 15</inkml:trace>
  <inkml:trace contextRef="#ctx0" brushRef="#br1" timeOffset="92033.187">11805 18262 204 0,'0'0'615'16,"4"9"3"-16,-4-9 48 0,-1 11 1 0,1-2-35 15,-3 4-54-15,0 4-76 0,0 0-33 0,-1 7-44 16,-2 2-12-16,2 5 4 0,-6 1-52 0,3 1-8 15,-3 0-29-15,3-1-19 16,-3 0-26-16,3-3-63 0,0-1-97 0,0-5-123 0,0-3 0 16,0-3 0-16,1 0 0 15,2-3 0-15,-2 1 0 0,1-6 0 0,-1 0 0 0,-1-2 0 16,1-4 0-16,-1-1 0 0,-1-2 0 16,8 0 0-16,-10-9 0 0,4 0 0 15,2-1 0-15,-3-4 0 0,4-2 0 0,0-2 0 16,3-1 0-16,0-4 0 0,0-1 0 15,6-7 0-15,1 1 0 0,0 0 0 0,3-2 0 0,1 0 0 16,-1 1 0-16,6 2 0 0,-1 2 0 16,1 2 0-16,2 0 0 0,0 0 0 0,1 3 0 15,5 1 0-15,0 2 0 16,1 1 0-16,1 3 0 0,-5 5 0 0,6-1 0 0,-3 4 0 16,4 2 0-16,-8 3 0 15,1 1 0-15,-1 1 0 0,-3 1 0 0,1 2 0 0,-5 4 0 16,-2 2 0-16,-5-1 0 0,1 4 0 15,-4 4 0-15,-3-2 0 0,-6 1 0 16,-4 3 0-16,-1 0 0 0,1 0 0 0,0 0 0 16,-1-3 0-16,1 0 0 0,3-2 0 0,0-1 0 15,1-2 0-15,5 0 0 16,1 0 0-16,1 0 0 0,2 0 0 0,0 0 0 0,5 0 0 16,1 1 0-16,1 0 0 0,5-1 0 15,-2 4 0-15,4-2 0 0,-3 2 0 16,3 1 0-16,-7-2 0 0,-3 0 0 0,0 3 0 15,-7 0 0-15,0 2 0 0,-4 0 0 16,-6 2 0-16,0-1 0 0,-7-2 0 0,3 1 0 16,-3-2 0-16,1 0 0 0,-2-6 0 0,-3 0 0 15,5-4 0-15,1 0 0 0,-1-5-123 16,1-3-1184-16,-1-6 74 0,2-2 146 16,4-3 89-16,0 1 120 0,3-5 103 0,3 2 124 15,0-3-27-15</inkml:trace>
  <inkml:trace contextRef="#ctx0" brushRef="#br1" timeOffset="92315.579">12428 18276 219 0,'0'0'596'0,"0"0"18"0,0 0 41 0,0 0-40 16,0 0-8-16,-7 14-12 0,3-8-88 15,4 1-20-15,-6 2-25 0,3 2 7 0,-1 1-29 0,1 2-23 16,0 2-23-16,-2 1 49 0,2 0-82 0,-1 3-51 16,1-2-310-16,-3 5 0 15,2-2 0-15,-2 3 0 0,-2 0 0 0,1 0 0 16,-2-3 0-16,2 2 0 0,-4-3 0 16,4 0 0-16,-2-3 0 0,5-2 0 0,-4 0 0 0,-1-7-94 15,-1 3-1235-15,2-5 97 16,1-4 167-16,-2-1 71 0,9-1 164 0,-18-9 59 0,11 1 38 15,-3-5 137-15</inkml:trace>
  <inkml:trace contextRef="#ctx0" brushRef="#br1" timeOffset="92660.218">12462 18013 33 0,'10'3'793'0,"0"1"-93"0,4-2-15 16,0 5-45-16,6-1-66 0,1 2-27 0,-1 4-14 0,4-1-12 15,0 6-37-15,1 3-52 16,12 4-41-16,-13 0-12 0,7 6-17 0,-5 1-35 16,-2-3-14-16,-6-3-26 0,-5 0-97 15,1 2-190-15,-7 1 0 0,-3-1 0 0,-4 0 0 16,-1 3 0-16,-8 1 0 0,-9 10 0 0,-3-4 0 0,-5-1 0 15,-9 0 0-15,-3-6 0 0,-3-3 0 16,1-3 0-16,5-6 0 0,1-7 0 0,3-3 0 16,4-1 0-16,0-5 0 15,3-1 0-15,0-2 0 0,3-2 0 0,1-2 0 0,6 0 0 16,0-3-715-16,4 1-585 16,6-1 124-16,1-1 144 0,3 1 143 0,3 0 62 0,-2 1 82 15,9-1 124-15,-3 2-5 0</inkml:trace>
  <inkml:trace contextRef="#ctx0" brushRef="#br1" timeOffset="93013.428">13231 18662 856 0,'4'5'1407'15,"-4"-5"-104"-15,3 3-160 0,-3-3-74 16,0 0-75-16,0 0-97 0,0 0-375 0,0 6-522 0,0-6 0 16,-7 8 0-16,-3-4-660 0,3 2-535 15,-6 1 90-15,-5 2 122 0,-2 0 15 0,-4-1 193 16,-7 2 12-16,-7-2 111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33:50.1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12223 1963 223 0,'0'0'316'0,"0"-4"-18"16,3-2-22-16,-3 6 18 0,3-8-15 0,-2 2 4 0,-1 0-4 15,3 0-22-15,-3-1 8 0,0-3 6 16,3 2-17-16,-3-2-39 0,0-1 42 0,0-3 4 15,0 0-12-15,0 0-25 16,0 0-68-16,3-2 8 0,-3-2 15 0,1 2-45 0,3 0 22 16,-1-1-52-16,0 2-7 15,0-2 11-15,-3 5 8 0,1-5-20 0,2 3-14 0,-3-2-7 16,3 1 66-16,0 0-33 0,-3-3-11 16,0 3-15-16,1-2-19 0,2-2-7 0,-3 3 4 15,3 0-1-15,-3-2-25 0,4 3 14 16,-4 1-3-16,4 1-15 0,-1 1 33 15,-3 0-59-15,3-1-4 0,-3 2 63 0,1 1-41 0,5-1-7 16,-6 1 11-16,3 1-33 0,0 1-1 16,-2 1 27-16,2-2-4 0,-3 2-19 0,7-2 38 15,-6 0-16-15,2-1 1 16,0-1-8-16,0 1-15 0,1-2 30 0,-1-1-11 0,1 1-26 16,3-4 37-16,-1 3 15 15,1-1-19-15,-3 0 4 0,2 1 4 0,2 0-33 0,-2 1 21 16,1-2 8-16,-1 3-44 0,1 0 18 15,-2-1 7-15,1 2-11 0,4 0-3 16,-4 0 18-16,2 1 4 0,-4 1-15 0,2-2-8 16,4 0-14-16,-3-1 22 0,3-3 67 15,-3 1-74-15,3 0-4 0,-2-1 3 0,2 1 8 16,-1 1 19-16,-2-2-45 0,4 3 22 16,-1 0 0-16,-3-1 23 0,4 0 3 15,-2 1-7-15,1-2 15 0,1 2-23 0,-1-1-3 16,0 0 0-16,1-1 7 0,-1 2-22 0,3-1 11 15,1-3 7-15,-4 2 42 0,2 3-38 16,1-6-26-16,0 4 30 0,-2 0-4 0,2-1 11 16,1 0-18-16,-1-1 37 0,-3 3-60 0,1-1 1 15,2 0 10-15,-1 1 27 0,1-1-4 16,-3 1-19-16,0 1-18 0,1 2 7 0,-2-1 4 16,2-1 44-16,-1 0-40 0,0 0-8 15,4 1 19-15,-4 2-8 0,0-2 30 0,1 2 4 0,2-1-27 16,1 1-18-16,-3-1 4 0,2 1 22 15,1-1-11-15,-1 0-11 0,-2 2 22 0,-1 1-18 16,3-2-8-16,1 0 4 16,-4 2-4-16,5-2 19 0,-2 0-4 0,4 0 7 0,-6 0 16 15,6 2 25-15,-4-1-78 16,5-1 15-16,-2 0 23 0,-1 1-23 0,4-2 26 0,-4 0-22 16,4 1 3-16,-1 1 12 0,3-1 7 15,-2 0 34-15,3 0-52 0,1-1 21 16,-3 1-28-16,-2 2 6 0,3-1 16 0,-1-1-8 0,0 3-8 15,-3-1-14-15,4 0 22 0,-4 0 37 16,0 0-44-16,4 1-12 0,-5-1 19 16,2 1 22-16,0-2-11 0,1 3 16 0,-1-2-16 15,1 1-19-15,-1-1 12 0,0 0 18 0,1 0-18 16,2 1-11-16,-4 0 25 16,4 0-36-16,0 1 18 0,-1-1-4 0,0 0 41 0,4 1-37 15,-4-1 19-15,1 0-8 16,0 2-15-16,-1-1 26 0,1 1-25 0,0-1 3 0,3 2-4 15,-5 0 11-15,2 0 23 0,0-2-26 16,-1 1 11-16,1 0-4 0,3 1 30 16,-1-2-11-16,2 1-4 0,-1-1 0 0,6 1-4 0,-6 0 4 15,1-1 34-15,5 0-34 0,-6 2-22 16,6-1 7-16,-6 1 30 0,4-2-8 0,0 0-7 16,2 2-44-16,1-3 44 15,-4 3-11-15,4-2 15 0,3-1-30 0,-3 1 0 16,3 0 0-16,3-2 0 0,1 2 0 15,0-2 0-15,0 1 0 0,-1 0 0 0,3 0 0 0,-1-2 0 16,-1 1 0-16,2 1 0 16,-3-1 0-16,2 0 0 0,-2-2 0 0,-3 4 0 15,1-1 0-15,2 0 0 0,-6-1 0 0,2 3 0 16,-5-2 0-16,3 2 0 0,0 0 0 16,-4-2 0-16,4 3 0 0,0-1 0 0,0-1 0 0,2 2 0 15,-2-2 0-15,-3 2 0 0,3-1 0 16,-1 2 0-16,1-3 0 0,0 1 0 0,-1 2 0 15,1-2 0-15,-3 1 0 0,2-1 0 16,1 1 0-16,-3 1 0 0,2-1 0 0,1-1 0 16,-3-1 0-16,2 1 0 15,-2-1 0-15,-1 2 0 0,1-4 0 0,-5 5 0 0,5-3 0 16,-1 2 0-16,0-1 0 0</inkml:trace>
  <inkml:trace contextRef="#ctx0" brushRef="#br0" timeOffset="535.93">16550 0 8191 0,'28'0'0'0,"5"1"0"0,-2-1 0 16,3 1 0-16,2 0 0 16,-2 1 0-16,6-2 0 0,-2 1 0 0,0-1 0 15,3 4 0-15,0-2 0 0,3 1 0 16,-3 1 0-16,0-1 0 0,4 1 0 0,16 2 0 0,-3-1 0 16,-10-1 0-16,13 2 0 15,-12-2 0-15,-5-2 0 0,17 1 0 0,-9 1 0 0,9-2 0 16,-10-1 0-16,-6 2 0 0,17 0 0 15,-11-1 0-15,-4 0 0 0,-2 1 0 16,17 0 0-16,0 2 0 0,-9-2 0 0,6 1 0 0,2 1 0 16,-2-1 0-16,2 1 0 15,0-1 0-15,1-2 0 0,0 0 0 0,-8 0 0 16,-6-1 0-16,13-1 0 0,-6 0 0 0,-6 0 0 16,15-1 0-16,1-1 0 0,-3 1 0 15,-1-1 0-15,1-2 0 0,-7 4 0 16,-8 0 0-16,1 0 0 0,-1 0 0 0,2 0 0 0,13 3 0 15,-11-2 0-15,-7 0 0 16,1 0 0-16,-1 2 0 0,-3-2 0 0,4 0 0 0,-1 1 0 16,1-1 0-16,19-1 0 0,-13 2 0 0,-6-2 0 15,-1 1 0-15,1-2 0 16,-1 1 0-16,-2 0 0 0,2-1 0 0,-3 0 0 0,4 0 0 16,-5-1 0-16,-5 1 0 0,2 0 0 15,-2-1 0-15,-1 1 0 0,-3 0 0 0,0 1 0 16,-1-2 0-16,-2-1 0 15,-2 3 0-15,-5-1 0 0,3-1 0 0,-4 1 0 16,-3 0 0-16,-2 1 0 0,-2-1 0 16,0 2 0-16,2-2 0 0,-6 2 0 0,-2-2 0 0,-7 1 0 15,18 0 0-15,-18 0 0 16,10-2 0-16,-10 2 0 0,10-2 0 0,-10 2-507 16,0 0-736-16,-17-9 152 0,3 4 52 15,-13-1 145-15,-7-3 57 0,-21-6 126 0,-7-1 7 16,-20-5 78-16</inkml:trace>
  <inkml:trace contextRef="#ctx0" brushRef="#br0" timeOffset="1852.708">16242 22 294 0,'-13'0'636'15,"13"0"8"-15,-13 0-7 0,13 0-45 16,-14 0-15-16,14 0-33 0,-14 0 25 0,14 0-92 16,-10 1-8-16,10-1-22 0,-10 0-41 15,10 0 52-15,-10 1-123 0,10-1-34 0,-8 2-36 16,8-2-5-16,0 0 5 0,-10 0-250 15,10 0-15-15,0 0 0 0,-10 1 0 0,10-1 0 0,0 0 0 16,0 0 0-16,0 0 0 16,0 0 0-16,0 0 0 0,24 7 0 0,-7-6 0 15,1 0 0-15,9-1 0 0,4 0 0 16,3 0 0-16,7 1 0 0,2-2 0 0,2 2 0 16,-1 1 0-16,1-2 0 0,-1 1 0 0,-2 0 0 0,-1 0 0 15,-7 1 0-15,6 0 0 16,-8-1 0-16,1 2 0 0,-2-2 0 0,-3 1 0 15,-4 1 0-15,0-3 0 0,-3 3 0 16,-4-1 0-16,0-2 0 0,-1 1 0 0,-2 0 0 0,-3 1 0 16,-2-1 0-16,2 0 0 15,-4-1 0-15,-7 0 0 0,13 2 0 0,-13-2 0 0,8 0 0 16,-8 0 0-16,0 0 0 16,0 0 0-16,0 0 0 0,0 0 0 0,0 0 0 15,-18 7 0-15,4-6 0 0,4 0 0 16,-6 0 0-16,-5 1 0 0,-7 1 0 0,1 2 0 0,-4-3 0 15,-9 3-648-15,2 0-667 0,-4 0 120 0,-13 4 153 16,-2-3 171-16,-1 1 25 16,0 2 61-16,0-1 111 0,-1 2 93 0</inkml:trace>
  <inkml:trace contextRef="#ctx0" brushRef="#br0" timeOffset="4491.075">12636 176 547 0,'0'0'506'16,"-6"-4"-18"-16,6 4-4 0,0 0-30 0,0 0 15 0,-1-6-37 16,1 6-4-16,0 0 8 0,0 0-56 0,-3-4-34 15,3 4 37-15,0 0-59 16,0 0-7-16,0 0-45 0,-3-6 7 0,3 6-30 0,0 0-18 16,0 0-22-16,0 0 44 0,0 0 19 15,0 0-71-15,21 11 18 0,-12-5-207 0,1 3-12 16,8 3 0-16,-1 0 0 0,10 5 0 15,10 7 0-15,8 1 0 0,7-2 0 0,-1 3 0 16,21 3 0-16,0-2 0 0,5 1 0 16,3-1 0-16,2 3 0 0,-1-3 0 0,-2-1 0 15,-4 0 0-15,7 2 0 16,-6-1 0-16,3 1 0 0,-2 4 0 0,-1-2 0 0,2 0 0 16,1 1 0-16,-7 1 0 0,1-1 0 0,1-1 0 15,-9 0 0-15,7-3 0 16,-17-4 0-16,3-1 0 0,0-1 0 0,0 0 0 0,-3-3 0 15,-4 0 0-15,0-1 0 16,-2-1 0-16,-2-2 0 0,-6-3 0 0,-7-2 0 0,-6-1 0 16,-5-2 0-16,1 2 0 15,-3-4 0-15,-4 2 0 0,0-2 0 0,-4 0 0 0,2 0 0 16,-5-1 0-16,0-1 0 0,1 1 0 16,-5-1 0-16,1-1 0 0,-1 1 0 0,2 0 0 15,-8-2 0-15,10 2 0 16,-7 0 0-16,-3-2 0 0,7 2 0 0,-7-2 0 0,8 3 0 15,-8-3 0-15,0 0 0 0,9 2 0 0,-9-2 0 16,0 0 0-16,7 3 0 16,-7-3 0-16,0 0 0 0,6 2 0 0,-6-2 0 15,0 0 0-15,0 0 0 0,0 0 0 16,0 0 0-16,8 0 0 0,-8 0 0 0,0 0 0 16,0 0 0-16,0 0 0 0,0 0 0 15,7 2 0-15,-7-2 0 0,0 0 0 16,0 0 0-16,0 0 0 0,0 0 0 0,0 0 0 0,0 0 0 15,0 0 0-15,0 0 0 0,0 0 0 16,0 0 0-16,0 0 0 0,0 0 0 16,0 0 0-16,0 0 0 0,0 0 0 0,0 0 0 15,0 0 0-15,0 0 0 0,0 0 0 0,0 0 0 16,0 0 0-16,0 0 0 0,0 0 0 16,0 0 0-16,0 0 0 0,6-7 0 0,-6 7 0 15,0-6 0-15,0 1 0 0,0-2 0 16,0-1 0-16,0-3 0 0,-3-6 0 0,0-1 0 15,0-7 0-15,2-1 0 0,-2-8 0 0,3 4 0 16,-4-4 0-16,1 0 0 0,3 4 0 16,-1 3 0-16,1 2 0 0,0 1 0 15,-3 4 0-15,0 1 0 0,3 2 0 0,-3 0 0 0,2 1 0 16,-2 4 0-16,0-1 0 0,0 3 0 16,0 1 0-16,2 1 0 0,-3 0 0 0,1 1 0 15,3-1 0-15,-3 3 0 16,3 5 0-16,-1-6 0 0,1 6 0 0,0 0 0 0,0 0 0 15,0 0 0-15,0 0 0 0,0 0 0 0,4 16 0 0,-1-7 0 16,1 2 0 0,0 4 0-16,-1 0 0 0,3 3 0 0,-2 3 0 0,2 0 0 15,2 4 0-15,2 3 0 0,0-1 0 16,4 3 0-16,-4-1 0 0,3 1 0 0,1-2 0 16,-4 1 0-16,5 1 0 15,-2-2 0-15,-3 1 0 0,4-3 0 0,-1 0 0 0,-2-1 0 16,-1-3 0-16,0-3 0 15,-2 0 0-15,-1-3 0 0,2-2 0 0,-2 0 0 0,-4-3 0 16,1 0 0-16,0-2 0 0,2-1 0 16,-6-1 0-16,1 1 0 0,2-3 0 15,-6 1 0-15,2-2 0 0,-5-1 0 0,-5 1 0 16,1 0 0-16,-8 1 0 0,-5 0 0 16,-11 1 0-16,-8 2 0 0,-13 2 0 0,-9 1 0 0,-1 0 0 15,0 4 0-15,0 0 0 0,0 1 0 16,0-1 0-16,1-1 0 0,2 0 0 0,1 0 0 15,6-5 0-15,14 2 0 16,3-5 0-16,7-3 0 0,-3-3-857 0,3-3-371 16,3-2 88-16,-6-4 165 0,4 1 55 15,-1-4 97-15,3 0 153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34:07.3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22485 6815 197 0,'-3'6'793'0,"-4"0"-175"0,0 1-75 16,0 0-32-16,0-3-20 0,1 1 12 0,-1-2-34 0,3 1 37 16,-3-1-40-16,0-2-1 0,7-1-7 0,-9 4-19 15,9-4-52-15,0 0-29 16,-15-5-8-16,12 2-67 0,-1-3 15 0,-2 1-242 0,-1 0-56 16,0-3 0-16,3-2 0 15,-5-3 0-15,2 2 0 0,0-4 0 0,0-1 0 0,-3-2 0 16,0 1 0-16,-1-5 0 0,-2 3 0 15,3-6 0-15,-1 3 0 0,1-5 0 0,0 4 0 16,2-5 0-16,-1 2 0 0,2 1 0 16,0 0 0-16,0-6 0 0,0 0 0 0,4 1 0 15,-1-6 0-15,1 2 0 16,0 0 0-16,3-1 0 0,0 0 0 0,0-4 0 0,3 3 0 16,0-3 0-16,1 3 0 0,-1-1 0 0,4 1 0 15,-4 1 0-15,5-3 0 16,-5 4 0-16,4 0 0 0,-4 0 0 0,3 0 0 0,2 1 0 0,-2 0 0 15,-2 1 0-15,2-2 0 16,-2 0 0-16,3-1 0 0,0 2 0 0,0-1 0 16,-1-3 0-16,9-8 0 0,-6 9 0 15,4-9 0-15,-1 4 0 0,1 6 0 0,4-8 0 0,0 3 0 16,1 3 0-16,-5 5 0 16,4 0 0-16,-3 5 0 0,6-11 0 0,-3 8 0 15,0 2 0-15,7-9 0 0,-4 2 0 16,1 3 0-16,0-2 0 0,3-4 0 0,2 2 0 15,-1 3 0-15,2-1 0 0,1 1 0 0,3 3 0 0,-1-1 0 16,7 0 0-16,-2 1 0 16,8 1 0-16,-1 0 0 0,-1 1 0 0,4-5 0 15,2 2 0-15,-2 3 0 0,-1 3 0 16,1 0 0-16,-4-1 0 0,0 3 0 0,1 1 0 0,-2 1 0 16,-6 6 0-16,-6 1 0 15,3 2 0-15,-1-3 0 0,1 5 0 0,0-3 0 0,3 2 0 16,0 1 0-16,0 1 0 0,4-2 0 15,0 2 0-15,16-2 0 0,-9 2 0 16,-5 2 0-16,2 5 0 0,-1-4 0 16,2 4 0-16,1-1 0 0,-2 0 0 0,0 2 0 0,2 1 0 15,0 0 0-15,-2 0 0 0,2 1 0 0,1 2 0 16,-1 0 0-16,-3 0 0 16,4 2 0-16,13 0 0 0,-3 2 0 0,-1 1 0 15,-6 0 0-15,4 0 0 0,-2 6 0 16,2-2 0-16,-1 1 0 0,-3 0 0 0,3 0 0 15,0 3 0-15,3-4 0 0,-2 5 0 0,0 0 0 16,2-1 0-16,-2 4 0 0,5-5 0 16,-1 4 0-16,-2-2 0 0,1 1 0 15,1-1 0-15,-6 3 0 0,-3 0 0 0,5 0 0 0,-8 2 0 16,-2-1 0-16,2 1 0 0,-7 3 0 0,5 0 0 16,-5 1 0-16,-3 2 0 0,3 0 0 15,-3-1 0-15,0 3 0 0,-1-3 0 0,0 5 0 0,-2-5 0 16,-4 3 0-1,4 0 0-15,-1 0 0 0,1 3 0 0,-3-1 0 0,2-1 0 16,-2 2 0-16,3-1 0 0,-7 1 0 16,3-1 0-16,0 2 0 0,-10-7 0 15,7 10 0-15,-6-7 0 0,-5-1 0 0,5 12 0 16,-5-7 0-16,1-5 0 0,-4 4 0 0,3 8 0 16,-2-3 0-16,-1-8 0 0,0 3 0 0,1 13 0 15,-1-10 0-15,-1-1 0 0,1-2 0 16,-5 1 0-16,2 1 0 0,-1 1 0 0,1-2 0 0,0 1 0 15,-3 0 0 1,2 2 0-16,-3-1 0 0,-2 1 0 0,2 0 0 0,-3 2 0 16,0-2 0-16,0 3 0 0,-3 0 0 15,-4 12 0-15,3 3 0 0,-6-3 0 0,3-2 0 16,0 0 0-16,-2-12 0 0,1-1 0 16,4-3 0-16,-2-1 0 0,0 0 0 0,-1-5 0 15,4 1 0-15,-5-2 0 16,5-4 0-16,1-1 0 0,0 0 0 0,-1-2 0 0,0 1 0 15,3-3 0-15,-2 1 0 0,0 2 0 0,-1-4 0 0,0 1 0 16,3-1 0-16,-4-2 0 16,0 2 0-16,4-5 0 0,0 1 0 0,-3-2 0 0,3-3 0 15,0 0 0-15,-3 2 0 16,3-3 0-16,0 0 0 0,-1 0 0 0,1 0 0 16,-3-4 0-16,3 4 0 0,0-7 0 15,0 7 0-15,0-7 0 0,0 8 0 0,-3-6 0 0,3-2 0 16,0 8 0-16,0-8 0 15,0 0 0-15,0 6 0 0,0-6 0 0,0 0 0 16,0 0 0-16,0 0 0 0,0 0 0 0,0 0 0 0,-10-16 0 16,4 3 0-16,-2 4-875 15,-2-2-335-15,-5-5 67 0,-4 2 126 0,1 3 168 0,-6-2-7 16,-5 1 160-16,-4-2 7 16,-7 7 101-16</inkml:trace>
  <inkml:trace contextRef="#ctx0" brushRef="#br0" timeOffset="9872.96">14011 11158 271 0,'0'0'875'0,"0"0"-123"0,0 0-85 0,0 0-49 0,-10 23-52 16,7-12-45-16,-2 5-48 16,-1 6-8-16,2 3-3 0,-3 6-67 15,-2 16-31-15,-2 3 5 0,1 7-45 0,-1 4-49 16,-2 14-10-16,-5 1-23 0,5 5 0 0,-5 0-197 0,2-2-45 15,-2 3 0-15,2-2 0 16,-5-2 0-16,0-2 0 0,1-3 0 16,-1-5 0-16,5-16 0 0,-2 2 0 0,2-8 0 15,-2-5 0-15,4-8 0 0,4-8 0 16,3-8 0-16,1-2 0 0,-2-5 0 0,2-5 0 16,2-5 0-16,4 0 0 0,-13-21 0 0,10 1 0 15,-2-10 0-15,5-6 0 0,5-20 0 0,5-4 0 0,3-17 0 16,8-3 0-16,6 3 0 15,4-3 0-15,6 1 0 0,4 2 0 0,4 4 0 0,2 2 0 16,1 8 0-16,1 6 0 16,-2 5 0-16,1 5 0 0,-10 14 0 0,-1 0 0 0,-2 12 0 15,-5 1 0-15,-6 10 0 0,-6 2 0 16,-2 2 0-16,-1 6 0 0,-6 3 0 16,1 0 0-16,1 6 0 0,-7 4 0 15,-4 0 0-15,0 8 0 0,-4 3 0 0,-7 5 0 0,-8 17 0 16,-2-1 0-16,-3 3 0 0,-1-2 0 0,-2 2 0 15,-10 4 0-15,6-7 0 16,0-8 0-16,0 2 0 0,4-10 0 0,4-4 0 0,2-6 0 16,0-7 0-16,5-3 0 0,1-3 0 15,2-5 0-15,2-2 0 0,4-4 0 0,1 1 0 16,2-2 0-16,4-1 0 0,1-1 0 16,5 3 0-16,1 0 0 0,0 2 0 0,0 0 0 15,6 3 0-15,1 5 0 0,0 3 0 16,6 4 0-16,5 9 0 0,5 8 0 0,1 6 0 15,-4 1 0-15,0 4 0 0,0 3 0 16,-2 2 0-16,-4 4 0 0,-5-3-56 0,2 0-75 16,-5 4-163-16,1-5-342 0,-4-11 62 0,-3-5-569 0,-1-6 93 15,2-3 82-15,-1-5 142 16,-1-5 36-16,1-4 75 0,0-6 86 0</inkml:trace>
  <inkml:trace contextRef="#ctx0" brushRef="#br0" timeOffset="10175.409">14704 11976 104 0,'17'-15'629'0,"-7"5"-56"0,1 6 1 0,-4-1 25 16,0 3 1-16,-1 2 55 0,-6 0-78 15,8 3-11-15,-5 5-8 0,0 2-22 0,-3 4-52 0,-3 3-44 16,3 2 10 0,-3 9-74-16,-1-2-22 0,3 8-238 0,-8 0-116 15,-1 13 0-15,-1-2 0 0,4-9 0 0,0-4 0 16,1-2 0-16,2-2 0 0,1-3 0 15,-1 0 0-15,4-4 0 0,0-1 0 0,4 0 0 16,-4-2 0-16,7-2 0 0,0 0 0 0,2-3 0 16,9 1 0-16,-1-5 0 0,3 0 0 15,1-6 0-15,3 2 0 0,0-6 0 0,3 1 0 16,1-5 0-16,2 2 0 0,-2-5 0 16,-1 1 0-16,-3-1 0 0,-4 1 0 0,-2-3-674 15,-5 1-536-15,-2 3 111 0,-5-3 101 16,-5 0 94-16,-2 2 99 0,-5-1 46 0,-2 2 111 15,-8-4 15-15</inkml:trace>
  <inkml:trace contextRef="#ctx0" brushRef="#br0" timeOffset="10312.675">14712 12326 230 0,'-8'-4'536'16,"8"-1"-55"-16,0 5 3 0,8-8-19 0,-2 4-14 16,4-2-34-16,1 0-23 0,5 2-29 0,5-5-22 15,4 0-49-15,6-3-34 0,13-6-70 16,0-5-104-16,4 3-164 0,0-2-287 0,-10 1-45 15,-1-4-509-15,-10 4 36 0,-6 1 131 16,-11 2 49-16,-4 3 36 0</inkml:trace>
  <inkml:trace contextRef="#ctx0" brushRef="#br0" timeOffset="10492.683">14811 11764 402 0,'6'-5'770'0,"1"2"-59"16,1-2-26-16,5 1-44 0,-3-1-101 0,7-1-67 15,-1 3-45-15,-1-4-8 0,6 4-88 0,-2-3-27 0,2 3 30 16,7-2-126-16,2 3-60 16,1-3-254-16,0 4-219 0,3-2-145 0,0 2-543 0,-3 1 59 15,3-4 148-15,-7 7 35 16,1-2 70-16,-1 0 115 0,-2 2 53 0</inkml:trace>
  <inkml:trace contextRef="#ctx0" brushRef="#br0" timeOffset="11241.179">15915 11910 63 0,'-3'12'588'0,"2"2"-26"15,-2 5-37-15,-4 2 0 0,3 4-74 0,-5 0-16 16,5 8-29-16,-3 0-37 0,-7 11 40 16,4 3-89-16,-4 0-7 0,7-10-56 0,-3 11 15 15,0-8 11-15,0-8 0 0,3-2-30 16,0-5 37-16,0 0-25 0,3-9-42 0,-2 2-11 16,0-2 15-16,5-7-29 0,-2-2-1 15,3-3-33-15,0-4-63 0,0 0-101 0,3-20 0 0,4 0 0 16,3-10 0-16,4-19 0 15,7-2 0-15,2-17 0 0,1 2 0 0,4 1 0 16,-4 14 0-16,-4 2 0 0,4 3 0 0,-3 6 0 16,-5-1 0-16,2 10 0 0,-5 6 0 15,-5 7 0-15,2-2 0 0,0-1 0 0,-3 11 0 16,0-4 0-16,-1 5 0 0,-2 1 0 16,-1-1 0-16,3 6 0 0,-5 1 0 0,-1 2 0 15,0 0 0-15,10 11 0 0,-9-2 0 16,2 7 0-16,0 3 0 0,0 7 0 0,1 8 0 0,2 3 0 15,2 16 0-15,-2-3 0 16,1 6 0-16,0-3 0 0,1-2 0 0,1-1 0 0,-2-9 0 16,0-3 0-16,0-6 0 0,3-3 0 15,-3-7 0-15,3-3 0 0,4-4 0 16,2-8 0-16,5-9 0 0,3-9 0 0,20-14 0 0,11-17 0 16,3-15 0-16,-3-4 0 0,-4-7 0 15,-3 2 0-15,-7 2 0 0,-4 10 0 0,-13 13 0 16,-9 10 0-16,-5 6 0 15,-4 6 0-15,-2 3 0 0,0 5 0 0,-4 5 0 0,-4-1 0 16,4 7-4-16,-4 0-1333 16,4 0 131-16,0 0 108 0,-13 13 100 0,7-7 86 0,-2 3 178 15,5 2 4-15,-1 0 105 0</inkml:trace>
  <inkml:trace contextRef="#ctx0" brushRef="#br0" timeOffset="12577.122">18964 11459 495 0,'0'0'886'0,"0"0"-179"0,7 12 86 16,-4-2-104-16,-6 1-78 0,0 7-8 0,-4 13-82 15,-7 11-70-15,-3 8-49 0,-7 16-34 16,-7 6-107-16,0 0-45 0,-6 8 18 15,-1-1-44-15,3 2 19 0,-2 1-68 0,3-5-7 16,3-9 15-16,4-3-37 0,10-18-93 0,0-5-19 16,7-14 0-16,-1-4 0 0,8-7 0 15,-1-2 0-15,4-7 0 0,3-7 0 0,-3-1 0 16,12-17 0-16,4-8 0 0,12-19 0 0,9-18 0 16,5-7 0-16,-2-7 0 0,1-5 0 0,-4 3 0 15,5-1 0-15,-4 12 0 0,-4 1 0 16,-7 20 0-16,-3 6 0 0,-4 9 0 0,-6 10 0 15,-1 5 0-15,-2 3 0 16,-4 5 0-16,0 7 0 0,2 2 0 0,-4 7 0 0,1 1 0 16,1 5 0-16,0 5 0 0,4 4 0 15,2 2 0-15,0 0 0 0,1-1 0 0,7-3 0 16,-1-1 0-16,1-9 0 0,6-3 0 16,4-7 0-16,10-9 0 0,14-9 0 0,16-11 0 15,2-9-90-15,-5-2-3 0,0-6 4 0,-6 2 14 16,-4 1 16-16,-14 11 21 0,-3 2-6 15,-13 8 21-15,-8 7 27 0,-3 2-4 0,-4 8 19 16,-6 0 18-16,0 9 37 0,-7-5 1 16,-3 19 48-16,-7 2-45 0,-4 8 23 0,-10 18-101 15,-7 13 0-15,-6 8 0 0,0 2 0 0,-8-1 0 16,1 2 0-16,-1 3 0 0,1 0 0 16,2-1 0-16,1-7 0 0,1 0 0 15,8-8 0-15,5-14 0 0,9-8 0 0,5-6 0 16,7-7-123-16,3-11-581 0,9-4-502 0,-2-7 122 0,-4-1 90 15,23-17 160-15,-6-7 37 16,11-14-3-16,2-8 148 0,4-9 71 0</inkml:trace>
  <inkml:trace contextRef="#ctx0" brushRef="#br0" timeOffset="12775.108">20304 11643 130 0,'14'4'916'0,"-4"4"7"0,-7 3-130 0,1 5-85 0,-5-2-23 15,-5 7-49-15,-4 4-103 0,-8 15-57 0,-9 1-66 0,-4 3-45 16,-9 15-4 0,-4-3-56-16,-1 2 12 0,0-2-131 0,0-1-93 0,-2-1-119 0,9 0-306 15,7-12-140-15,-6 0-206 16,13-3-406-16,7-9 23 0,0-7 209 0,7-3 33 16,0-8 96-16,6-2 42 0,-3-2 59 15</inkml:trace>
  <inkml:trace contextRef="#ctx0" brushRef="#br0" timeOffset="16613.205">21699 11867 390 0,'3'-7'678'16,"-3"7"-23"-16,0-9-33 0,0 9-78 0,-7-9-16 15,0 3-14-15,1 0-19 0,-1-2-29 16,-4-3-16-16,1 2-3 0,-3-1-49 0,-2 1-48 15,-4-1 0-15,-2 2-29 0,-3-1-50 16,0 2 24-16,1 1-24 0,-5 4-125 0,-3 2-146 16,0 1 0-16,-10 4 0 0,0 0 0 15,-17 10 0-15,0 1 0 0,0 7 0 0,-7 7 0 0,-3 7 0 16,3 4 0-16,3 4 0 0,1 5 0 16,6 5 0-16,7-2 0 0,0 6 0 15,10 5 0-15,5 1 0 0,9-2 0 0,13-5 0 0,1-2 0 16,10-5 0-16,3-1 0 0,8-1 0 15,8-5 0-15,3-3 0 0,8-6 0 0,7-3 0 16,5-2 0-16,6-10 0 16,10-2 0-16,3-6 0 0,7-10 0 0,-2-4 0 0,3-7 0 15,12-7 0-15,-20-1 0 16,-2-4 0-16,-8 2 0 0,-7-5 0 0,-16 6 0 0,-7-1 0 16,-8 0 0-16,-2 0 0 0,-11 4 0 15,0 3 0-15,-8-3 0 0,-5 0 0 0,-5 3 0 16,-2 0 0-16,-7 3 0 0,-1 5 0 0,-2-2 0 0,-1 5 0 15,0 1 0-15,7-2 0 16,3 4 0-16,5-2-380 0,6 0-786 0,-4 1 5 16,7 1 118-16,7-2 120 0,-7 2 104 15,7-2 26-15,0 0 100 0,0 0 49 0,0 0 108 16</inkml:trace>
  <inkml:trace contextRef="#ctx0" brushRef="#br0" timeOffset="18062.26">22345 11982 40 0,'-11'36'444'15,"2"2"-39"-15,-6 7-25 0,-1 5 26 0,-2 5 26 0,1-2 0 16,-10 10 41-16,6-10-30 16,2-2-34-16,1-1-14 0,-3-4-12 0,5-3 16 15,4-11-46-15,3-4-92 0,-1-7 26 0,6-1-30 16,-3-4-8-16,3-6-14 0,1 3 3 16,-3-4 15-16,6-6-48 0,0-3-34 15,0 0-7-15,0 0-23 0,0-20 8 0,6 3-48 16,-2-12-15-16,7-20-86 0,-2-5 0 0,12-17 0 15,-1-6 0-15,8-1 0 0,6-1 0 16,4 9 0-16,6 6 0 0,-3 6 0 0,4 6 0 16,-8 14 0-16,1 3 0 0,3 10 0 15,-3 0 0-15,5 6 0 0,-9 9 0 0,-3 3 0 16,-3 2 0-16,-1 6 0 0,1 3 0 0,-1 3 0 16,4 5 0-16,-1 1 0 0,-5 6 0 0,-2-1 0 15,-2 6 0-15,-2 0 0 0,-7 2 0 16,-3-2 0-16,-4 1 0 0,-2-2 0 0,-6-2 0 15,-1 2 0-15,-3 0 0 16,-3-3 0-16,-4-1 0 0,-3 0 0 0,0-7 0 0,-3-2 0 16,-1-1 0-16,-3-4 0 0,4-4 0 15,-4-3 0-15,3-3-250 0,0-3-48 16,1 3 30-16,3-1 11 0,3 0-3 0,0 3 10 0,6 1 19 16,-3 2 60-16,3 3 67 0,1 4 33 15,1 2 4-15,2 6 15 0,1 3-15 0,-1 5 41 16,3 4 7-16,1 8 1 0,1 3-5 15,0-1 49-15,2 14 19 0,4-1 63 0,3-2 22 16,1-9 1-16,0-10 44 16,1 1 0-16,5-5 0 0,1-6 7 0,2 0-11 0,-3-5 12 15,7-7-12-15,-4-5 19 16,8-6-41-16,6-9-45 0,14-11 11 0,10-12-3 0,4-11-26 16,2-8-82-16,1-8-4 0,14-22 0 15,0-6 0-15,3 1 0 0,-17 24 0 16,0 5 0-16,-4 4 0 0,-9 10 0 0,-11 13 0 15,-4 7 0-15,-10 7 0 0,-3 6 0 0,-10 5 0 16,0 3 0-16,-4 6 0 0,0 7 0 0,-4 2 0 16,-1 5 0-16,-2 5 0 0,-3 5 0 15,-3 9 0-15,-2 2 0 0,-8 16 0 0,0 6 0 16,-8 10 0-16,-3 0 0 16,-3 0 0-16,-8-3 0 0,1-2 0 0,-6-2 0 0,-2-1 0 15,1-9 0-15,4-9 0 0,0-3-700 16,-5-6-339-16,7-7-145 0,2-10 126 0,5-7 98 15,4-6 63-15,7-8 111 0,-4-4 105 16,5-6 85-16</inkml:trace>
  <inkml:trace contextRef="#ctx0" brushRef="#br0" timeOffset="18211.538">23199 12525 621 0,'14'-15'845'0,"0"6"-63"0,0 0-78 16,-4 4-67-16,3 0-34 0,4 3-26 0,-6-2-48 16,6 3-45-16,0 1-67 15,6-2-19-15,-1 4-18 0,2-1-75 0,7-1-100 0,6 0-228 0,4 1-367 16,4 2-165-1,19 0-268-15,1 1-272 0,0 0 131 0,0 1 44 0,3 0 135 16,-3 0 51-16,4-2 131 0,-1 2 56 16</inkml:trace>
  <inkml:trace contextRef="#ctx0" brushRef="#br0" timeOffset="19029.247">25049 12092 673 0,'0'0'645'0,"0"0"-35"0,0 0-44 0,0 0-4 16,-17 14-11-16,6-3-56 0,-5 5-66 15,-9 6-20-15,-5 8-7 0,-4 7-29 0,1 2-61 0,-10 14-29 16,-4 0-11-16,-2 6 4 0,2-2 40 16,-1 3-74-16,-3 2-37 0,3-3 37 0,3-6-34 15,1-3-88-15,10-10-120 16,6-5 0-16,8-10 0 0,6-8 0 0,1 0 0 15,5-9 0-15,2 0 0 0,5-8 0 16,1 0 0-16,0 0 0 0,15-33 0 0,8-4 0 0,15-18 0 16,0-7 0-16,6-9 0 15,7-5 0-15,4 2 0 0,0-3 0 0,5 4 0 16,-5 3 0-16,0 3 0 0,-3 5 0 0,-1 8 0 16,-6 7 0-16,-11 11 0 0,-4 5 0 15,-9 7 0-15,-4 8 0 0,-3 4 0 0,-4-2 0 16,0 5 0-16,-2 2 0 0,1 4 0 15,-5 2 0-15,-4 1 0 0,7 8 0 0,-7 1 0 16,0 9 0-16,-4 6 0 0,-2 7 0 16,-4 15 0-16,-1 8 0 0,-3 2 0 0,-6 17 0 15,-1-5 0-15,1 5 0 0,-4-2 0 16,3-2 0-16,4-13 0 0,-3-6 0 0,6-3 0 16,6-13 0-16,2-5 0 0,3-8 0 0,6-5 0 15,3-3 0-15,2-5 0 0,5-6 0 16,5-8 0-16,10-8 0 0,15-14 0 0,13-10 0 0,2-7 0 15,0-5 0-15,-4 0 0 16,-3 5 0-16,-16 10 0 0,-2 4 0 0,-11 7 0 0,-2 5 0 16,-6 4 0-16,-5 4 0 15,2 0 0-15,-7 3 0 0,-1 4 0 0,0 2-75 16,-3 2-1254-16,0 0 89 0,0 0 145 16,0 0 120-16,0 0 107 0,10 9 90 0,-2-5 145 0,-1-2-29 15,6 3 133-15</inkml:trace>
  <inkml:trace contextRef="#ctx0" brushRef="#br0" timeOffset="19392.863">26919 11983 93 0,'6'-19'841'15,"-3"1"-48"-15,-6 2 15 0,-4 2-78 0,-6-1-38 0,-7 0-55 0,-8 4-26 16,-19-4-49-16,-8 4-34 15,-3 4-40-15,-4 6-15 0,1 2-19 0,-4 8-67 16,6 7-293-16,-7 14-94 0,3 6 0 16,8 7 0-16,5 11 0 0,6-1 0 0,1 10 0 15,16 2 0-15,3 1 0 0,10-10 0 0,10 2 0 0,8-1 0 16,7-4 0-16,9 1 0 16,13 3 0-16,-2-12 0 0,0-6 0 0,0-3 0 15,0-6 0-15,-7-8 0 0,-3-1 0 16,-8-8 0-16,-2-1 0 0,-4-3 0 0,-1-5 0 0,-1 1 0 15,-5-2 0 1,0-3 0-16,0 0 0 0,-22-4 0 0,2-1 0 0,2 2 0 16,-9-3 0-16,-4 3 0 0,-3 0 0 15,-7 3 0-15,-17 5 0 0,8-4-276 0,7 3-1064 16,0-2 141-16,1 1 145 0,4-3 146 0,1 1 22 0,6-1 89 16,1 0 89-16,-1-2 142 15</inkml:trace>
  <inkml:trace contextRef="#ctx0" brushRef="#br0" timeOffset="30801.177">13481 13346 37 0,'-3'-5'811'0,"-2"-2"-44"0,-5 6-85 0,-3 0-49 0,-1-1-41 15,-6-1-12-15,-7 2-21 0,-4 5-23 16,-8-1-48-16,-1 5-30 0,-15 7-8 0,-2 5-36 16,-9 12-76-16,-2 11 20 0,0 12 3 15,0 5-234-15,-15 27-127 0,5 11 0 0,2 10 0 16,11 9 0-16,4 0 0 15,13 4 0-15,7-3 0 0,20-21 0 0,8-1 0 16,13-5 0-16,9-6 0 0,12-3 0 0,7-6 0 0,12-3 0 16,2-9 0-16,6-6 0 15,6-7 0-15,1-6 0 0,0-6 0 0,-4-8 0 0,-3-9 0 16,0 1 0-16,0-9 0 0,-4-6 0 16,-7-3 0-16,-1-6-101 0,4-4-1172 0,7-9 104 15,2-7 152-15,-12-1 60 16,-3-6 94-16,-3-2 103 0,-10 1 82 0,0-7 53 15,-2 6 92-15</inkml:trace>
  <inkml:trace contextRef="#ctx0" brushRef="#br0" timeOffset="32075.11">13709 13834 510 0,'0'0'536'0,"4"17"0"16,-4-4-22-16,0-1-23 0,-3 9-22 15,2 4-44-15,1 9-34 0,-3 2-53 16,-3 19-25-16,5-2 7 0,-5 2-26 0,6-2 12 0,-3 5-72 16,-2-3-3-16,5 0-4 0,-3 1-26 15,0-4-52-15,3 3-11 0,-4-13-23 0,4-7 16 16,-3 0-23-16,0-6-8 0,3-3-3 16,-3-2-15-16,3-6 4 0,0 0-27 15,-1-3 38-15,1-4-26 0,0 2-30 0,0-9-12 0,0 2 9 0,0-6-12 16,0 0 0-16,0 0-34 15,-7-31 38-15,4 13-4 0,-1-6-33 0,1-2 11 0,0-7 14 16,-1 0-7-16,1-2-3 16,0-1-1-16,0-2-3 0,2 0 15 0,1-2 14 15,0-1-7-15,4-13-26 0,2 4-4 16,-2-2 8-16,6 0 33 0,1 1-33 0,2-3-11 0,7 4-16 16,0 4 23-16,1-2 37 15,7 1-37-15,-1 5-7 0,1 0-15 0,2 8 18 16,1-2 37-16,0 4-33 0,3 3-14 15,-3 2 6-15,-4 7-3 0,-2 3 33 0,-3 4-22 16,-1 2-3-16,-3 2-20 0,-1 1 12 16,3 2 7-16,-6 4 16 0,0-1-20 0,-1 3 1 0,1 2 7 15,-1 0-15-15,-3 3 37 0,2 0-14 0,0 1-8 16,-5 5 7-16,4-3 12 16,-4 5-12-16,3-1 27 0,-4 2-27 0,2 1-14 0,-2 1 29 15,1 1-18-15,-3 0 48 16,2 4-63-16,-2 3 3 0,0-1 1 0,-4 4 25 0,0-2 27 15,-4 1-56-15,0 3-4 16,1 0 41-16,-4 5-19 0,1-5 23 0,-1 0-11 16,3-2-23-16,-3-4 15 0,1 2-26 15,2-4 38-15,-3-2-46 0,4-3-18 0,0 2 67 16,-1-2-33-16,8-1 11 0,-4 1-12 16,6 1-10-16,1 0 25 0,3 0-33 0,4 2 41 0,3-2-15 15,4 4 11-15,0 0-33 16,2 0 3-16,1-2 27 0,-3 3-5 0,3-2 42 15,-4 2-41-15,0-1 3 0,-2 3-18 0,-5-1 33 0,-3-4 27 16,1 5-45-16,-7-6-4 16,-1 4 0-16,-6-3 0 0,-1 2 0 0,-4-1 0 0,-2-2 0 15,-3 2 0-15,-7-8 0 16,-1 3 0-16,-2-4 0 0,-2-3 0 0,-2-4 0 0,-1-3 0 16,-2-1 0-16,-1-5 0 15,0 1 0-15,3-3 0 0,-2 1 0 0,6-1 0 16,4 2 0-16,-1 0-548 0,8 2-133 15,-2-2-440-15,5 2 4 0,0-1 179 0,3 3 56 0,0-2 89 16,7 3 89-16,-6-5 116 16,6 5-30-16</inkml:trace>
  <inkml:trace contextRef="#ctx0" brushRef="#br0" timeOffset="32751.266">15180 13892 74 0,'0'0'536'0,"7"-2"-7"16,-7 2-15-16,0 0 22 0,0 0-75 15,0 0-25-15,14 2-4 0,-14-2-45 0,3 9-26 16,-3-4 0-16,0-5-44 0,-3 12-12 16,-2-7-14-16,2 4-5 0,0 0-85 0,-1 1 12 15,-2 4-42-15,-1 1 11 16,-4 3 12-16,1 2-75 0,-3 8 11 0,-1 1-18 0,-7 12-30 15,1 1 18-15,-7 1-25 0,3-1-16 16,-1 4 8-16,2-5 34 0,-4 1-15 16,3 1-8-16,-1-3 11 0,5 0 8 0,0-4-11 0,5-8 37 15,5-3-123-15,1-2 0 16,1-1 0-16,5 0 0 0,3-7 0 16,3 6 0-16,1-3 0 0,6 0 0 0,3 1 0 15,2-3 0-15,5 2 0 0,7-2 0 0,1-1 0 16,5-2 0-16,-1-3 0 0,2-3 0 15,0-2 0-15,-3-1 0 0,0-2 0 0,-5 0 0 0,2-2 0 16,-7-2 0-16,3 1 0 16,-4-1 0-16,-3-1-142 0,1 2-454 0,-5-1-7 0,0-3-573 15,1 3 85-15,-4-4 119 0,1 1 75 0,0-2 66 0,2-3 94 16,-2-2 56 0</inkml:trace>
  <inkml:trace contextRef="#ctx0" brushRef="#br0" timeOffset="33064.843">16010 14106 44 0,'4'-5'663'0,"-4"2"11"0,0 3-26 0,0 0-27 16,0 0-36-16,0 0-53 0,0 0-59 16,0 0 34-16,-28 16-53 0,15-4-48 15,-1 8-27-15,-3 2-6 0,0 6-16 0,-7 8-14 16,1 3-31-16,8-7-21 0,2-2-34 0,2 1-8 15,4-3-226-15,4 0-23 0,0-3 0 0,0 1 0 16,6-1 0-16,3-1 0 0,1-2 0 16,4-5 0-16,2 0 0 0,5-6 0 0,2-6 0 15,4-2 0-15,6-8 0 16,4-4 0-16,12-13 0 0,-2 2 0 0,1-6 0 0,-5-4 0 16,-6-2 0-16,-3-1 0 15,0-2 0-15,-13 7-302 0,1 3-298 0,-5 2-122 0,-7 0 48 16,3 5-450-16,1-1 126 0,-4 2 82 15,-1 3 75-15,-2-1 159 0,5 3 16 0,-4-5 67 16</inkml:trace>
  <inkml:trace contextRef="#ctx0" brushRef="#br0" timeOffset="33266.824">16950 14009 640 0,'3'21'704'0,"-3"0"-27"0,-6 0 8 0,2 0-37 0,-5 9-89 15,-1 0-23-15,-8 13-37 0,-3-2 11 16,-2 1-60-16,-1 0-63 0,-4 2-18 0,-2-3-45 16,2-1-30-16,-3-3-74 0,1-4-120 15,9-3-92-15,4-10-176 0,-3 5-253 16,6-9-204-16,-3-2-466 0,3-9 138 0,0-2 11 0,1-6 123 0,-1-2 70 16,1-8 57-16,-2 0 115 15,-1-11 59-15</inkml:trace>
  <inkml:trace contextRef="#ctx0" brushRef="#br0" timeOffset="33519.564">16667 14006 439 0,'14'-3'599'15,"-1"1"12"-15,5 2-12 0,1 2-25 16,6 1-12-16,2-1-30 0,7 8-22 0,11 5-52 16,-1 7-11-16,-3-1-89 0,1 9-31 15,-2-2-14-15,-3 6-8 0,-6 3-67 0,-6-2-3 16,-9-4-23-16,-2-2 0 0,-7 1-22 15,-4-3-18-15,-6-1-20 0,-4 6-14 0,-7-1-130 16,1-4-8-16,-15 7 0 0,-3-4 0 0,4-9 0 16,-1-3 0-16,-2-3 0 15,7-6 0-15,2-5-250 0,0-1-275 0,5-4-454 16,4-7-119-16,-1 0 66 0,4-3 94 0,5-2 115 16,4 2 60-16,0-2 163 0,0 1-6 15</inkml:trace>
  <inkml:trace contextRef="#ctx0" brushRef="#br0" timeOffset="34219.325">17853 14193 614 0,'0'0'681'0,"0"0"-3"15,0 0-71-15,0 0-23 0,0 13 4 16,-3-1-48-16,-5 0-59 0,-2 8-20 0,-7 5-40 16,-6 8-30-16,-1 7-26 15,-1 3-56-15,-5 0-19 0,2 4-37 0,-3-2-25 0,1-1 6 16,-1 0-22-16,3-3-52 16,1-1-66-16,0-3-94 0,7-10 0 0,2-3 0 0,5-3 0 15,3-9 0-15,2 2 0 0,-1-5 0 16,5-3 0-16,1-5 0 0,3-1 0 0,0 0 0 15,13-30 0-15,4 3 0 0,11-16 0 16,9-16 0-16,4-2 0 0,4-6 0 0,-1 5 0 16,4-1 0-16,-4 5 0 0,-6 5 0 0,3 3 0 15,-10 10 0-15,-3 5 0 0,-2 5 0 16,-5 4 0-16,-4 9 0 0,-6 0 0 0,-1 6 0 16,0 1 0-16,-3 2 0 15,0 0 0-15,2 2 0 0,-4 0 0 0,1 5 0 0,-6 1 0 0,10 10 0 16,-6-2 0-16,2 8 0 15,-1 10 0-15,-2 6 0 0,0 5 0 16,-3 17 0-16,-3 2 0 0,0 2 0 0,-2 0 0 16,-1-5 0-16,2-3 0 0,1-8 0 15,3-8 0-15,0-5 0 0,6-4 0 0,-2-1 0 16,3-3 0-16,0-5 0 0,3-7 0 0,0-2 0 16,4-7 0-16,7-3 0 15,6-11 0-15,17-12 0 0,8-15 0 0,-5-3 0 16,2-5 0-16,-2 0 0 0,-13 9 0 0,0 1 0 0,-6 4 0 0,-4 10 0 15,-7 4 0-15,-3 5-980 16,-4 3-278-16,0 6 122 0,-3 1 142 0,-1 3 67 0,-6 3 104 16,0 0 68-16,-3 14 62 15,0-2 127-15</inkml:trace>
  <inkml:trace contextRef="#ctx0" brushRef="#br0" timeOffset="34570.533">18605 14816 372 0,'24'-50'428'0,"7"-15"22"0,0-5 49 16,6-3 4-16,-3-1-8 0,3 8 12 0,-1 4-64 16,-2 7 11-16,-7 12-37 0,0 7-37 15,0 1-23-15,-6 7-7 0,0 10-19 0,-8 2-22 0,1 0-26 16,-1 7-11-16,1 0-11 15,-3 1 29-15,2 5-48 0,-2 3-18 0,-1 0 3 0,3 4-130 16,1 8-97-16,-1 1 0 16,-2 8 0-16,-1 7 0 0,0 4 0 0,-4 3 0 15,2 16 0-15,-5-1 0 0,-3 6 0 16,-6 1 0-16,-2-1 0 0,-2-3 0 0,-7 4 0 16,0-4 0-16,-7 12 0 0,0-15 0 0,-4-2 0 0,-2-3 0 15,-1-5 0-15,0-4 0 16,0-6-369-16,5-10-245 0,2-7-537 0,0-5 83 15,0-6 70-15,0-2 156 0,0-7 46 16,-6-3 99-16,2-6 83 0,-9-9 48 0</inkml:trace>
  <inkml:trace contextRef="#ctx0" brushRef="#br0" timeOffset="34736.388">18527 14689 748 0,'0'-6'849'0,"6"4"-30"16,-6 2 33-16,17 1 12 0,1-1-26 15,2 1-30-15,3-1-75 0,8 1-62 16,3 4-50-16,5-3-233 0,2-1-388 0,3-1 0 15,4 0 0-15,13-2 0 0,1-5 0 0,-1 0 0 0,-2-3-779 16,-4-6-527-16,-2-3 155 16,-4-6 116-16,-5-5 112 0,0-4 59 0,-6-2 134 15,3-17 45-15,0-8 141 0</inkml:trace>
  <inkml:trace contextRef="#ctx0" brushRef="#br0" timeOffset="34886.694">19788 13668 722 0,'0'0'1191'0,"-24"14"-126"15,10 1-89-15,-3 6-124 0,-3 2-55 0,-8 11-90 16,-3 5-92-16,-3 0-72 16,3 4-174-16,1 2-123 0,2 1-191 0,11 6-621 0,-3-1-699 15,10-2 189-15,6-9 44 0,4-3 109 16,1 0 122-16,8 11 113 0,1 1 81 16,8-2 22-16,2-2-7 0</inkml:trace>
  <inkml:trace contextRef="#ctx0" brushRef="#br0" timeOffset="35584.858">21644 14383 424 0,'3'-3'640'0,"-3"3"-51"15,4-5-9-15,-4 5-6 0,6-4-38 0,-6 4 26 0,7-1-41 16,-7 1 1-16,11 0-16 0,-11 0 4 0,10 3-7 16,-7 0-27-16,1 3-44 15,-1 1 15-15,-3 1-78 0,-3 3-369 0,2 6 0 0,-8 3 0 16,-1 1 0-16,-4 9 0 0,-6 7 0 15,-4 10 0-15,-4-1 0 0,-3 10 0 0,-6 3 0 16,-1 0 0-16,3-3 0 0,5-11 0 16,2-4 0-16,5 0 0 0,6-9 0 0,7-5 0 15,3-4 0-15,7-5 0 16,0 5 0-16,7-3 0 0,6 0 0 0,4-3 0 16,3 2 0-16,8-1 0 0,13 3 0 0,0 0 0 15,3-2 0-15,1-1 0 0,-5-5 0 16,6 2 0-16,-9-2 0 0,-3-2 0 0,-3-1 0 15,-7-2-909-15,3-2-338 0,-10-3 204 16,1 4 86-16,-5-6 86 0,-2-1 30 0,-1 0 115 0,-10 0 44 16,16-5 53-16</inkml:trace>
  <inkml:trace contextRef="#ctx0" brushRef="#br0" timeOffset="35746.467">22451 15231 480 0,'10'3'1348'0,"1"4"-45"0,-8-6-332 15,3 3 31-15,-6-4-120 0,7 3 16 16,-7-3-98-16,0 0-293 0,0 0-507 0,0 0 0 16,0 0 0-16,0 0 0 0,0 0-243 15,0 0-1004-15,0 0 145 0,0 0 101 0,0-16 44 16,4 9 175-16,6-3 7 0,0 2 64 0,3 0 78 16,5-5 45-16</inkml:trace>
  <inkml:trace contextRef="#ctx0" brushRef="#br0" timeOffset="36153.728">23507 13753 305 0,'21'34'741'0,"3"12"-64"0,10 17 150 0,0 9-86 16,3 11-41-16,-2 7-41 15,3 27-93-15,-4 12-82 16,-8 0 15-16,-1 6-12 0,-11-27-18 0,-4 6-11 0,-10-3-74 15,-4 1-190-15,-10-3-194 0,-6-3 0 16,-17 15 0-16,-1-28 0 0,-21 13 0 16,-6-7 0-16,-10-6 0 0,-13-5 0 0,-8-8 0 15,-3-9 0-15,14-17 0 0,-4-8 0 0,3-1 0 16,-6-11-231-16,3-8-1035 0,-4-9 130 16,1-9 138-16,11-4 142 0,-18-10-19 15,-1-9 86-15,-2-5 67 0,-1-9 89 0,7-10 41 0</inkml:trace>
  <inkml:trace contextRef="#ctx0" brushRef="#br0" timeOffset="85861.322">5626 11492 29 0,'0'0'589'0,"2"-3"36"16,-2 3-18-16,0 0-19 15,0-7 4-15,0 7-74 0,0-6-42 0,0 6 12 0,0 0-23 0,-3-5-33 16,3 5 23-1,-3-5-76-15,3 5-18 0,-7-5-52 0,3 3 15 0,4 2-52 16,-10-3-19-16,1 3-14 0,0-1-49 16,9 1-190-16,-22 0 0 0,8 2 0 0,3 0 0 15,-9 0 0-15,3 3 0 0,-4 0 0 16,0 0 0-16,-3 2 0 0,-2 1 0 0,2 0 0 16,-7 3 0-16,3 1 0 0,-3-1 0 15,-2 4 0-15,5 1 0 0,0 0 0 0,-2 1 0 16,2 1 0-16,-6 8 0 0,0-1 0 15,3 1 0-15,-3 5 0 0,3-2 0 0,-2 4 0 16,2 0 0-16,0 5 0 0,3-2 0 0,-2 4 0 16,2 0 0-16,-2-3 0 15,5 2 0-15,-2 2 0 0,0-3 0 0,3 2 0 0,3-1 0 16,1-6 0-16,7-5 0 0,-2 1 0 16,5 0 0-16,0-3 0 0,-1 5 0 0,5-7 0 15,-1 0 0-15,4 1 0 0,-1-3 0 16,1 2 0-16,-1-3 0 0,1-1 0 15,3 3 0-15,0-3 0 0,0 2 0 16,3-3 0-16,1 5 0 0,-1-6 0 0,-2 4 0 0,2 0 0 16,0-2 0-16,0-1 0 0,0-2 0 0,1 2 0 15,-1-1 0-15,0-1 0 0,2-2 0 16,-2-2 0-16,0 2 0 0,-2-4 0 0,2 2 0 16,0-1 0-16,0-4 0 15,1 5 0-15,-1-3 0 0,0 0 0 0,1-1 0 0,0-1 0 16,-1 1 0-16,1 3 0 15,2-2 0-15,-2-2 0 0,-1 2 0 0,4-1 0 0,-3 0 0 16,2-1 0-16,-2 1 0 0,2 3 0 16,1-2 0-16,0 1 0 0,0 3 0 0,-3-3 0 15,5 4 0-15,2-1 0 0,-7-1 0 16,9 1 0-16,-6 0 0 0,4-2 0 16,1 3 0-16,0-1 0 0,-2-1 0 0,2 2 0 0,3 0 0 15,-2-2 0-15,2 2 0 0,-3-2 0 16,3-1 0-16,-5 2 0 0,3-3 0 0,1-2 0 15,-4 0 0-15,4-1 0 16,-3 1 0-16,1-1 0 0,-1-1 0 0,2 1 0 16,2-1 0-16,-2 0 0 0,4-4 0 15,-3 7 0-15,3-5 0 0,0 2 0 0,0 0 0 16,4-2 0-16,2 4 0 0,-1-2 0 16,1-1 0-16,-6-2 0 0,4 3 0 0,-1-2 0 15,0-2 0-15,1 1 0 0,-1 0 0 0,-2-3 0 16,0-1 0-16,-2 1 0 0,1 2 0 15,0-3 0-15,-3 1 0 0,2-2 0 16,-1-2 0-16,1 2 0 0,-4 1 0 0,4-1 0 16,-2 0 0-16,0-2 0 0,-1-1 0 0,1 1 0 0,2-1 0 15,-5 1 0-15,0 1 0 16,2-1 0-16,-3-3 0 0,1 1 0 0,0-1 0 16,1-3 0-16,-2 0 0 0,2 2 0 15,-2-3 0-15,2 0 0 0,-4-3 0 0,2 2 0 16,0 0 0-16,-2-2 0 0,1 1 0 15,-2-1 0-15,0-2 0 0,1 4 0 0,-2-4 0 16,0 6 0-16,-2-2 0 0,2 1 0 0,-5-1 0 16,2 0 0-16,1-3 0 0,-1 4 0 15,-2 0 0-15,1-3 0 0,-2 2 0 0,0 0 0 16,0-2 0-16,0 1 0 0,0-1 0 0,-2 1 0 16,2 0 0-16,-1 3 0 15,1-2 0-15,0-2 0 0,-3 4 0 0,3-2 0 0,0 1 0 16,-4-3 0-16,4 6 0 0,-3-3 0 0,2-1 0 15,1-1 0-15,-3 2 0 16,0 0 0-16,0 1 0 0,2-4 0 0,-2 3 0 0,0-1 0 16,-1-2 0-16,1 4 0 15,-1-2 0-15,1-2 0 0,0 4 0 0,2-2 0 0,-2-1 0 16,-3 2 0-16,5 0 0 16,-2 1 0-16,-3 1 0 0,5-1 0 0,-3 0 0 15,-2 2 0-15,3-1 0 0,2 1 0 16,-2-1 0-16,-3-1 0 0,5 2 0 0,-5-2 0 0,2 0 0 15,3 2 0-15,-2-2 0 0,-3 0 0 0,3 2 0 16,-1-2 0-16,1 0 0 16,0 2 0-16,2-2 0 0,-2 1 0 0,-2 1 0 0,2-2 0 15,0 5 0-15,0-3 0 16,0-2 0-16,2 3 0 0,-2-2 0 0,0 0 0 0,0 0 0 16,0 0 0-16,-2 0 0 15,2-1 0-15,0 1 0 0,2-1 0 0,-2 0 0 0,0 2 0 16,0-2 0-16,2 0 0 15,-2 1 0-15,3-3 0 0,-3 3 0 0,3-2 0 16,-3-3 0-16,3 5 0 0,3-3 0 0,-3 0 0 16,3-1 0-16,0 1 0 0,-2-2 0 0,2 2 0 15,3-3 0-15,-3 3 0 16,5-2 0-16,-5 1 0 0,4-2 0 0,0 3 0 0,-1-3 0 16,5 2 0-16,-4-1 0 0,3-2 0 0,1 2 0 15,-4 0 0-15,3 1 0 16,3-1 0-16,-6 1 0 0,3 0 0 0,0 2 0 0,-2 0 0 15,2 0 0 1,-1 0 0-16,-1 0 0 0,2 0 0 0,-3 1 0 0,3 1 0 0,0-2 0 16,0 2 0-16,0-1 0 15,1-2 0-15,-1 0 0 0,0 2 0 0,4-1 0 16,-4 1 0-16,1-2 0 0,2 0 0 16,-3 2 0-16,1-2 0 0,-1 1 0 0,0-2 0 0,-2 3 0 15,-1-1 0-15,2 2 0 16,-2-1 0-16,0-1 0 0,0-1 0 0,-3 1 0 15,2-1 0-15,1-3 0 0,3 4 0 0,-3-4 0 16,-3 3 0-16,2-4 0 0,0 3 0 16,2-3 0-16,-7 5 0 0,5-3 0 0,-3 2 0 15,0 1 0-15,-2-2 0 0,2 2 0 16,0-1 0-16,-3 0 0 0,0 1 0 0,3 1 0 0,-2-1 0 16,-1 0 0-16,0-2 0 15,4 3 0-15,-4-2 0 0,0 1 0 0,0-2 0 16,3 3 0-16,-3-2 0 0,0 3 0 15,0-6 0-15,0 6 0 0,-3-1 0 0,3-1 0 0,-4 1 0 16,4 0 0-16,-1 0 0 16,-2 2 0-16,-3-3 0 0,2-2 0 0,-2 4 0 15,-1-4 0-15,-1 3 0 0,-1-4 0 0,-1 3 0 16,-1 0 0-16,0-2 0 0,-2 7 0 16,-1-3 0-16,-2 1 0 0,-2 1 0 0,0 4 0 0,-4 0 0 15,0-2 0-15,-2 2 0 16,0 2 0-16,1 0 0 0,-4 0 0 0,3 0 0 0,3 2 0 15,4-1 0-15,0 2 0 0,6-2 0 16,-2 0 0-16,3 0-1062 0,3 1-159 16,0 5 82-16,0-2 156 0,4 0 67 15,2 3 179-15,1 5-8 0,1 3 112 0,6 7 19 0</inkml:trace>
  <inkml:trace contextRef="#ctx0" brushRef="#br0" timeOffset="87559.046">7109 12377 662 0,'0'-5'674'0,"-3"0"7"0,3 5-33 16,-1-8-48-16,1 8-60 16,0-8-8-16,0 8-44 0,-3-5-41 0,3 5-30 15,0 0 0-15,0 0-45 0,0 0-15 16,0 0-48-16,3 27-18 0,1-4-8 0,2 4-45 0,-3 23-3 16,4 9-235-1,1 6 0-15,-2 20 0 0,4 4 0 0,0 8 0 0,-2 8 0 16,2 5 0-16,0 4 0 0,-3 4 0 0,4 23 0 15,-2-25 0-15,-2 2 0 0,0-2 0 16,-3 0 0-16,2-5 0 0,-2-2 0 16,-1-3 0-16,0-7 0 0,-2-5 0 0,1-5 0 15,-2-5 0-15,1-17 0 0,-1-3 0 16,-1-2 0-16,-1-3 0 0,1-3 0 0,1-12 0 16,0-3 0-16,-3-6 0 0,3-1 0 0,0-4 0 15,-3-3 0-15,3-5 0 0,0-1 0 16,0-5 0-16,0 0 0 0,0-1 0 0,0-5 0 0,-3 3 0 15,3-4 0 1,0-2 0-16,0-3 0 0,3 5 0 0,-3-4 0 0,0-2 0 16,0-3 0-16,-3 9 0 0,3-9 0 0,0 7 0 15,0-7 0-15,0 0 0 0,-1 5 0 16,1-5 0-16,0 0 0 0,0 0 0 16,0 0 0-16,0 0 0 0,0 0 0 0,0 0 0 15,0 0 0-15,0 0 0 0,-10-12 0 16,10 12 0-16,-3-9 0 0,3 9 0 0,0-3 0 15,0 3 0-15,0 0 0 0,-4-7 0 0,4 7 0 16,0 0 0-16,0 0 0 0,-3-7 0 16,3 7 0-16,0 0 0 0,0 0 0 0,0 0 0 15,0 0 0-15,-1-3 0 0,1 3 0 16,0 0 0-16,0 0 0 0,0 0 0 0,0 0 0 16,0 0 0-16,0 0 0 0,0 0 0 15,0 0 0-15,0 0 0 0,0 0 0 0,-2-5 0 16,2 5 0-16,0 0 0 0,0 0 0 15,-4-7 0-15,1 3 0 0,-1-2 0 0,-2-3 0 16,2-1 0-16,-7-4 0 0,1-3 0 0,-4-8 0 16,-2-4 0-16,-5-10 0 0,-6-1 0 15,3-2 0-15,-7 2 0 0,4 2 0 0,-1 1 0 0,4 11 0 16,4 2 0-16,3 5 0 16,-1 3 0-16,5 1 0 0,-4 1 0 0,7 3 0 15,0 1 0-15,-1 0 0 0,1 2 0 0,3-1 0 16,0 2 0-16,0 1 0 0,1 0 0 15,2 2 0-15,1-3 0 0,0 3 0 16,3 0 0-16,0 4 0 0,0 0 0 0,0 0 0 0,7-5 0 16,-7 5 0-16,20 8 0 0,-7-3 0 0,2 7 0 15,4 0 0-15,6 10 0 16,6 6 0-16,2 5 0 0,-1 5 0 0,2 0 0 16,-1 2 0-16,-5 1 0 0,2 2 0 15,-2-2 0-15,0-1 0 0,2 1 0 0,-6 0 0 0,0-4 0 16,0 4 0-16,0-3 0 15,-7-7 0-15,0-3 0 0,-3-2 0 0,0-1 0 16,3-1 0-16,-4-2 0 0,-3-1 0 16,4-4 0-16,-7 2 0 0,3-2 0 0,-2-4 0 15,1 0 0-15,-2-1 0 0,0-3 0 16,0 0 0-16,-4-2 0 0,1 0 0 0,0-2 0 0,2-4 0 16,-3 4 0-16,-3-5 0 0,14-2 0 0,-7-3 0 15,3-7 0-15,4-5 0 16,3-7 0-16,10-16 0 0,4-3 0 0,9-12 0 0,6-2 0 15,1-2 0-15,4 1 0 16,1 4 0-16,-4 0 0 0,0 4 0 0,-14 13 0 0,-3 4 0 16,-4 8 0-16,-10 2 0 15,-3 7 0-15,-1 0 0 0,-2 5 0 0,-4 0 0 16,-1-1 0-16,-3 3 0 0,-2 2 0 16,-1 1 0-16,-1 0 0 0,-2 0 0 0,0 2 0 15,-1 1 0-15,4 3 0 0,-9-5 0 16,1 4-481-16,8 1-740 0,-13 2 89 0,-1 2 93 0,0 2 123 15,-3 2 34-15,0-1 134 16,-4 3 44-16,-6 0 108 0</inkml:trace>
  <inkml:trace contextRef="#ctx0" brushRef="#br0" timeOffset="88898.146">7002 16250 338 0,'0'0'793'0,"3"-4"49"15,-3 4-72-15,0 0-55 0,2-6 11 0,-2 6-82 16,0 0-44-16,0 0-16 0,0 0-47 16,0 0-42-16,0 0-82 0,0 0 26 0,0 20-144 15,-2-8-295-15,-1 4 0 16,-4 8 0-16,1 6 0 0,-4 3 0 0,-7 14 0 0,3-2 0 15,-3 4 0-15,-1-3 0 16,-2-1 0-16,3-5 0 0,4-7 0 0,3-7 0 0,2-6 0 16,1-4 0-16,1 0 0 0,-1-1 0 15,3-5 0-15,-3-2-928 0,1-7-323 16,2 2 127-16,4-3 111 0,-10-8 75 0,3 0 100 16,3-6 101-16,-2-2 101 0,3-2 14 0</inkml:trace>
  <inkml:trace contextRef="#ctx0" brushRef="#br0" timeOffset="89161.806">6818 16110 44 0,'7'-6'678'0,"0"3"-12"0,0 2-10 15,2 0-9-15,-9 1 1 0,21 5-37 0,-6 1-23 16,5 1-82-16,0 6-25 0,8 2-23 16,-1 2 3-16,10 9-47 0,1 2-72 0,-4-2-29 15,-3 4 7-15,-1 2-26 16,-8-9-230-16,-6 0-64 0,-2-1 0 0,-8-2 0 0,-2 4 0 15,-4-2 0-15,-4 3 0 0,-5 4 0 16,-6 1 0-16,-9 5 0 0,-6-1 0 0,3-3 0 16,-4-4 0-16,4-6 0 0,3-6 0 15,3-4 0-15,4-1 0 0,-3-3 0 16,6-3 0-16,0 1 0 0,4-3 0 0,3 0 0 16,7-2-157-16,0 0-487 0,0 0-78 0,0 0-436 15,0 0 45-15,14-16 156 0,-1 12 74 0,4-3 131 16,1 3 56-16,5 0 56 15</inkml:trace>
  <inkml:trace contextRef="#ctx0" brushRef="#br0" timeOffset="89415.495">7310 16755 7 0,'11'19'532'0,"-5"3"38"15,-2-1-64-15,2-2 71 0,-3-1 27 16,1-2-50-16,1-1-44 0,1-2-29 0,0 0-49 16,1-4 0-16,0 0-64 0,1-6 12 15,1-2-8-15,1-4-81 0,5-7 47 16,1-5-58-16,5-10-35 0,6-13-18 0,-3-5-44 0,-4-1-1 15,-2-3-62-15,-8 1-120 0,-3 11 0 16,-4 5 0-16,-3 6 0 0,-4 6 0 0,-5-3 0 16,2 9 0-16,-8 0 0 15,2 3 0-15,-4 5 0 0,0 4 0 0,-3 2 0 0,3 5 0 16,2 3 0-16,2 0-708 16,2 2-521-16,8-1 94 0,0 1 145 0,6 0 100 0,0 1 78 15,5 0 90-15,5 3-27 16,5-4 157-16</inkml:trace>
  <inkml:trace contextRef="#ctx0" brushRef="#br0" timeOffset="89899.412">8383 16365 472 0,'0'0'864'0,"-13"5"26"0,7-2-37 15,1 4-45-15,-5 5-45 0,0 6-11 16,-4 5-89-16,-6 16 14 0,-4 1-126 0,0 4-44 15,-3-1-116-15,2 5-391 0,2 0 0 16,-4-2 0-16,3 0 0 0,0-4 0 0,7-4 0 16,-1-8 0-16,8-7 0 0,0-3 0 15,3-5 0-15,0-3 0 0,1 1 0 0,-1-7 0 16,0-4-1170-16,3-3-51 0,4 1 104 0,-13-20 108 0,6 4 52 16,0-8 138-16,0-8 90 15,1-3 92-15</inkml:trace>
  <inkml:trace contextRef="#ctx0" brushRef="#br0" timeOffset="90144.878">8110 16256 651 0,'14'-11'734'0,"2"4"-57"0,2 1-51 15,-4 1 10-15,6 1-33 0,-2 1 1 16,1-1-79-16,3 1-53 0,5 2-21 0,0 2-19 16,1 1-34-16,6 0-29 0,-3 3-34 15,3 2-34-15,0 0-40 0,0 3-145 0,0 0-116 0,-7 4 0 16,-2-1 0-16,-6 3 0 15,-7 0 0-15,-3 2 0 0,-6 3 0 0,-5 1 0 16,-5 2 0-16,-8 5 0 0,-7 8 0 0,-6-4 0 0,0-1 0 16,-5-3 0-16,8-7 0 15,4-6 0-15,5-4 0 0,1-5-79 0,3-2-669 0,5-4-440 16,-1 0 19-16,8-1 138 0,0 0 126 16,0 0 49-16,-3-8 93 0,3 8 81 15,17-9 64-15</inkml:trace>
  <inkml:trace contextRef="#ctx0" brushRef="#br0" timeOffset="90481.101">8801 16641 312 0,'3'16'663'0,"-6"-1"-19"0,0-1 0 0,0-1 4 16,-2 1-41-16,2 0-26 0,-1-3-71 0,1 0-19 0,0 0-14 16,0-4-68-16,-1 2-21 15,4-3-61-15,-3 0-51 0,3-2-1 0,0-4-48 16,0 0 8-16,0 0-8 0,10-13-11 15,-4-8-182-15,9-7-34 0,8-15 0 0,4-3 0 16,1 0 0-16,6 3 0 0,-4 3 0 16,2 2 0-16,1 6 0 0,-2 1 0 0,-6 8 0 15,-2 7 0-15,-2 1 0 0,-4 4 0 16,0 3 0-16,-4 3 0 0,-1 4 0 0,1 3 0 16,-6 5 0-16,4 3 0 0,-2 5 0 0,-6 3 0 15,-2 8 0-15,-2 1 0 0,-5 8 0 16,-5 10 0-16,-5 0 0 0,-2-1 0 0,1-3 0 15,-3-1 0-15,6-10 0 0,0-5 0 16,4-6-254-16,0-7-1008 0,-1-2 123 0,1-7 115 0,0-3 71 16,-3-5 119-16,2-4 78 15,0-3 15-15,1-6 67 0</inkml:trace>
  <inkml:trace contextRef="#ctx0" brushRef="#br0" timeOffset="90597.317">8989 16558 279 0,'0'0'703'0,"7"0"-62"0,-7 0-75 0,14 7 18 16,-8-5-36-16,1 3 6 15,3 0-66-15,1 1-93 0,2-1-120 0,-3-1-167 16,7 3-298-16,1-2-145 0,2-3-584 16,1-3 118-16,6-3 68 0,-3-2 29 0,7-3 179 15,0-5-7-15</inkml:trace>
  <inkml:trace contextRef="#ctx0" brushRef="#br0" timeOffset="91012.94">9632 16350 268 0,'0'0'770'0,"0"0"-66"0,-7 17-79 0,-1-4 38 15,-2-1-4-15,-2 7-4 16,-3 4-48-16,-3 4-26 0,-5 10-89 0,-1 2-1 0,0 1-63 16,0 0-14-16,4 4-24 15,-1 0-32-15,0-2-272 0,2 1-86 0,4-11 0 16,5-5 0-16,1-3 0 0,1-5 0 16,1-1 0-16,1-4 0 0,2-2 0 0,1-2 0 0,0-2 0 15,0-4 0-15,3-4 0 16,0 0 0-16,0 0 0 0,6-35 0 0,-2 11 0 15,8-8 0-15,0-11 0 0,4 0 0 16,1 0 0-16,-3 2 0 0,4 0 0 0,-5 11 0 16,1 3 0-16,-4 7 0 0,-4 2 0 15,1 2 0-15,0 2 0 0,-3 5 0 0,2-3 0 16,-5 4 0-16,2 3 0 0,-3 5 0 0,0 0 0 0,0 0 0 16,10 20 0-16,-10-7 0 15,0 4 0-15,0 3 0 0,4 3 0 0,-4-1 0 16,0 3 0-16,3-5 0 0,0 0 0 15,4-1 0-15,0-3 0 0,4-2 0 0,-1-4 0 0,3-4 0 16,1-3 0 0,0-6 0-16,6-4 0 0,1-6 0 0,2-4 0 0,1-5 0 15,-3-1-235-15,-4-1-1064 0,3 1 74 0,-2 1 141 16,-4 3 94-16,-2 3 107 0,0-2 116 16,1 3 67-16,1 0 123 0</inkml:trace>
  <inkml:trace contextRef="#ctx0" brushRef="#br0" timeOffset="97881.737">10018 16583 100 0,'-1'-6'588'0,"-2"1"-55"0,0-4 40 16,0 2-26-16,2-1 12 0,-2 1-1 0,3-1-25 15,-3-1-23-15,0 1-19 0,0-2-10 16,1 1-9-16,2 0 1 0,-3 0-11 0,3-3 0 0,-3 5-60 16,0-2 4-1,2 0-365-15,1 1-41 0,-3 3 0 0,0-2 0 0,3 1 0 16,-4 2 0-16,4-1 0 0,0 5 0 15,0 0 0-15,0 0 0 0,0 0 0 0,-3 25 0 16,6-5 0-16,-2 8 0 0,2 4 0 16,0 4 0-16,1 2 0 0,-1-1 0 0,3 0 0 15,-2-5 0-15,0-1 0 0,3-7 0 0,-1-4 0 0,1-4 0 16,4-2 0-16,-1-5 0 16,0-7 0-16,4-5 0 0,2-10 0 0,5-9 0 15,10-19 0-15,9-16 0 0,-1-10 0 16,2-1 0-16,-7 4 0 0,-7 18 0 0,-6 3 0 15,-5 14 0-15,-6 6 0 0,1 6 0 16,-7 3 0-16,-1 5 0 0,-3 3 0 0,0 6 0 16,0 0 0-16,0 0-179 0,-10 15-1091 15,7-6 138-15,-5 4 79 0,2 1 159 0,2 1 38 16,4-1 145-16,0 0-49 0,3-2 116 0,-2 0 15 0</inkml:trace>
  <inkml:trace contextRef="#ctx0" brushRef="#br0" timeOffset="98184.668">10770 16317 547 0,'7'-4'826'0,"-4"2"31"0,1 1 3 0,-4 1-19 0,0 0-7 0,0 0-74 15,-1 15-45-15,-8-2-71 16,2 5-8-16,-8 6-85 0,-1 3-431 0,-8 11-120 16,-4 0 0-16,1 3 0 0,0 2 0 15,2-3 0-15,2-1 0 0,-1-2 0 0,6-5 0 16,5-5 0-16,2-2 0 0,2 0 0 0,5-2 0 0,1-3 0 15,3-1 0-15,0-3 0 16,3 0 0-16,4 0 0 0,4-3 0 16,2-2 0-16,4-2 0 0,0-3 0 0,4-2 0 15,-1-2 0-15,4 0 0 0,-3-2 0 16,3 0 0-16,-1-1 0 0,-2 0 0 16,0-1 0-16,-2-1 0 0,-4 2 0 0,1 0 0 0,-5-2 0 15,2 1 0-15,-6-1 0 0,-7 0-179 16,5-2-1102-16,-5-2 64 0,-1 2 122 15,-6-2 164-15,3-1 56 0,-5 3 67 0,2-2 71 16,-4-1 52-16</inkml:trace>
  <inkml:trace contextRef="#ctx0" brushRef="#br0" timeOffset="98346.161">10725 16835 1515 0,'-10'-5'685'0,"4"-2"-63"0,2 4-75 0,0-1 11 15,4 4-3-15,-3-6 19 16,3 6 21-16,0 0 8 0,10-6-44 0,-3 3 3 16,3 1-41-16,4 0-226 0,-1 1-295 15,8-3 0-15,-1 4 0 0,1-2 0 0,3-1 0 0,-7 2 0 16,4-3 0-16,-1 1 0 15,-3-2 0-15,0 1 0 0,-6 0 0 0,0-2 0 16,-2-3 0-16,-2 0-1270 0,-4 3 34 16,-3-1 104-16,-3-5 123 0,-4 2 112 0,-7-2 122 15,-3-3 68-15,-7-4 48 0</inkml:trace>
  <inkml:trace contextRef="#ctx0" brushRef="#br0" timeOffset="98529.673">10650 16449 778 0,'-6'-7'837'0,"3"2"-88"0,3 1-46 16,0 4 72-16,9-6 40 0,-5 3-37 0,5 1-52 15,6 0 26-15,1-2-107 0,8 1-50 16,4 1-557-16,3-1-38 0,3 0 0 16,3 0 0-16,0 0 0 0,2 0 0 15,-2 2 0-15,-6-2 0 0,0 2 0 0,-1 1 0 0,1-1 0 16,-7 2 0-16,-4 0 0 0,-2 3-298 16,-2-3-1046-16,-5 1 156 0,-4 0 123 0,-4-1 108 15,-3-1 97-15,0 0 123 0,0 0 74 16,-13 8 82-16</inkml:trace>
  <inkml:trace contextRef="#ctx0" brushRef="#br0" timeOffset="103953.47">5964 12310 204 0,'0'0'555'0,"0"0"-11"16,0 0-19-16,0 0-34 0,0 0-22 0,0 0-26 16,0 0-48-16,0 0 0 0,0 0-42 0,0 0-7 0,0 0-40 15,0 0-23 1,0 0-41-16,0 0-4 0,0 0 23 0,0 0-75 0,0 0-7 0,3 6-31 16,-3-6 13-16,10 1-35 15,-10-1-7-15,14 0-7 0,-1-1-19 0,-3-1 4 16,4-3-38-16,3 1-3 0,-2-2 19 15,8-2-42-15,-3-1 1 0,8-6-12 0,3-1-33 0,9-3 22 16,2-4 19-16,-4 0-38 16,2-2 16-16,2-1-64 0,-2 1 19 0,-5 1-15 15,5 2-12-15,-12 0 16 0,-4 6-45 0,3-3 11 16,-2 3 0-16,2-2-44 0,-7 1-20 16,1 3 16-16,-1-2-56 0,-3 4 3 0,0-5 1 0,0 2-12 15,-3-2 8-15,0-1-4 16,0 3 49-16,-1-6 11 0,0 3 22 0,-2 1 7 0,-1-2 30 15,0 1-33-15,1-3 44 16,-1 2-14-16,1 0-4 0,-4-2 44 16,2 2-3-16,-2 0-11 0,4-1 33 0,-5 1-41 15,1 2 48-15,-1 0-36 0,1 2 21 0,1 0 20 0,-2 3-23 16,-2-1 0-16,2 3-27 16,-2 2-21-16,3-2-23 0,-4 0 4 0,1 1 41 15,2-1-8-15,-2 0-10 0,2 2 3 0,2 0 22 16,-5 0 19-16,1-1 11 0,2 2 4 15,1-3-26-15,-1 2 11 0,-1 0-19 0,2-1 34 0,2-1 11 16,-2-1-19-16,7-2 23 16,-4-3 111-16,5 1 34 0,1-2-41 0,-2 4 0 0,2-3-11 15,2-1-19-15,-1-4-3 16,4 2-5-16,0 1-10 0,-1-3-4 0,0 3-12 16,-3 2 5-16,0 0-8 0,-3 3 3 15,-1-1 35-15,-3 5-12 0,-3 2 11 0,1-1-30 0,-2 1-25 16,-2 3-49-16,-1-2-49 15,-3 6-78-15,3 0-96 0,-3 0-142 0,0 0-529 16,0 0 79-16,0 0 96 0,0 0 4 16,-16 9 176-16</inkml:trace>
  <inkml:trace contextRef="#ctx0" brushRef="#br0" timeOffset="104850.218">6244 12372 416 0,'10'-1'455'0,"-3"-3"-64"0,4 2-15 0,1-3-8 16,3 0-55-16,1-2-15 15,5-1-37-15,-1-5-23 0,5 0-11 0,2-4-19 0,3 0-25 16,5-8-23-16,2 0-22 0,-2-4 22 15,2 4-37-15,-3-3-4 0,-3-2-37 16,0 4 0-16,-7 1 0 0,-1 5-30 0,-2-2 30 16,0-1-49-16,-1 3-7 0,1-3-22 0,-1 0-19 15,-6 2 4-15,4-2 3 0,1 2-14 16,-1-2 11-16,-5 5 0 0,4-5 0 0,-3 5 11 16,0-4-4-16,-1 4 22 0,5-5-10 0,-5 6-23 15,1-2 19-15,-1-3-8 0,-1 3 19 16,0 2-15-16,2-5-11 0,-3 3 22 0,-1-1 4 15,3 1-26-15,-2 0 7 16,-4 7 11-16,2-2 4 0,2-1-29 0,-4 4 10 0,3-3 12 16,0 3 0-16,-2-3 3 0,4 3-22 15,-1-3 23-15,0-2-19 0,5 0 18 0,-2-1-11 16,0 1-14-16,6-3 18 0,1 1-26 16,-5-4 3-16,6 5-10 0,-1-2-1 15,1 2 23-15,-4 2-33 0,-5-2 25 0,5 3 8 16,-5 3-19-16,1 1 0 0,-4 2-22 0,-3 0-15 15,1-1 0-15,1 3-71 16,-5-1-137-16,5 2 3 0,-1 0 71 0,-4-3-37 0,2 5-120 16,-2-3-427-16,2 4 51 0,-3-2 53 0,-3 4 93 15</inkml:trace>
  <inkml:trace contextRef="#ctx0" brushRef="#br0" timeOffset="109741.715">5717 12751 338 0,'0'0'369'0,"0"0"40"0,-7-3-36 16,7 3-5-16,0 0-10 0,0 0-1 15,0 0-11-15,0 0-33 0,0 0 15 0,0 0-38 16,-3-5-18-16,3 5-26 0,0 0 0 0,0 0-12 16,0 0-40-16,0 0-12 0,0 0 1 15,0 0-20-15,0 0-29 0,11-10 4 16,-5 10-30-16,-6 0-4 0,7-3 12 0,-1 0-8 16,-6 3-30-16,11-1 11 0,-11 1-3 15,10-1 11-15,-10 1-26 0,10-2 14 0,-10 2-18 0,14 3-41 16,-7-2 15-16,-1 4 15 15,1-4-15-15,4 3 30 0,-1 0-19 0,-3 1-30 0,3 0 19 16,0 0 4-16,0 1-30 0,1-1 22 16,-1 1-15-16,-3-2 19 0,4 3-22 15,-1 1-4-15,-4-2 29 0,4 2-21 0,-2-2-23 16,2 0 22-16,-4 2 8 0,1-1-8 16,1 0-22-16,-2-1 8 0,-2 0-5 0,2 1-6 0,-2 1 14 15,3-2 30-15,-4 1-45 16,-2 0 8-16,2-2 11 0,0 3 7 0,0-2 0 0,-2-3-18 15,2 4 4-15,-3-1-12 16,3-1 15-16,0 1-4 0,-2 0-7 0,2-3 15 16,1 5 4-16,-4-3-4 0,3-2-11 15,-2 5-23-15,1-3 34 0,2 0-26 0,-1 1 37 0,-3 1-19 16,3-4 8-16,-2 3-15 16,2 1-11-16,-3-3 26 0,3 4-15 0,0-3 0 15,-2 0 7-15,3 1 4 0,-1 0-25 0,-3 1-16 16,3-2 48-16,-2 2-10 0,1 0-4 15,2-1-16-15,-1 0 16 0,-3 0-26 16,1 1 44-16,1-4-37 0,-1 5 4 0,2-3 22 16,0-2 15-16,-3 3-15 0,0-6-14 0,4 10 6 0,-4-5-36 15,1-1 29-15,-1 3 19 16,0 0-11-16,3 0 3 0,-3-4-3 0,0 5 0 16,0-2-15-16,0-1 25 0,0 2-40 15,0 1 15-15,0-2 63 0,0-2-81 0,0 2 25 16,0 1 15-16,0-7-37 0,3 10 7 15,-6-5 16-15,3 2 21 0,3-2-22 16,-3 1 16-16,0-2 10 0,0-4-18 16,0 7 11-16,0-1-12 0,0-6 12 0,0 7-26 15,0-7 22-15,0 5-37 0,0-5 22 0,0 7 1 0,-3-1 3 0,3-6 37 16,-3 6-41 0,3-1 8-16,0-5-4 0,-5 7 48 0,5-1-63 0,0-2 8 0,0-4 7 15,-3 8-15-15,3-4-37 16,-3-1 41-16,3-3 26 0,-1 8 11 0,1-8-41 15,-2 6 48-15,2-6-51 0,-1 8 51 16,1-5-59-16,0-3 15 0,0 8 7 16,-3-2 4-16,3 1-7 0,3-3 7 0,-3 5 15 15,0-3 11-15,0 1-26 0,0-3-4 0,1 5 4 0,-1-4 37 16,2 1-40-16,-2-1-1 16,0 3 4-16,1-2-8 0,-1 2-6 0,3 1 32 15,-3 1-7-15,0-2-40 0,3 5 43 0,1-2-32 16,-4 0 7-16,1-3 18 0,-1 3-3 15,3-2 7-15,-3 0-18 0,3-5-5 0,-3 5-6 0,0-1-64 16,3-4-30 0,-3 0-119-16,0 3-175 0,0-7-219 0,0 0-447 0,0 0 63 15,0 0 100-15,0 0 72 0,0 0 122 16,1-23 97-16,-1 6 18 0</inkml:trace>
  <inkml:trace contextRef="#ctx0" brushRef="#br0" timeOffset="111727.125">6192 12568 96 0,'0'0'384'15,"0"0"-49"-15,-6-1-15 0,6 1-18 0,0 0-16 16,0 0-32-16,0 0-27 0,0 0 26 0,0 0-22 16,0 0 11-16,0 0-23 0,0 0 27 15,0 0-8-15,0 0-3 0,0 0-12 0,0 0-25 16,0 0 3-16,0 0-19 0,0 0 30 0,0 0-11 15,3 15-26-15,-3-15 12 16,3 8 17-16,-3-6-66 0,1 4-8 0,-1-6 27 0,3 8-20 16,0-2-17-16,0-1-27 15,-3 1 7-15,3 1-18 0,2-3-19 0,-2 4 19 0,0 0 15 16,-2-2-52-16,5 2 11 0,-3-1 3 16,-2-1-18-16,2 4 19 0,0-4-45 0,1 2 14 15,-3-1-2-15,2 1-1 0,0-1 3 0,0 2-3 0,-2 0 19 16,1-2-26-16,-1 2 22 15,2 0-12-15,0-2-10 0,-3 2-4 0,3-2-11 16,-2 0 48-16,2-1-52 0,-3 1 4 16,4 1-4-16,-1 0 37 0,-3-1 34 0,4 1-16 15,-4-1-55-15,3-2 0 16,0 2 19-16,-2 1 29 0,1-2-55 0,2 1 29 0,-1-3-22 16,-3 4-7-16,3-2 55 15,-2 1-25-15,3-4-1 0,-1 4-33 0,0-4 14 0,-3 4 12 16,0-7-15-16,4 8-11 0,-4-4 22 15,3 0 19-15,-3-4-41 0,3 7-8 0,-3-7 34 16,0 7-7-16,0-7 14 0,0 9-11 0,0-6-11 0,0 2 8 16,0-5 3-16,-3 8 52 15,3-4-67-15,0 4-3 0,0-2 14 16,0 1 46-16,0-3-31 0,0 4 0 0,0-3-18 16,0-5 3-16,0 11-22 0,0-4 4 0,0-1 34 15,0-1 3-15,0 2-34 16,3-1 8-16,-3-2 19 0,0 3-12 0,0-2 16 0,0-5-12 0,0 9 34 15,0-6-45 1,0 3 0-16,0-6 0 0,0 10 0 0,1-6 0 0,-1-4 0 16,0 9 0-16,3-5 0 0,-3-4-8 15,0 7 16-15,0-7-8 0,0 8 0 16,0-6 0-16,0-2 0 0,3 9 0 16,-3-4 0-16,-3-2 0 0,3-3 0 0,0 9-12 15,0-9-3-15,0 8 4 0,0-4 15 0,0-4 0 0,-4 9 26 16,4-6-49-16,0 3 23 15,-3-2 7-15,3 2-7 0,0 1-4 16,-3-4 0-16,3 4 0 0,0-7 0 0,-3 8 0 16,2-2 0-16,1-6 0 0,0 8 0 0,0-4 0 0,-3 1 0 15,3-5 0-15,0 8-8 16,0-8 16-16,-3 4-8 0,3-4 0 0,0 8 0 0,0-8 0 16,0 7 0-16,0-1 0 0,0-6 0 15,0 4 0-15,0-4 0 0,3 8 0 16,-3-8 0-16,0 5-4 0,0-5-11 0,3 3 34 0,-3-3-19 15,0 9-4-15,0-9-4 16,0 4 8-16,0-4 12 0,0 4-12 0,0-4 0 0,0 0 0 16,0 7 0-16,0-7 0 0,0 7 0 15,0-7 0-15,0 7 0 0,0-7 0 16,0 6 0-16,0-6 0 0,0 6 0 0,0 1 0 16,0-7 0-16,0 9 0 0,0-4 0 0,0-2 0 15,0 5 0-15,0-2 0 16,0 0 0-16,0-1 0 0,1 3 0 0,-2-3 0 0,1 0 0 15,0 1 0-15,0-6 0 16,0 10 0-16,0-5 0 0,0-1 0 0,0-4 0 16,-3 7 0-16,3 0 0 0,0-7 0 0,0 7 0 0,0-7 0 15,-3 8 0-15,3-5 0 16,0-3 0-16,0 9 0 0,0-4 0 0,-4-1 0 0,3 2 0 16,1-6 0-16,-3 9 0 15,3-3 0-15,-3-2 0 0,3 3 0 0,-3 0 0 0,0-1 0 16,2-1 0-16,-2 2 0 15,0 1 0-15,0-2 0 0,3 2 0 0,-1-5 0 16,-2 5 0-16,3-2 0 0,0-2 0 16,0 3 0-16,0-1 0 0,0 1 0 0,0 2 0 0,0-2 0 15,0 2 0-15,0-2 0 16,0 3 0-16,0-2 0 0,0 1 0 0,3 1 0 16,-3 0 0-16,0-2 0 0,0 2 0 0,0-2 0 0,0-1 0 15,0 2 0-15,0-1 0 16,0-2 0-16,0 2 0 0,0-1 0 0,0 1 0 0,0-4 0 15,0 3 0-15,0-1 0 16,0-1 0-16,-3 2 0 0,3 0 0 0,0 0 0 16,0 0 0-16,0-2 0 0,0 4 0 15,0-1 0-15,0 0 0 0,0 1 0 0,3-1 0 16,-6-1 0-16,3 1 0 0,0-1 0 16,0 0 0-16,0-3 0 0,0 5 0 0,0-4 0 0,0 1 0 15,0-6 0-15,0 10 0 16,0-7 0-16,0-3 0 0,0 9 0 0,0-5 0 15,0-4 0-15,0 8 0 0,0-8 0 0,0 5 0 0,0 0 0 16,0 1 0-16,0-6 0 16,3 8 0-16,-3-3 0 0,0 1 0 0,0-1 0 0,0 0 0 15,0 2 0-15,0-1 0 16,0-1 0-16,0 2 0 0,0 0 0 0,0-1 0 16,0-1 0-16,0 1 0 0,0 0 0 15,0-6 0-15,0 8 0 0,-3-3 0 0,6-1 0 16,-3-4 0-16,0 7 0 0,-3-2 0 15,3-5 0-15,0 8 0 0,0-3 0 0,0-2 0 0,0 5 0 16,0-3 0-16,-4 0 0 16,4 1 0-16,-3 1 0 0,2-4 0 0,1 5 0 15,0-3 0-15,0-5 0 0,0 11 0 0,0-4 0 16,-3 0 0-16,3-3 0 0,0 4 0 16,0-3 0-16,0 1 0 0,-3-1 0 0,3 2 0 0,0-1 0 15,0-1 0-15,0 1 0 16,-3-1 0-16,3 0 0 0,-1 1-41 0,1-6-41 0,0 10-67 15,-2-5-34-15,2-5-89 16,0 5-171-16,0-5-238 0,-1 4 44 0,1-4-379 16,0 0 85-16,0 0 105 0,0 0 51 15,0 0 68-15,0 0 70 0,-6-16 71 0</inkml:trace>
  <inkml:trace contextRef="#ctx0" brushRef="#br0" timeOffset="116724.234">6094 13558 137 0,'-7'-2'294'0,"7"2"1"15,0 0-16-15,0 0 22 0,-3-5-14 0,3 5-11 0,0 0-23 16,0 0-45-16,0 0 1 0,0 0 3 15,0 0-22-15,0 0 15 0,0 0-27 0,0 0 20 16,0 0-16-16,0 0 4 16,-8 8-18-16,8-1 18 0,-3-2-11 0,3 0-11 0,0 3-15 15,-1 1 7-15,1 1-41 16,0 1 19-16,-2 1-52 0,2 1 19 0,0-1-23 16,0 1 0-16,2-1-18 0,-2 1-15 0,-2-1 10 15,2 2-29-15,0 0 34 0,0-2-4 16,0 2-30-16,2-1 34 0,-2-1-34 15,-2 1-8-15,2 1 16 0,0-3-27 0,2 3 19 16,-4 0-3-16,4-2-5 0,-2 2-33 0,-2-3 19 0,2 3 0 16,-1-3 3-16,1-1 12 15,0 2 3-15,0 0 0 0,0-3-22 0,-3-1 12 16,6 1-5-16,-6-1-7 0,6-1 26 16,-3 1-26-16,0-2 0 0,0 0 34 0,0-1-16 0,0 2 8 15,0-4-33-15,0-3 22 16,0 11-12-16,0-11-14 0,0 4 41 0,0 3-8 0,0-7-7 15,0 7 23-15,0-7-38 16,-3 8 33-16,3-5 12 0,0 5-38 0,0-2-7 16,0 1 37-16,0-3-59 0,0 3 37 0,0-1-4 0,3-1 8 15,-3 2 11-15,-3-1-38 16,6-2-7-16,-3 3 15 0,0-2 19 0,0-2 3 0,0-3-7 16,1 13 15-16,-1-8-38 15,0 0 5-15,0 2 14 0,2-2 0 0,-4 0 34 16,2 2-49-16,2-3-37 0,-2 4 45 15,1 1-23-15,2-2 12 0,-3 3 14 0,0-2 53 16,3-1-64-16,-3 2-26 0,0 0 19 16,4-2 15-16,-4 3 7 0,0-3 0 0,1 0-33 15,2 1 25-15,-3-1-14 0,0-1 26 16,0-1-4-16,0 2 19 0,0-1-41 0,3-1 11 16,-3-1-7-16,0-4 10 0,0 11 31 0,0-7-27 0,0-4-40 15,0 6 29-15,3 0-11 16,-3-4 26-16,0-2-26 0,1 9 19 0,-1-9-8 0,3 5-25 15,-3-5 36-15,0 8 0 16,0-8 23-16,0 3-33 0,3 3-24 0,-3-6 27 16,3 7 4-16,-3-3 7 0,0-4-22 15,1 6 34-15,1-4-68 0,-2-2 34 0,1 11-8 16,-1-6 34-16,0 0 15 0,0-5-38 16,3 10 12-16,-3-5 7 0,0 0 12 0,0-5-35 15,0 8-17-15,4-1 10 0,-4-2 34 16,0 1-52-16,0-1 37 0,0-2-15 0,1 4 22 15,-1-7-18-15,0 10 11 0,0-5-15 16,2-3 0-16,-1 5 34 0,-1-7-19 16,3 7 7-16,-3-7-10 0,0 7-9 0,0-3 5 15,0-4 37-15,3 7-12 0,-3-7-10 0,0 7-8 16,0-7 4-16,0 4 3 0,0-4 0 16,0 7-3-16,0-7 37 0,0 6-22 0,0-6-16 15,0 6 1-15,0-6-19 0,0 6 34 0,0-6-4 16,3 7 7-16,-3-7-44 0,0 7-4 15,0-5-8-15,0-2 23 0,1 9 30 0,2-5-38 16,-3-4 4-16,0 4 41 16,0 3-22-16,0-7 33 0,0 6-37 0,0-6 11 0,0 8-29 15,0-8 29-15,0 7-11 0,0-2 4 0,0-5 33 16,0 9-41-16,-3-4 8 16,3-2 7-16,0 4-7 0,-1-1 11 0,1-6-30 0,0 9 48 0,0-6-40 15,0-3-12 1,0 8 23-16,0-8 0 0,0 9-4 0,0-4 11 0,0-5 4 15,-3 10-15-15,3-6-8 0,0 1 16 16,0-5-12-16,-3 7 34 0,0-5-53 0,2 5 23 16,1-7 19-16,-2 10-23 0,1-5 23 15,1-2-23-15,-4 3-11 0,4 0 4 0,-3-1 45 16,6 1-19-16,-3 1-4 0,-3 0-15 0,3-2-18 16,-1 2 44-16,-1 1-56 0,1 2 16 15,1-3 22-15,-3 2-8 0,0 0 11 0,-1-1-10 16,1 3 17-16,0-2-25 15,-1-1 15-15,-3 0 41 0,3 1-45 0,1-4-4 0,0 2 15 0,-3 2-18 16,5-3 40 0,-2 0-14-16,0-1 3 0,-2 0-37 0,2 2 8 15,0-3-8-15,-1 1 11 0,-2-2 19 0,2 6-15 16,1-3-15-16,0-3-3 0,-4 5 3 0,3-2 22 16,-2 2-3-16,2-2 14 0,1-2-32 15,-1 5 21-15,-3-2 0 0,1 0 8 0,2 0 15 16,-3-2-8-16,1 2-40 15,2 1 7-15,-3-2 3 0,3-2 5 0,-2 3-9 0,2-2 42 16,1-1-48-16,-3 1 3 16,1-1 11-16,2 1 4 0,-3-3 22 0,5 3-18 0,-5-2 0 15,6-3-12-15,-4 9 5 0,1-8 6 16,-4 4 1-16,4-3 3 0,-1 3 1 16,0-1-34-16,1 1 18 0,-3-1 16 0,2 1 40 15,-3-3-52-15,0 5-10 0,1-2-5 0,-1 0 23 16,0 0 14-16,0-2-40 0,0 2 37 15,1-1-52-15,-1 1 52 0,-1-1-23 0,2 1 8 16,-1-4 26-16,1 1-33 0,2 2 70 16,-3-1-44-16,3 1-23 0,-2-2-11 15,6-2 22-15,-11 4 46 0,8-4-35 0,-4 4-14 16,7-4 11-16,-7 3-26 0,7-3 11 0,-10 1-38 0,3 2 72 16,0-1-23-16,0 1-26 15,7-3 15-15,-13 4-11 0,2-1 26 0,2-1-15 0,-1-2 22 16,-1 4-11-16,0-2-11 15,1-1 4-15,-3 2-8 0,6-2 19 0,-6 0-26 0,1 1 26 16,2-1-11-16,1-1-1 16,-2 0 35-16,1 4-1 0,10-4 8 0,-17 0-34 15,10 0 4-15,0 1 26 0,7-1-45 16,-18 1 19-16,9 0-4 0,2 1 15 0,-3-1-30 16,-1 3-3-16,1-2-4 0,0-1 11 0,-1 3-4 15,-2 0 26-15,2 0-7 0,-2 0-30 0,3-2 26 16,-1 3-29-16,-2 0 3 0,6-3 19 0,-4 1-15 15,1 3 22-15,1-2-22 16,1 0-1-16,1-1-6 0,1 0-12 0,2-1 52 16,4-2-55-16,-10 8 33 0,6-4-15 15,-2 0 19-15,3-2-23 0,-1 0 19 0,1 3 22 0,-1-2-40 16,1 3 7-16,0-2 33 16,-1 3-22-16,3-2 33 0,-2 2-44 0,0-2 19 0,0 1-23 15,0 0-4-15,2-2-7 0,-2 5 11 16,3-4 49-16,-4 1-45 0,2-1-8 15,1 0 8-15,1 0-30 0,0-5 18 0,0 11 1 0,0-7 11 16,0 2-8-16,0-6 8 16,3 7-26-16,-2-4 22 0,2 1-15 0,0-1 34 0,-3-3 22 15,4 7-26-15,-1-3-11 16,-3-4 15-16,6 6-16 0,-5-4 65 0,3 2-61 16,-4-4 19-16,6 4 23 0,-3 2-38 15,-3-6 0-15,7 4-14 0,-4 0 36 0,1-1-36 0,0 0-8 16,3-1 18-16,-1 1 5 15,-6-3-9-15,10 5-6 0,-3-2-34 0,0-1-4 0,0 2 45 16,3-2 3-16,-3-1-18 0,1 2 45 16,2 1-53-16,-1-3 16 0,2-1-27 15,-4 0 41-15,2 0-22 0,-9 0 15 16,19 0 0-16,-10 0 0 0,1-1 44 0,1-1-48 16,-1 0 15-16,0-1 11 0,1 2-14 15,-2-1 40-15,-1-2-59 0,3 2 29 0,-2-1-18 0,1-1-4 16,1 1-11-16,-1 0 15 0,0 0 11 0,1 0 0 15,-4-1 41-15,3 1-49 16,0 0 1-16,-3-1-16 0,-1 4 27 0,4-3-15 16,-6 1 11-16,4-1 37 0,-2 1-29 15,0 0-8-15,1-1 3 0,-7 3 5 0,11-4 33 0,-7 3-30 16,2-3 19 0,-6 4-45-16,10-1 41 0,-3-1-19 0,-7 2-25 0,10-2 18 15,-6-2-15-15,-4 4 11 0,13-1-7 16,-6 0 33-16,-7 1-37 0,14-1-3 0,-4 1 7 15,-3-1 22-15,3-2-15 0,-10 3-11 16,14 0 23-16,-4-1-31 0,-3-1 31 0,-7 2-16 16,14 0 12-16,-4-1 15 0,-10 1-19 15,14 0 7-15,-4-2-26 0,-3-2 23 0,-7 4 0 16,13 0 7-16,-6 0 4 0,-7 0-49 16,17-1 53-16,-10-1-8 0,4 1-3 0,-4 1-5 15,-7 0-14-15,20-1 15 0,-9-2-23 0,-2 3 45 16,1 3-26-16,1-6 15 0,-1 6-33 15,-10-3-5-15,17 0 72 0,-7 0-83 0,-3 0 49 16,-1 1-37-16,-6-1-4 16,15 0 3-16,-9 1 12 0,-6-1 15 0,18 2-12 0,-14-1-6 15,5-1-20-15,-2 4-37 0,0-2 8 16,3-1 15-16,-3 2 10 0,-3 0 12 0,6-1 15 16,-3 0-15-16,-1 1-4 0,1-2 12 15,0 0-5-15,-7-1 5 0,14 3 40 0,-7-3 0 16,-7 0-14-16,17-3-19 0,-7 2-23 15,0-3 27-15,1 3 18 0,2-1 0 0,-3-2 15 16,1 3-41-16,2-2-7 0,-2 3 41 0,-4-2-34 16,2-2 7-16,-1 4-10 0,2 0 10 15,-10 0 34-15,13 0-44 0,-13 0 10 0,11 0 1 16,-11 0 10-16,13 0-10 16,-13 0 18-16,11 0 4 0,-11 0-19 0,11 0-3 0,-11 0-1 15,10 0 20-15,-10 0-31 0,10 0 60 16,-10 0-63-16,13-1-8 0,-13 1 22 0,10 0-7 15,-10 0 12-15,10 1 14 0,-10-1-37 16,11 0-19-16,-11 0 15 0,10 0 12 0,-10 0 3 16,7 4-37-16,-7-4 29 0,7 2 27 15,-7-2-11-15,10 4-4 0,-9-1 11 0,-1-3 11 16,9 4-15-16,-6 2 0 0,1 0 15 0,-1-1-11 16,-3 0 23-16,3-2-23 0,-1 5-19 15,1-2 4-15,-3-2-3 0,3 3 21 0,-6 1-21 16,3-2 10-16,-3 2 12 15,3-2-26-15,-2-1 44 0,-1 4-41 0,0-2 5 0,3-1 28 16,-6 3 16-16,5-2-26 16,-2 0-4-16,-3-2-11 0,2 4 7 0,1-2-3 15,-5-1-8-15,2 1 33 0,2-1-21 0,-5-1-1 16,1 0-11-16,1-1 15 0,-3 1-22 16,0-2 3-16,-1 0 26 0,1 1-18 0,-4-1 26 0,4 1 0 15,-3-2-11-15,2 1 11 16,-2 0-8-16,-2-2 23 0,2 2-26 0,3-1 7 0,-4-2-11 15,1 4 15-15,-1-3-4 16,0 0 4-16,0 0 37 0,4 2-4 0,-3-2-44 16,-1 0 18-16,0 1-7 0,0-1-11 15,1 3-11-15,-1-2 36 0,1-1-18 0,3 1 30 16,-5-1-44-16,3 2 25 0,0-2-29 16,2 0 10-16,-3 0 31 0,2 0 3 0,2-1-7 0,-1 0-4 15,-1 3-4-15,4-3 12 16,7 0 7-16,-17 1 26 0,6-2-30 0,11 1-11 15,-13 0-4-15,3 0-10 0,10 0 25 0,-11 0 11 0,11 0 34 16,-13 0-78-16,13 0-4 16,-14 0 22-16,14 0 4 0,-10 1-33 0,10-1 33 0,-14 0-4 15,14 0-7-15,-14 0-15 16,8 0 41-16,6 0-56 0,-17 0 11 0,10 0 8 16,7 0 59-16,-13-1-55 0,5-2-4 15,8 3 22-15,-16-1-4 0,9 1 4 0,-1-1-30 16,-2 0 27-16,3-3-1 0,7 4-18 15,-17-1 37-15,10-1-34 0,-2 1-11 0,1-1 8 0,1-2 56 16,1 4-60-16,-1-3-4 16,7 3-7-16,-14-5 11 0,7 4 48 0,-2-1-52 15,2-2 49-15,-1 3-49 0,-2-3 1 0,0 0 3 16,0 3 15-16,0-2-4 0,-1 1-4 16,0-1 42-16,-1 1-27 0,2-3-11 0,-4 5 26 0,4-3-11 15,-2 2 34 1,-1 1-41-16,3-2 29 0,-1 2-33 0,-2-4-11 0,3 4 37 15,0 0-45-15,10 0 56 0,-17-1-45 16,9 1 31-16,-2 0-53 0,1-2 37 16,1 1-22-16,8 1-19 0,-17 0 12 0,17 0 33 15,-13 0 15-15,5 0-22 0,8 0-8 0,-17 0 4 16,11 0-4-16,6 0-26 0,-17 1 22 0,17-1 34 0,-11 2-52 16,4-2 56-16,7 0-64 15,-13 0 4-15,13 0 1 0,-14 0 21 0,7-2 4 16,7 2-3-16,-13 0 21 0,13 0-32 15,-14 0 32-15,14 0-21 0,-11 0-8 0,11 0 11 16,-13 0-4-16,13 0-3 16,-14 0-22-16,4 0-1 0,1 2 34 0,-2-2-26 0,1 0 37 15,0 0-49-15,-2 0 12 16,2 1-7-16,0-1 6 0,0 0 20 0,0 0-27 0,10 0 38 16,-18 0-12-16,8 0 5 0,10 0-31 15,-13 0 4-15,2 0 8 0,2 0 36 16,9 0-10-16,-11 0-53 0,11 0 57 0,-14 0-8 15,14 0 0-15,-13 0-12 0,13 0 23 0,-11 0 53 16,11 0-68-16,-10-1 56 16,10 1-60-16,-7-2 1 0,7 2-16 0,-10-2 19 15,10 2 12-15,-10-3 7 0,10 3-30 16,-7-2 0-16,7 2 0 0,-10-5 0 0,10 5-12 16,-8-2 20-16,2 0-45 0,6 2 3 0,-7-5-3 0,1 2-8 15,2 0 38-15,4 3-1 16,-11-7 5-16,8 4 21 0,-3-1 16 0,2-2-49 15,-3-2-4-15,0 5-7 0,1-3 4 0,2-1 18 0,1 2-33 16,-4-1 78-16,4 1-49 16,-2 1-10-16,-1-2 18 0,2 5-19 0,4 1 15 15,-6-7-11-15,3 4 82 0,3 3-85 16,-4-5-5-16,4 5-6 0,-3-5 10 0,3 5 23 16,-4-6-23-16,4 6 56 0,0 0-63 15,-3-6-18-15,3 6 18 0,-1-7 7 0,1 7 0 16,0 0 31-16,0-4 14 0,0 4-60 15,0 0-22-15,0-6 4 0,0 6-26 0,0 0 3 16,0 0 16-16,4-5 44 0,-4 5-45 16,7-4 12-16,-7 4-4 0,7-2 11 0,-4-2-4 15,-3 4 19-15,10-2 23 0,-10 2-46 0,4-3 19 16,-4 3-18-16,7-4-49 0,-7 4-37 16,0 0-7-16,0 0-8 0,7-1 0 0,-7 1-37 15,0 0 11-15,0 0 48 0,0 0-14 16,0 0 25-16,0 0 12 0,9 4 3 0,-9-4 16 0,0 0 25 15,0 0-7-15,7 4 4 16,-7-4 3-16,0 0 38 0,0 0-23 0,8 2 23 16,-8-2-23-16,0 0 45 0,0 0 8 15,3 3 29-15,-3-3 101 0,0 0 7 16,0 0 22-16,0 0 27 0,0 0 3 0,0 0-10 0,7 2-1 0,-7-2 33 16,0 0-36-16,0 0 7 15,0 0-15-15,0 0-38 0,0 0-14 0,0 0-15 16,0 0 11-16,0 0-22 0,0 0-19 15,0 0-3-15,13-5-12 0,-13 5-3 0,8-4-19 16,-2 2 33-16,-2-2-33 16,2 1-15-16,1-2-7 0,1 2-1 0,1-2-3 0,1 0 8 15,1 0 29-15,-4 1-63 16,2-1 22-16,-1 0-49 0,2 3 9 0,-6-2 32 0,2 0-29 16,1 1 23-16,-4 1 14 0,-3 2 7 15,11-4-36-15,-8 2 14 0,-3 2 19 0,7-4-52 16,-7 4 44-16,4-3-11 0,-4 3 42 0,6-3-72 0,-6 3 23 15,0 0-4 1,7-4 8-16,-7 4-4 0,0 0 63 0,0 0-49 0,7-1-10 16,-7 1-8-16,0 0 0 0,0 0-18 15,0 0 62-15,0 0-6 0,4-4-20 0,-4 4-25 16,0 0 41-16,0 0-42 16,0 0-6-16,0 0 14 0,6-3-11 0,-6 3 37 15,0 0-37-15,4-2 22 0,-4 2 26 16,7-5-51-16,-7 5 29 0,10-5 37 0,-7 1-19 0,4 4-40 15,-7 0 48-15,7-5-41 16,0 4-15-16,-7 1 23 0,6-3 26 0,-6 3-19 16,0 0 3-16,7-3 5 0,-7 3-12 0,0 0 0 15,4-4 12-15,-4 4 14 0,0 0 1 16,0 0-35-16,0 0 57 0,6-4-38 0,-6 4-18 16,0 0 26-16,0 0-52 0,0 0 41 15,0-6-30-15,0 6 44 0,0 0-25 0,0-5-1 16,0 5-10-16,0 0 21 0,0-6 20 15,0 6 18-15,0 0-52 0,0 0-27 0,0 0 23 16,0-8 45-16,0 8-37 0,0 0-16 0,0 0 16 16,0 0-4-16,0-5 29 0,0 5-73 15,0 0 43-15,0 0-6 0,0 0 18 16,0 0-37-16,0 0 11 0,8-3 55 0,-8 3-58 0,0 0 14 16,0 0-4-16,7-2 23 15,-7 2-19-15,0 0 52 0,0 0-70 0,0 0 7 16,10 0-4-16,-10 0 30 0,0 0 22 0,0 0-26 0,0 0-14 15,6-4 3-15,-6 4-4 16,0 0 12-16,0 0-4 0,0 0 3 0,8-1-3 0,-8 1-4 16,6-2 4-16,-6 2-19 15,7-4 15-15,-7 4-3 0,7-3 51 0,0 1-44 0,-7 2 0 16,6-5-8-16,-2 4 1 16,-4 1-9-16,10-7 16 0,-10 7 15 0,6-2-11 15,-6 2 7-15,8-5 0 0,-8 5 7 16,3-4-14-16,0 2 3 0,-3 2 19 0,4-4-26 0,-4 4 7 15,0 0 15-15,0 0-18 16,3-4-5-16,-3 4 1 0,0 0 30 0,4-4-30 16,-4 4-8-16,0 0 8 0,0 0 3 0,6-2 1 15,-6 2 0-15,0 0 21 0,0 0-28 16,8-2-9-16,-8 2 8 0,0 0 34 0,0 0-30 0,0 0-15 16,0 0 3-16,0 0-44 15,0 0-7-15,0 0-23 0,0 0-15 0,0 0 8 0,0 0 30 16,0 0-49-16,0 0-4 15,0 0 1-15,0 0-12 0,0 0-37 0,0 0-89 16,0 0-83-16,7 4-70 0,-7-4-41 16,0 0-521-16,0 0 60 0,0 0 99 0,0 0 128 15,0 0 18-15,0 0 101 0</inkml:trace>
  <inkml:trace contextRef="#ctx0" brushRef="#br0" timeOffset="118171.4">5980 15108 279 0,'4'-2'331'0,"-4"2"4"0,7-5-15 0,-7 5-18 15,3-4-4-15,-3 4-49 0,4-5-14 0,-4 5-27 16,6-4-18-16,-2 0-11 0,-4 4-4 16,3-3 4-16,0-2-30 0,-3 5-4 0,8-5-26 15,-4 0-4-15,2 5-25 16,-3-4 33-16,-3 4-19 0,10-6-19 0,-6 4 20 0,3-1-35 16,-1-1-14-16,1 2 19 15,-3-1 7-15,2 0-30 0,-6 3-4 0,11-5-33 0,-11 5-19 16,10-3-29-16,-4 2-19 0,-6 1 3 15,9-4 1-15,-9 4-1 0,9-1 20 0,-9 1-20 16,7-5 20-16,-4 1-5 16,-3 4 8-16,7-1 4 0,-3-2 7 0,-4 3 15 15,7-5 3-15,-1 2-6 0,-2 0-35 16,2 0 46-16,2 1-4 0,-2-2 51 0,-2 0-51 0,2-1 15 16,1 3-15-16,1-3-8 15,1 0 15-15,-2 0-4 0,0 2 1 0,0-3 11 16,0 0-5-16,-3 3-6 0,2 0-8 0,0-1 22 0,-2 0-7 15,3 0 4-15,-3 1-4 16,2-2-8-16,-2 1-26 0,2-1 31 0,-3 2-31 0,2-1 60 16,-5 4-11-16,6-4 7 15,-2 0-18-15,-1 0 3 0,-3 4-33 16,3-8 37-16,1 6-11 0,-4 2-15 0,3-8 33 16,0 4-37-16,-3 4 8 0,3-9 11 0,2 6 7 0,-5-3-7 15,3 0 0-15,-3 6 19 0,1-9-1 16,1 6-14-16,-2-3 48 0,0 6 11 0,0-8 4 15,1 4 0-15,-1 4 7 16,0-7-22-16,-1 1-11 0,1 6 0 0,0-7-19 0,-2 2 0 16,2 5 16-16,-4-9 6 15,4 4-3-15,-3-1 0 0,-1 2-30 0,3-2 15 16,1 6-23-16,-3-8-18 0,0 6 45 0,3-4-34 0,-3 1 8 16,2-1 3-16,1-1-18 15,0 1 15-15,-3 1-1 0,3-1 23 0,0 6 4 0,0-9-19 16,0 4 22-16,0-1-25 15,0 6 14-15,-3-11-26 0,3 8 49 0,0-3-38 0,0 6-15 16,0-10 12-16,-3 3-15 16,2 3-1-16,1-4 16 0,0 2 3 0,-3-1-18 15,3 0 15-15,0 2 14 0,0-1-55 16,0-1 11-16,0 7 14 0,0-11 24 0,0 6-24 0,-3 0 20 16,3 5-20-16,0-8 31 15,-4 4-38-15,4 4 26 0,-3-9-7 0,2 6-18 16,1-3 44-16,-3 0-56 0,3 6 15 0,-7-9-12 15,7 6 16-15,-3-3 26 0,0-1-26 16,0 3 55-16,2-2-59 0,-2-2 4 0,-1 1 7 0,0 2 30 16,1-2-15-16,0 0-30 15,-1 1 64-15,1 0-52 0,0 0 40 0,0-1-3 0,0 1-34 16,2 0 11-16,-3 1 8 16,1-2 0-16,0 3-30 0,2-3 15 0,1 3-27 15,-3-1 12-15,3 5 26 0,0-12-3 16,-3 8 29-16,3-1-52 0,0 5-4 0,-3-11 19 15,3 5-11-15,0-1-8 0,0-2 0 16,0 3 38-16,0 0-19 0,0-1-12 0,0-1 16 0,-1 2 44 16,1 0-37-16,0 6 1 15,-3-12 32-15,3 7-33 0,-3 0 4 0,3 5-19 16,0-7-18-16,-3 3-19 0,3 4-38 0,-2-7 5 16,2 7-12-16,-3-5-85 0,3 5-183 15,0 0-101-15,0 0-125 0,-10-2 40 16,10 2-466-16,0 0 79 0,0 0 93 15,0 0 115-15,0 0 23 0,0 0 115 0</inkml:trace>
  <inkml:trace contextRef="#ctx0" brushRef="#br0" timeOffset="131135.374">7601 11167 335 0,'-11'0'405'15,"11"0"46"-15,-13 0-8 0,13 0-4 16,-10 0-18-16,10 0-19 0,-11 0-33 0,11 0-1 16,-7-1-66-16,7 1-8 0,-9-1-30 0,9 1 4 0,0 0-14 15,-11-4-57-15,11 4-22 16,0 0-26-16,-7-1 0 0,7 1 0 0,0 0-52 15,0 0 18-15,0 0-33 0,0 0-19 16,-13 1-14-16,13-1 3 0,0 8-23 0,0-1 35 16,-3 7 25-16,3 1-52 0,0 3 23 0,3 7-27 15,-3 3-3-15,0 11 15 0,3 13-41 16,0 7 70-16,-3 7-63 0,3 18 12 0,1 6-16 0,-7 0-11 16,6 1 8-16,-6-3-11 15,3 2-19-15,-1-6-8 0,1-17-3 0,-2-3 41 16,1-5-19-16,1-3 15 0,1-10-12 15,-2-7-17-15,1-4-9 0,-3-1 46 0,3-3-45 16,0-5 7-16,-3-1-26 0,3-7-7 16,0 0-71-16,0-3-97 0,-3-1-41 0,2-3 108 0,1-2-70 15,0-3-247-15,0-4 49 16,0-2-171-16,0 0-238 0,0 0 81 0,0 0 120 16,-7-18 0-16,4 8 55 0</inkml:trace>
  <inkml:trace contextRef="#ctx0" brushRef="#br0" timeOffset="132180.826">7495 10282 197 0,'11'15'514'0,"-11"-4"-38"0,3 7-48 15,-3 7-18-15,3 5-27 0,-3 5-62 16,3 1-27-16,-3 4-26 0,3 0-34 0,1 11-40 16,0-1-67-16,-1-7-101 0,4-6-90 15,-3 0-114-15,2-1-83 0,-3 3 12 0,1-4-176 0,-1 2-234 16,-3 1-89-1,3 2 145-15,1-4 52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40:30.91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23422 11840 416 0,'3'-7'496'15,"-3"7"-1"-15,0 0-26 0,0-7-52 0,0 7-19 0,-3-5-36 16,3 5-13-16,0 0 24 15,0-7-19-15,0 7-31 0,-4-5-2 0,4 5 36 0,0-8-48 16,0 8-45-16,-4-5-48 0,4 5 0 16,-6-5-22-16,3 0-12 0,-1 2-10 15,4 3-42-15,-7-7-7 0,0 6-30 0,0-2 11 16,-2-1-15-16,2 3 5 0,-4 1-5 16,-2-2-7-16,-1 1-26 0,4 1 7 15,-7-3-18-15,3 3 29 0,-3 0-3 0,-4-1-26 0,-3 1-19 16,0 1-4-16,1 2 45 15,-4-3-75-15,2 1 49 0,-5 0-29 0,2 1 6 16,0 2 16-16,-2 0-38 0,3 0-15 0,2-1 23 0,-1 4 15 16,1 0 14-16,-2 1-18 15,6-3-4-15,-6 3-22 0,4 4-4 0,-1-2 19 0,-1 2 3 16,-2 4-14-16,0 1 14 0,2 3-14 16,-1 0 37-16,-9 6-30 15,4 6 22-15,0-1-29 0,0-2 25 0,1 5-33 16,3 3 4-16,-3 0 7 0,2 3 23 0,1 1-38 0,-1 2 68 15,1-1-98-15,-1 5 16 16,4-1 37-16,-7 15-1 0,1 0 38 0,2-1-48 0,5 4 14 16,2-12-3-16,-3 15 7 0,4 0 27 15,-4 5-46-15,3-3-18 0,5 5 4 16,-2-1 37-16,0 5-15 0,2-2 0 0,-1 5-12 0,7-4-14 16,0 6 30-16,-1 0-15 15,4 0 7-15,1 2-26 0,2 2 68 0,-2-3-61 0,-2 2 31 16,1-1-16-16,0-3 1 15,-2-2 29-15,-2 3-7 0,4 0-41 0,0 1-11 0,-7 1 74 16,5-3 8-16,-1 3-53 0,-5-1 4 16,2-5 16-16,2 2 3 0,-2-1 14 0,6 1-55 15,-7-2 41-15,4 2 8 16,-3 3-23-16,-1-7 0 0,4 3 0 0,-4-2 0 0,4 2 0 16,-1-4 0-16,-2-2 0 0,2 2 0 15,-3-3 0-15,1 4 0 0,0 0 0 16,5 3 0-16,2-1 0 0,2 1 0 0,4-11 0 0,0 16 0 15,4 4 0-15,6 0 0 0,1 2 0 16,2 0 0-16,4-2 0 0,-3-1 0 0,3-5 0 16,0-4 0-16,0-1 0 15,-7-17 0-15,1-1 0 0,-1-3 0 0,-4 0 0 0,-5-3 0 16,-1-7 0-16,-1-7 0 16,-5 10 0-16,3-10 0 0,-1-8 0 0,-3-4 0 0,6-3 0 15,-2-3 0-15,0-4 0 0,0-4 0 16,-1-3 0-16,1-5 0 0,0-6 0 0,3 0 0 15,-11-18-149-15,4-4-563 0,-3-12-423 0,0-21 33 16,0-8 156-16,0-21 90 0,3-8 66 16,-4-1 68-16,1-10 108 0,4-1 55 15,-1 0-44-15</inkml:trace>
  <inkml:trace contextRef="#ctx0" brushRef="#br0" timeOffset="1685.913">22981 11543 234 0,'0'0'439'0,"0"0"12"0,-7-8-49 0,7 8 0 0,-10-4-41 16,6-1-33-16,-6 4 3 0,0-3-44 16,0 0 37-16,-4 2-41 0,3-2-52 0,-6 3-1 15,1 0-2-15,-2 1-24 0,-3 0-17 16,-2 0-20-16,2 0-25 0,-6 0-12 0,-1 0 4 16,1 5-26-16,-4-3 4 0,3 0-12 15,-5 5-33-15,-1-2 11 0,-1 0-11 0,1 2-7 16,4-1 11-16,-4 2-27 0,6 0-18 15,-3 0 19-15,1 3 11 0,2 3-8 0,-3-1-22 16,4 3-7-16,-10 9-8 0,2 0 11 0,4 5 42 16,-2-1-1-16,2 7-26 0,3 2-14 15,-2 4-20-15,-1 6 20 0,0 9 18 0,-3 1 7 16,7-12-22-16,2 4-26 16,-5 8 4-16,2 4 26 0,1-12-23 0,4 0 1 0,1-3 21 15,-2 3-32-15,0 0 6 0,4-1 49 16,0-2-52-16,-1-2 19 0,4 1 33 0,0-2-26 15,3-1 23-15,-3-2-20 0,7-6-6 16,-7 10 14-16,3-3-7 0,0 1 37 16,4 1-37-16,-6 1-1 0,1-1-3 0,2-1-3 0,-4 4 36 0,3-1-18 15,-3 1-22-15,3-2-8 16,-3 3 15-16,1-5 19 0,-2 4-23 0,1-3-14 16,3-2 14-16,-3-1 19 0,3-6-41 15,-3 6 26-15,4-3-7 0,3-6 10 0,-5 7-21 0,2-4 29 16,-1-5-22-1,1 1 7-15,3-3 4 0,-5 13-3 0,2-6 6 0,-7 10-6 16,9-2-5-16,-6 1-3 0,4-2 0 16,-1 0 26-16,1 6 8 0,2-4-61 0,-3 2 42 15,4-9-30-15,3-1 23 0,-6 9-42 16,6-6 19-16,-4-5 4 0,4-2-12 0,1 2 16 16,-4 0 14-16,2-1 23 0,1 1-53 15,1 1 19-15,2 1 12 0,-5-3 7 0,4 4-30 16,-1-3 0-16,2 0 0 0,-2 2 0 15,3-3 0-15,-1 1 0 0,1 0 0 16,-1-5 0-16,4 4 0 0,-4-5 0 0,4 3 0 0,-3 3 0 16,0-7 0-16,6 4 0 15,-6 5 0-15,6-3 0 0,-3 1 0 0,0-3 0 16,3 3 0-16,-3-4 0 0,3 5 0 0,-2-1 0 16,6 2 0-16,-3 1 0 0,2-3 0 15,-2 0 0-15,-1 0 0 0,0 1 0 0,2 0 0 16,1 0 0-16,-3 1 0 0,1-2 0 0,2 2 0 15,1-2 0-15,-4 0 0 0,2-2 0 16,1 2 0-16,1-2 0 0,-1 2 0 0,-2 0 0 16,3 1 0-16,-3 0 0 0,-1 1 0 0,0-1 0 15,0 5 0-15,-3-1 0 0,0 2 0 16,-3 14 0-16,3 2 0 0,-6-1 0 0,5 1 0 16,-6 1 0-16,3-2 0 0,-2 1 0 15,-4 1 0-15,7-1 0 0,0 3 0 0,3-1 0 16,3 3 0-16,-3-1 0 0,0-2 0 15,3-2 0-15,1 2 0 0,2-2 0 16,0 1 0-16,2-2 0 0,-1 0 0 0,-4-3 0 16,4 0 0-16,-4-2 0 0,0 3 0 0,-3-10 0 15,0-4 0-15,1 0 0 0,2 2 0 0,-3 9 0 16,-3-5 0-16,2 8 0 0,1-1 0 16,-3-9 0-16,3-3 0 0,-3-3 0 0,0 13 0 0,3-10 0 15,0-3 0-15,0-4 0 16,0-3 0-16,0-2 0 0,0-4 0 0,3-3 0 15,-3-2 0-15,0-2 0 0,0-2 0 16,-3-2 0-16,3-3 0 0,0 2 0 0,3-2 0 16,-3-2 0-16,0 0 0 0,0-1 0 0,0 0 0 0,0-2 0 15,0-1 0-15,0-5 0 16,0 6 0-16,0-6 0 0,0 0 0 0,0 0-540 16,0 0-596-16,-7-15 41 0,4 3 79 15,3-5 104-15,-3-4 89 0,2-6 97 0,-2-8 48 0,3-5 146 16,-4-20-45-16</inkml:trace>
  <inkml:trace contextRef="#ctx0" brushRef="#br0" timeOffset="5219.228">9710 17999 260 0,'0'5'704'0,"0"-5"-108"0,-4 9-38 0,4-3-40 16,-3-1-16-16,0 1 16 16,0 0-16-16,-1 1 5 0,1 1-42 0,-4 1-44 15,6 1-34-15,-5-1-82 0,3 0 30 16,2 1-59-16,-2 0-23 0,0-2 4 0,3-1-8 16,-4 0-7-16,4 0-55 0,-3-1-38 15,3-1-149-15,0 1 0 0,-3-1 0 0,3-5 0 16,0 8 0-16,0-4 0 0,0-4 0 0,-5 6 0 15,5-6 0-15,0 7 0 0,0-7 0 16,0 4 0-16,0-4 0 0,0 0 0 0,-3 7 0 0,3-7 0 16,0 0 0-16,-3 6 0 0,3-6 0 15,0 4 0-15,0-4 0 0,-3 5 0 0,3-5 0 16,0 0 0-16,-3 5 0 16,3-5 0-16,0 0 0 0,0 0 0 0,0 0 0 15,-1 5 0-15,1-5 0 0,0 0 0 16,0 0 0-16,0 0 0 0,0 0 0 0,0 0 0 0,13 1 0 15,-13-1 0-15,15-5 0 16,-2 2 0-16,4-1 0 0,8-2 0 0,5-5 0 16,18-2 0-16,7-1 0 0,6-2 0 15,4 1 0-15,18-7 0 0,9-2 0 0,7 1 0 16,9-5 0-16,6 2 0 0,30-8 0 0,9 2 0 16,-2-2 0-16,9 3 0 0,7 0 0 15,1 4 0-15,-1 1 0 0,2 0 0 0,5-2 0 16,0-1 0-16,1 1 0 0,-5 1 0 15,5-1 0-15,-1 1 0 0,0 0 0 0,-2 4 0 0,-6-3 0 16,-2 2 0-16,-2-2 0 16,1 3 0-16,-5-1 0 0,-4-1 0 0,-1 2 0 15,-33 3 0-15,31-6 0 0,-31 6 0 0,3 0 0 16,-1 1 0-16,-5 0 0 0,-2-1 0 16,-1 2 0-16,2 0 0 0,-7-1 0 0,1 5 0 15,-5-4 0-15,-2 2 0 0,-4 1 0 0,-6 0 0 16,-4-2 0-16,-3-1 0 0,-5 3 0 15,-16 2 0-15,-1 0 0 0,-5 0 0 0,2 3 0 16,-6-1 0-16,0-1 0 0,-3 1 0 16,1 0 0-16,-7 4 0 0,7-5 0 15,2 0 0-15,0-1 0 0,0 4 0 0,4-2 0 0,-1 1 0 16,-1 3 0-16,6-3 0 0,-3 2 0 16,-2 1 0-16,0 0 0 0,-2 1 0 15,-5 5 0-15,-7-3 0 0,17-1 0 0,-12 4 0 0,-2-1 0 16,-2 0 0-16,14-2 0 15,-6 3 0-15,-4-1 0 0,12-1 0 0,1-1 0 0,3-1 0 16,-4-1 0-16,4 0 0 16,0-2 0-16,3 1 0 0,4-2 0 0,-4 0 0 15,-3 1 0-15,3-2 0 0,-6 1 0 16,0 2 0-16,-4-2 0 0,0 1 0 0,-10 2 0 0,6-2 0 16,-6 2 0-16,-10 0 0 15,7 1 0-15,9-3 0 0,-6 2 0 0,-4 2 0 0,14-4 0 16,0 0 0-16,-12 3 0 0,-2-1 0 15,0 1 0-15,7-4 0 0,-6 0 0 16,-8 2 0-16,-2 2 0 0,-5 0 0 0,-5-1 0 0,2 0 0 16,-7 3 0-16,1-1 0 0,-1-1 0 15,-3 0 0-15,1 3 0 0,-2-1 0 0,2-2 0 16,-2 3 0-16,2-2 0 16,-1 0 0-16,-3 2 0 0,6-1 0 0,-6-1 0 0,7 2 0 15,-5-2 0-15,2 2 0 16,1-1 0-16,-1 0 0 0,6 1 0 0,-3-3 0 0,-1 4 0 15,1-3 0-15,3 0 0 0,2 2 0 16,2 0 0-16,3-1 0 0,-1 1 0 16,4 1 0-16,1 0 0 0,3-1 0 0,-1-1 0 0,1 1 0 15,-4 0 0-15,-1 1 0 0,-2-2 0 16,0 1 0-16,-3 0 0 0,2-1 0 0,-9 0 0 16,7 1 0-16,-7-3 0 15,-1 3 0-15,3-1 0 0,-5-2 0 0,-1 2 0 16,3 0 0-16,-3-1 0 0,1-1 0 0,-2 1 0 15,2 0 0-15,2 1 0 0,-6-1 0 0,6 0 0 16,-6 1 0-16,6-1 0 16,-6 1 0-16,3 1 0 0,-3-2 0 0,0 2 0 0,-1-2 0 15,1 2 0-15,-1-2 0 0,2 1 0 16,-2-1 0-16,0 2 0 0,2-3 0 16,-2 1 0-16,1 0 0 0,-4 1 0 0,0-1 0 0,4-1 0 15,-4 0 0-15,-3-1 0 0,4-2 0 16,-5 3 0-16,1-2 0 0,3 0 0 0,-6 1 0 15,2-1 0-15,-5 1 0 16,2-2 0-16,0 0 0 0,0 2 0 0,-2-1 0 0,-1-1 0 16,3 1 0-16,-3-1 0 15,0-2 0-15,0 4 0 0,0-1 0 0,-3-5 0 0,2 6 0 16,-2-4 0-16,-3 0 0 0,2 1 0 16,-7 2 0-16,1-2 0 0,-3 0 0 0,-1 2 0 15,-3-1 0-15,0 4 0 0,-4 0 0 16,1 2 0-16,-4 1 0 0,0 1 0 0,-4 2 0 15,1 3 0-15,1-1 0 0,-2 5 0 0,4 0 0 16,-3 4 0-16,2 2 0 0,9 1 0 16,-2-3 0-16,5 6 0 0,2 0 0 0,4-2 0 15,1-1 0-15,6 2 0 16,3-1 0-16,1 0 0 0,10 0 0 0,2-2 0 0,5-1 0 16,3-3 0-16,-1-3 0 0,5-2 0 15,3-2 0-15,-1-2 0 0,1-3 0 0,-3 0 0 16,2-4 0-16,-2-1 0 0,-1-3 0 15,-6-2 0-15,-1-1 0 0,1 0 0 0,-8-2 0 16,-2 1 0-16,-5 0 0 0,-5 1 0 16,-1 1 0-16,-7 1 0 0,-7 0 0 0,0 5 0 15,-7 0 0-15,-3 5 0 0,-9 5 0 0,-2 3 0 16,-16 7 0-16,4 2 0 0,6 3 0 16,10-2 0-16,4-3 0 0,6 1 0 0,7-1 0 0,3-1 0 15,5-1 0-15,3-2 0 16,3 0 0-16,3-2 0 0,7-2 0 0,1-2 0 0,5-4 0 15,-1 4 0-15,4-7 0 16,2-1 0-16,0-1 0 0,-4-2 0 0,3 0 0 16,-6-3 0-16,0 1 0 0,-1 0 0 15,-2-2 0-15,-5 0 0 0,-5 3 0 0,2-1 0 0,0 1 0 16,-6 2 0-16,0-1 0 16,2 0 0-16,1 6 0 0,-10-5 0 0,3 5 0 15,7 0 0-15,-13 0 0 0,13 0-1166 16,-18 3-36-16,12-2 107 0,-1 0 175 0,1 2 75 15,-2-1 112-15,8-2 25 0,-10 3 12 0,10-3 138 16</inkml:trace>
  <inkml:trace contextRef="#ctx0" brushRef="#br0" timeOffset="10670.742">25121 10852 201 0,'0'0'275'0,"0"0"-11"0,0 0 1 0,0 0 10 16,6-1 27-16,-6 1-27 0,0 0 27 0,0 0 0 15,0 0 29-15,0 0-26 0,0 0-18 16,1 7-8-16,-1-7 19 0,0 0-56 0,0 0-37 15,0 0-19-15,0 7 19 16,0-7-30-16,0 0-4 0,0 0-33 0,0 0-34 0,0 0-22 16,0 0 15-16,0 0-1 15,3 3-10-15,-3-3 11 0,0 0-4 0,0 0-26 0,0 0 22 16,0 0-10-16,0 0 25 0,0 0-15 16,13-7-7-16,-13 7-7 0,6-6 21 0,-5 2-14 15,-1 4 49-15,1-9-31 0,-1 3-11 16,0 2-3-16,0 4 15 0,-1-13-20 0,-2 9-10 15,-1-3-7-15,1 1 14 0,-1 3 0 16,-2-4 4-16,2 5-4 0,-5-3-30 0,1 1-14 16,3-1 7-16,-6 3 52 0,4-3-63 0,-4 5-27 15,4-1 31-15,-3 1 7 16,10 0-22-16,-20 5 3 0,10-2 0 0,-1 1 23 16,1-1-26-16,0 4-19 0,2 2 0 0,-2-1 0 15,2 2 0-15,-4 5 0 0,5-3 0 16,0 4 0-16,4-1 0 0,0 0-30 0,2-4-26 15,2 4-7-15,2-5-23 0,3 4-11 0,1-5 0 16,1-2-18-16,2-2 11 0,0 1-8 16,4-5 4-16,-1-1 15 0,1-1 7 15,0-1 16-15,-1-5 6 0,1 0 16 0,-1-2 37 16,1 0-23-16,-2 2 30 0,-4-4 19 16,3 1 4-16,-4-3 33 0,-1 4-30 0,-2 1 27 0,-1-2 25 15,1 0 1-15,-2 2 29 16,-4 1-41-16,2 0 1 0,0 0-9 0,-4 4-6 0,4 3-4 15,-6-5-1-15,6 5-7 0,0 0-18 0,-14 12 0 0,8-7 7 16,-2 3-26 0,3 1-34-16,-3 3-10 0,4-2-16 0,1-1-26 0,0 0-29 15,-1 0-12-15,4-2 4 0,4 2 27 16,-1-2 14-16,1-5-30 0,2 4 38 0,1-5-19 16,-1 1 22-16,-6-2 11 15,18-2 27-15,-11 1 3 0,3-5 41 0,-3 5-11 0,0-6-15 16,-1 3 49-16,1-3 7 15,-3 0 41-15,0-1-8 0,-1 5 8 0,0-4 15 0,-3 1 11 16,0 3 33-16,0 3-59 0,0-8-7 16,0 8 6-16,-3-8-6 0,3 8 11 0,-7-5-31 15,7 5-25-15,-7-1 7 0,7 1-37 0,0 0-14 0,0 0-42 16,-17 6-19 0,17-6 1-16,-4 3-30 0,4-3 18 0,-7 5-37 0,7-5 19 15,-3 2 0-15,3-2 14 0,0 0 45 16,0 0-10-16,-4 6 10 0,4-6 41 0,0 0-11 15,-6 3 105-15,6-3-61 0,0 0 5 16,0 0 48-16,0 0-11 0,-3 4-4 0,3-4 0 16,0 0 18-16,0 0-14 15,0 0 11-15,0 0-26 0,0 0-12 0,0 0-14 0,0 0 41 16,0 0-26-16,0 0-53 0,0 0 34 16,0 0 4-16,0 0-8 0,0 0-14 0,0 0 18 15,0 0-4-15,0 0 1 0,0 0 25 0,-7 2-48 0,7-2 15 16,0 0-19-16,0 0-7 15,0 0 26-15,0 0-8 0,0 0-14 0,0 0-1 16,0 0 31-16,0 0 29 0,0 0-74 16,0 0-1-16,0 0 23 0,0 0-15 0,0 0 34 15,0 0-12-15,0 0-18 0,0 0 22 16,0 0-7-16,0 0 26 0,0 0-34 0,0 0 19 16,0 0 0-16,0 0-22 0,0 0 29 15,0 0-4-15,0 0 9 0,0 0-31 0,0 0 4 16,0 0 4-16,0 0-1 0,0 0 8 15,0 0 38-15,0 0-23 0,0 0 0 16,0 0 11-16,0 0-14 0,0 0 6 0,0 0-21 16,0 0-4-16,0 0-4 0,0 0 0 0,0 0 0 15,0 0 0-15,0 0 0 0,0 0 0 16,0 0 0-16,0 0 0 0,0 0 0 0,0 0 0 16,0 0 0-16,0 0 0 0,0 0 0 0,0 0 0 0,0 0 0 15,0 0 0-15,0 0 0 16,0 0 0-16,0 0 0 0,0 0 0 0,0 0 0 15,0 0 0-15,0 0 0 0,0 0 0 16,0 0 0-16,0 0 0 0,0 0 0 0,0 0 0 16,0 0 0-16,0 0 0 0,0 0 0 0,0 0 0 0,0 0 0 15,0 0 0-15,0 0 0 16,0 0 0-16,0 0 0 0,0 0 0 0,0 0 0 16,0 0 0-16,0 0 0 0,0 0 0 15,0 0 0-15,0 0 0 0,0 0 0 0,0 0 0 16,0 0 0-16,0 0 0 15,0 0 0-15,0-13 0 0,0 13 0 0,-3-8 0 0,3 5 0 0,0 3 0 16,-5-9 0-16,2 2 0 16,0 4 0-16,2-4 0 0,-2 1 0 0,0-3 0 15,-3 2 0-15,5-1 0 0,-5-1 0 16,2-1 0-16,-3 3 0 0,4-2 0 0,-4-1 0 16,2 2 0-16,-4-2 0 0,2 1 0 0,1-3 0 0,-1 4 0 15,0-1 0-15,-1 0 0 16,-1 0 0-16,-1 2 0 0,2-2 0 0,1 2 0 15,-2-1 0-15,-1-1 0 0,2 1 0 16,-5-1 0-16,-1 0 0 0,4 0 0 0,-3 0 0 0,0-1 0 16,-2-1 0-16,-6 0 0 15,5 1 0-15,-5-3 0 0,0 4 0 0,1-1 0 16,-4 1 0-16,3-1 0 0,-6-2 0 16,3 3 0-16,1 0 0 0,-5 0 0 0,1 0 0 15,2 2 0-15,-5-1 0 0,5 1 0 0,-5-1 0 0,2 4 0 16,2-3 0-16,-5 0 0 15,3 3 0-15,-2-1 0 0,-1 1 0 0,0-1 0 16,-7 2 0-16,7-3 0 0,-3 6 0 16,-4-5 0-16,4 5 0 0,0-2 0 15,-3 2 0-15,-2 0 0 0,-4 2 0 16,5-2 0-16,-4 3 0 0,-1-1 0 0,2 0 0 0,-4 2 0 16,4-1 0-16,-4-1 0 15,1 4 0-15,0-3 0 0,-17 2 0 0,3 3 0 16,9-5 0-16,8 4 0 0,-17 0 0 0,10 0 0 0,-6 2 0 0,6-5 0 15,7 3 0 1,-11 1 0-16,5 0 0 0,-5 1 0 0,4-2 0 0,8 1 0 0,-15 0 0 16,0 1 0-16,4 0 0 15,-4 0 0-15,0 0 0 0,-3 4 0 0,0-3 0 16,1 1 0-16,-2 1 0 0,1-1 0 16,0-1 0-16,0 3 0 0,0-4 0 0,-1 0 0 0,1 4 0 15,4-5 0-15,-1 4 0 16,0-4 0-16,0 2 0 0,4 3 0 0,-3-3 0 15,6-1 0-15,10-2 0 0,-17 2 0 16,8-3 0-16,-8 3 0 0,10-2 0 0,4-2 0 16,1 3 0-16,-2-2 0 0,-15 4-12 15,2-2-10-15,10-1 15 0,4 1-8 0,-14 2 7 16,4-2-7-16,-3 3 12 0,9 1-5 0,-6-1-7 0,-1-2 0 16,1 6 12-16,0-4-20 15,0 3-3-15,2-4-22 0,-1 5 44 0,4-1-48 16,3-4 26-16,8 0 4 0,-2-2-42 15,-14 6 35-15,2-1-5 0,2 2-29 0,-2-4 3 0,-1 4-18 16,-1-1 44-16,-1 2-10 16,1-3-12-16,-4 3 11 0,0 0 1 0,-3 1 21 0,3 1-21 15,-2 1 29-15,2-2 30 0,0 2-30 16,4-3 3-16,-3 0-6 0,2 0-1 16,4 0 8-16,0-4 4 0,0 5-12 15,10-7 30-15,4 3-29 0,-3-3 10 0,-1-1 16 0,1 1-5 16,-11 5 35-16,-3 0-27 0,-1-4-4 0,1 3 4 15,9-4 8-15,-15 4-8 16,6-2-26-16,-4 3 11 0,3-6 19 0,2 5 0 16,-5-6-37-16,0 3-12 0,3-2 42 15,8-1-19-15,4 1 3 0,-12 2 12 0,-3-1 11 0,0 0-30 16,1 0 4-16,-1-3 29 16,0 2 5-16,0 0-20 0,1 0-6 0,-1-1-16 0,7 0 56 15,-10-1-14-15,0 1-27 16,4-1 8-16,-1 1 3 0,-3 1 27 0,11-6-23 15,-9 5-15-15,-2-1-3 0,0-1 22 16,0-2 14-16,0 2-25 0,-1 0-11 0,1-1-12 0,7 0 8 16,6-3 26-16,-16 3 0 15,11-2-15-15,4-2 7 0,-15-1 1 0,10 6-1 0,-10-5-3 16,12 2-19-16,1 1 22 0,1-3 16 0,-15 1 32 16,-2 3-40-16,12-5 30 15,5 1-26-15,-15 1-16 0,13 2 23 0,1-4-3 0,1 1-8 16,-1 2 22-16,0-3-22 0,-13 5 33 15,12-5-37-15,2 1 19 0,2 1-19 0,1-2-11 16,-4 0 4-16,1 4-8 16,-12-3 30-16,4 0-3 0,11-1-38 0,-1 3 22 15,-2-3-7-15,2 4 19 0,-19-1-34 16,15 0 8-16,-13 3-5 0,5-1 27 0,9-1 0 0,4 0-15 16,-4 0 0-16,4-3-26 15,-1 4 19-15,-2-3 25 0,2-1 1 0,0 3-27 16,-3-1 20-16,-13-2 21 0,9 3 4 0,8-2-18 0,3-2-8 15,-4 0-15-15,1 1 42 16,-1 1-12-16,1-1-11 0,-4 3-23 0,4-2 1 0,-18 2-1 16,4-1 19-16,0 3-22 0,8-2 26 15,-9 2 15-15,1 0 7 0,10-1 34 0,-14 1-56 16,12-5 18-16,-9 6 1 0,1-4-30 16,10 1-4-16,-14 0 0 0,15 0 0 15,-1-2 0-15,-11 5 0 0,-5-4 0 16,2 1 0-16,1 1 0 0,-1 2 0 0,1 2 0 0,2-2 0 15,-2 1 0-15,-1 0 0 0,1-2 0 0,2 3 0 16,1-4 0-16,1 2 0 16,-1-1 0-16,9-2 0 0,5 1 0 0,-14-2 0 0,-3 3 0 15,12-5 0-15,5 3 0 16,-1-2 0-16,-2 1 0 0,2-3 0 0,-2 4 0 0,-15-2 0 16,4 1 0-16,6 1 0 0,8-2 0 15,-1-1 0-15,1 3 0 0,-1-2 0 16,-2-1 0-16,6 1 0 0,-4-1 0 0,-2-1 0 0,5 4 0 15,-2-3 0-15,-1 1 0 0,4-4 0 16,-2 4 0-16,1-4 0 16,4 1 0-16,-2 0 0 0,-2-2 0 0,2 2 0 15,2-1 0-15,-4 0 0 0,2 1 0 0,-1-3 0 0,-1 4 0 16,-1-1 0-16,5-1 0 16,-4-1 0-16,8 0 0 0,-3 2 0 0,-1-5 0 0,1 5 0 15,-1-6 0-15,7 5 0 16,-3-4 0-16,-3 1 0 0,9-1 0 0,-3 0 0 15,1 4 0-15,2-3 0 0,-3 1 0 0,1-2 0 16,2 5 0-16,-3-2 0 0,-3-2 0 16,3 5 0-16,-3-2 0 0,0-2 0 15,0 3 0-15,0 0 0 0,-6-1 0 0,1 1 0 0,-2-3 0 16,1 3 0-16,-2-1 0 0,4 0 0 0,-2-2 0 16,-5 2 0-16,4 0 0 15,0-2 0-15,-3 1 0 0,3 3 0 0,-3-6 0 16,-1 6 0-16,1-3 0 0,-4 2 0 15,0 1 0-15,0 0 0 0,-1-1 0 0,2 2 0 0,-1-1 0 16,-14 1 0-16,8 1 0 16,6-1 0-16,0-1 0 0,4 0 0 0,-18 6 0 0,11-5 0 15,4 2 0-15,2 1 0 0,-17-1 0 16,4 3 0-16,0 0 0 0,-3-1 0 16,3 2 0-16,-4 1 0 0,4-1 0 15,0 2 0-15,-1-2 0 0,4 1 0 0,-3 1 0 16,11-1 0-16,6-1 0 0,-10 4 0 15,9-1 0-15,11-2 0 0,-3 1 0 0,3 3 0 16,-3 0 0-16,3-2 0 0,-2 5 0 0,2 0 0 16,-7 8 0-16,7-6 0 0,4 1 0 15,-1 1 0-15,1-2 0 0,-7 8 0 0,0 1 0 0,4 6 0 16,2-5 0-16,3 1 0 16,6-5 0-16,-2 0 0 0,-6 10 0 0,6-1 0 15,7-6 0-15,-10 8 0 0,8-2 0 0,1-1 0 16,3 1 0-16,2 0 0 0,-5 12 0 15,8-8 0-15,4-2 0 0,-4 4 0 16,7-2 0-16,-1 1 0 0,6 2 0 0,-2 11 0 0,4-1 0 16,3-3 0-16,4-1 0 0,3-3 0 0,3 1 0 15,4-3 0-15,-1-1 0 16,2-1 0-16,2-1 0 0,4 0 0 0,0-3 0 0,3 2 0 16,3-2 0-16,-1 0 0 15,4-6 0-15,1 5 0 0,7-6 0 0,0-2 0 0,3 3 0 16,4-6 0-16,0 3 0 15,-1-4 0-15,4-2 0 0,0 2 0 0,0-3 0 16,0 0 0-16,-2-1 0 0,2 1 0 16,-1-4 0-16,1-2 0 0,0-4 0 0,1 0 0 15,-8-4 0-15,-7-3 0 0,1 0 0 16,17-6 0-16,-1 2 0 0,1-4 0 0,-1 0 0 0,-2-1 0 16,-2-2 0-16,4 2 0 0,-5 0 0 0,1-2 0 15,-2 1 0-15,1 0 0 16,1 0 0-16,1 0 0 0,-3 0 0 0,-3-2 0 0,2-2 0 15,-6 0 0-15,3-3 0 16,-4 0 0-16,-2 1 0 0,-1-4 0 0,1 3 0 0,-11 1 0 16,-3 2 0-16,-3-2 0 0,0-1 0 15,-1 3 0-15,-1-3 0 0,-1 1 0 16,-1-2 0-16,0-1 0 0,0 2 0 16,-4-5 0-16,0 3 0 0,-3-2 0 0,1-3 0 15,-2-1 0-15,-1-1 0 0,2-1 0 0,-7-1 0 0,3-2 0 16,-5 0 0-16,5-1 0 15,-3 2 0-15,1-3 0 0,2 3 0 16,-3-1 0-16,4 0 0 0,-4-1 0 0,4 2 0 16,3-13 0-16,0 1 0 0,-4 7 0 0,-1 4 0 15,1-2 0-15,-6-1 0 16,2-1 0-16,-4-1 0 0,1-5 0 0,-3-11 0 0,1 0 0 0,-1 8 0 16,0 4 0-16,-3 0 0 15,1-4 0-15,2-11 0 0,-6-2 0 16,2 2 0-16,-8-2 0 0,-1 1 0 0,-8 4 0 0,-3 0 0 0,-2 4 0 15,-8 4 0-15,-4 8 0 16,-9 2 0-16,-7 12 0 0,-8 6 0 0,-6 6 0 0,-6 5 0 16,-7 7 0-16,-14 11 0 15,6 8 0-15,-3 3-291 0,4 1-949 0,10 6 149 16,5 0 34-16,5 0 137 0,15-7 105 16,5 7 48-16,7-1 97 0,1 2 52 0,7 1 97 15</inkml:trace>
  <inkml:trace contextRef="#ctx0" brushRef="#br0" timeOffset="15890.978">16872 10676 96 0,'0'0'376'0,"0"7"-67"15,0-7 8-15,0 6 7 0,0-6-41 0,0 5 26 16,0-5-26-16,0 7-19 16,3-3-33-16,-3-4 33 0,7 3-14 15,0 0-46-15,3 1 12 0,0-3-37 0,5 0-23 16,-2-1 12-16,3 0-49 0,2-2 8 0,6-2-27 16,-3 1 16-16,5 0-19 0,2-2-45 15,6-3 26-15,4-1-11 0,-4 2-15 0,17-3 4 16,0-1-12-16,-2-2-10 0,1-3 11 15,5 5-1-15,-3-3 1 0,2-2-11 0,1 4 6 16,0-3-32-16,0 1 14 0,3 1 19 16,-4-1-22-16,1-2 7 0,0 0-11 0,0 0 3 0,6 3-10 15,0-3-16-15,-2 1 23 0,-1-2-26 16,3 1 33-16,-3 2 8 0,3-1-30 16,-2 2 0-16,2-2 19 0,-3 3-27 0,0-4 12 15,-2 2 11-15,-2-1-41 0,-3 2 45 0,-9 4-12 16,8-5 12-16,2 4-34 0,0-3 7 15,-2 2-21-15,-8 2 25 0,9-5 45 16,-7 5-34-16,4-4-10 0,-3 2-12 0,-8 3 0 0,15-3 41 16,-8 3-37-16,-4 0-4 15,-1-1 26-15,1 1 11 0,-2 0-11 0,3-1 1 0,-3 2-5 16,12-4-11-16,-8 2 1 0,-7 3 10 16,5-2-29-16,12-3 14 0,-8 4 8 15,-3-2-11-15,10-3 11 0,1 2 22 0,2 0-22 16,-3 1-3-16,4-4-5 0,0 3 42 15,-3-1-12-15,2-1-33 0,0 1-4 0,-2 1 19 0,0-3 7 16,1 2-15-16,-8 4 4 0,-10-2-7 16,8 2-16-16,-5-1 12 15,4 3 26-15,-2-2-30 0,-2 0 4 0,0 0 22 16,0 4-22-16,-1-3 7 0,0 0-3 0,1 3-1 0,-7 1 20 16,10-3 17-16,-3 3-29 15,-5-3 19-15,2 3-4 0,2 0-19 0,5-2 30 0,-2 1-15 16,-2 1-25-16,3-3-5 0,-6 3 26 15,5-3 5-15,-2 3-9 0,3 0-3 16,-3-3-18-16,-7 3 10 0,3 1 38 16,-1 0-26-16,-2 1-15 0,0-3 7 0,0 3 4 0,-3 3 44 15,5-3-55-15,-2 0 0 0,3 0 15 0,0 0-38 16,0 0 49-16,2-3-15 0,4 2-7 16,1 0-1-16,1 1 12 0,-2-1 22 0,1-2-22 15,-3-1-23-15,-3 3 1 16,-1-1 10-16,6 1 23 0,1-3-15 0,0 2-7 15,-9 2-16-15,5-1 34 0,-3 0 8 16,6-2-26-16,-5 1-5 0,0 2 5 0,2 0 18 16,1-1 4-16,5 1-26 0,-4-1 7 0,2 1-7 15,2 0-4-15,-1-2 71 0,-1-1-75 16,4 1 31-16,-4 2 14 0,3-2-19 0,0 0 15 0,1 0-10 16,0-1-27-16,-1 3 7 0,4-1 4 15,-4-3 16-15,4 3-31 0,-4 0-7 0,4 0 30 16,-3 1-4-16,0-1 18 15,2-1-7-15,-2-2-14 0,2 3 6 0,-3-1-21 0,1 2 51 16,-4-4-29-16,1 1-4 16,1 2 0-16,-2-3-26 0,1 2 41 0,-2 1-19 0,-2-5-3 15,3 4-8-15,-7 0 4 0,-2-2 40 16,-2 1-51-16,4 2 0 0,-3-3 29 16,-3 2-14-16,2 0 22 0,-2-4-23 0,3 5-3 15,-5-2-4-15,2-1 11 0,-1 2 12 16,2-3-8-16,-6 2 0 0,1 0-26 0,-5-2 7 15,2 3 19-15,0-3-7 0,-4 2-16 0,3-1 20 16,-3 2 6-16,1-2-10 0,-1-1-19 16,0 2 33-16,3-3-22 0,-3 4 8 0,1-3 22 15,-2 1-19-15,5-1 8 0,0 3-4 0,-2-3 22 16,2 1-25-16,3-3-5 16,-3 0 12-16,2 1-12 0,2 1 8 0,-1-2 0 0,0 0 8 15,-1-2 10-15,2 2 1 0,-1-1-15 16,3 1-4-16,-3 2-11 0,2-2-1 0,-4-1 27 15,5 0-3-15,0 2-16 0,-2 1 11 16,5-2-7-16,-2 0 4 0,2 0 0 0,-2 0-12 16,3 4 27-16,0-5-1 15,3 0 1-15,-4 1-15 0,-2 1-8 0,2 1 8 16,-3-2-8-16,0-1 49 0,6-1-60 0,-7 1 11 16,1 0-7-16,1-2-15 0,3 0 52 0,-1-1-52 15,-2 0 26-15,-1 1 7 0,-3 2 12 0,3-6 29 0,0 3-51 16,-3 1 10-1,0-1-14-15,0 1-8 0,-3 0 33 0,2 0-40 0,-2-2 7 16,-1 4 11-16,-2-1 34 0,0 1-19 16,1 1-7-16,-1-3-8 0,1 0-14 0,-1 1 21 15,3 0 24-15,-4-3-31 0,4 2 0 16,-1 0-3-16,-3 0 22 0,3-3-1 0,-3 2-32 0,1 2 18 16,0-4 26-16,-2 2 0 0,1-3 0 0,-3 3-7 15,3-4 10-15,-1 2 5 16,-5 1 11-16,3 1 14 0,-1-3-29 15,3 3 18-15,-5-2 4 0,1 3-11 0,-1 1-22 16,-1-2 11-16,2-1 33 0,-5 4 30 16,0-2 11-16,2 1-40 0,-1-1 18 0,-1 0-12 15,0-4 23-15,-1 5-29 0,2-4 14 16,-5 3-11-16,3 0 26 0,-2-3 0 0,-1 2-4 16,0 1-10-16,-2-2-12 0,2 2 33 0,-3 0 53 15,3 2-75-15,-3-1 15 16,0 2 0-16,-3 0-15 0,3 0 15 0,-3 1-25 0,-1-1-68 0,-2 0 0 15,-1 0 0-15,-1 3 0 16,-1-2 0-16,-1 1 0 0,3 1 0 0,-4-1 0 16,1 2 0-16,0 1 0 0,-4-3 0 15,4 4 0-15,-1 0 0 0,1-1 0 0,0 0 0 16,1 2 0-16,-2 2 0 0,11-2 0 0,-17 3 0 16,6-1 0-16,1 4 0 0,3 1 0 15,-4-2 0-15,0 3 0 0,1 4 0 0,-3-2 0 16,4 0 0-16,-1 0 0 0,2 2 0 15,3-2 0-15,0-2 0 0,2 0 0 0,0 1 0 16,2 0 0-16,1-2 0 0,0 2 0 16,1-2 0-16,2-3 0 0,6 1 0 0,0-2-34 0,3 1-37 15,-1-2 45-15,3-2-26 16,-1-1-4-16,1 0 30 0,-1-2 41 0,-1 2 33 16,-3 0-14-16,1-1 14 0,-3 0 34 15,2-2-44-15,-4 2-38 0,0-3 0 0,-4 2 0 16,-1 3 0-16,-1-9 0 0,1 9 0 15,-10-7 0-15,4 6 0 0,-4 0 0 0,0 1 0 0,-4 1 0 16,1 1 0-16,-1 4 0 0,0 3 0 0,-3-1 0 16,4 0 0-16,-2 4 0 15,2 0 0-15,3-2 0 0,-1 1 0 0,5 3 0 0,-1-5 0 16,4 1 0-16,3 1 0 16,3-5 0-16,0 1 0 0,1 0 0 0,6-5 0 0,1 3-56 15,2-4-8-15,4-1 1 16,-3-6-4-16,3 4-7 0,-4-4 59 0,2 3 48 0,-2-5 16 15,-3 0-16-15,1-3-3 16,-1-1 26-16,-4 1 3 0,-3 2 20 0,0-3-79 0,-4 3 0 16,-1 0 0-16,-4 0 0 15,2 1 0-15,-5 3 0 0,2 1 0 0,-4 3 0 0,1 1 0 16,0 5 0-16,-4-2 0 0,4 3 0 16,-1-2 0-16,1 3 0 0,4 1 0 15,2-2 0-15,1-1 0 0,3 2 0 0,3 0 0 0,1-4 0 16,6 2 0-16,2-1 0 0,0 0 0 15,5-3 0-15,-1-3 0 0,-1-1 0 0,1-1 0 16,-3-1 0-16,-1 2 0 0,-2-4 0 16,0 1 0-16,-3 2 0 0,-2-3 0 15,-4 1 0-15,-1 1 0 0,-6-2 0 16,6 7 0-16,-11-7 0 0,5 6 0 0,-1 0 0 16,7 1 0-16,-15 1 0 0,15-1 0 15,-12 3 0-15,5 1 0 0,4-1 0 0,-1 2 0 16,4-5 0-16,-3 7 0 0,3-7 0 0,3 9 0 15,1-7-179-15,2 1-320 0,1 3-26 16,4-6 7-16,-1 1 1 0,0 3 182 16,4-2 3-16,-4 0-18 0,0 0 45 0,1 2-11 15,-1-3-53-15,-1 1 4 0,-5 0-208 0,6 2-209 0,0-3 41 16,-3 1 52-16,1-2 79 0</inkml:trace>
  <inkml:trace contextRef="#ctx0" brushRef="#br0" timeOffset="18674.392">24771 9617 52 0,'0'0'219'0,"8"5"8"15,-1-2 56-15,0-2-67 0,6 4 4 16,1-3 26-16,6 5 14 0,-3-3-21 0,10 3-1 15,-2 0 11-15,6 0 12 16,1 3 3-16,1 0-18 0,1 2-37 0,14 6-5 0,-1-2-6 0,2 2-12 16,-5-1 7-16,1 0-44 15,-1 6-22-15,-4-3-4 0,5 3 18 0,-7 2-51 16,2 0 6-16,-1 2-29 0,-2 3 8 16,-3-1-1-16,4 3-10 0,-4 2 14 0,-1-2-19 15,1 3 12-15,-3 4 4 0,0-3-27 16,0 3 19-16,-3-2-30 0,-1 2 8 0,-3 3 74 0,0-3-41 15,-4 0-3 1,1 2-27-16,-2 3 8 0,-4-2 15 0,3 0-23 0,-2 2 4 16,-2 1-22-16,0 2 15 0,0 1-4 15,-4-3-4-15,0 4 0 0,4-5-11 16,-4 4 4-16,-4-7-19 0,-3-2 19 0,2-3-23 0,-5 4 12 0,3-5 15 16,-6 4 6-16,-1-3-21 15,3-1-8-15,-5 2-3 0,1-3 10 0,-6 0 8 0,3 0 0 16,1 0-11-16,-1 0-37 15,-2-2 18-15,-2-3 49 0,2 2-30 0,-1-1-11 0,0-2 29 16,2-2-29-16,-1-2-27 16,-1-3 27-16,4 0 4 0,-1-3 10 0,-1-2-10 0,2 0 7 15,1-1-12-15,2-5-25 0,-2 3 48 16,4-3-26-16,-7-2 7 0,6 1 1 16,-1-2-1-16,1-3 1 0,0 4-34 0,3-4 3 15,-4 0 12-15,4 2 30 0,0-6 33 16,-3 7-59-16,3-7-16 0,-3 4 16 0,3-4 22 15,-1 6-15-15,1-6-26 0,0 0-8 0,0 0-3 16,0 0-8-16,0 0 41 0,0 0-36 16,0 0-5-16,4-17 22 0,-1 11-36 15,0-1 22-15,-2 3 7 0,2-2-7 0,0 3 55 0,1-4-25 16,-4 1-30-16,6 2 22 16,-2-1 4-16,0-1 11 0,-1 1 0 0,0-2-30 0,1 0 7 15,2 0-14-15,-2-2 48 0,-1 5-7 16,4-3 4-16,-3-1-12 0,-1 2 11 0,0-2 45 15,0 4 8-15,-2-2-34 0,2-1 0 16,0 6-4-16,-3-7 4 0,4 5 1 0,-4 3 28 16,4-9 42-16,-4 5-41 15,0 4 22-15,3-9 12 0,-3 9 10 0,0-6 16 0,0 6 3 16,0 0 4-16,-3-4-4 0,3 4-23 0,0 0 1 16,-14 10-4-16,10-1-33 15,-4 1 11-15,-4 4 11 0,5-3-23 0,-3 2 1 0,3 2-30 16,-3-3-30-16,3 4 0 0,3-2 0 15,-2-2 0-15,3 2 0 0,3-4 0 0,0 3 0 16,3-4 0-16,0-2 0 0,1-2 0 16,6 1 0-16,-4-5-23 0,5-1 12 15,-1 0-26-15,0-3-4 0,1-2 15 0,2-3 11 16,-2-3-4-16,-1-3 30 0,-2 4 12 0,-3-6 51 16,3 1-10-16,-5-3-64 15,0 6 0-15,-3-2 0 0,0 0 0 0,-3 4 0 0,-1 0 0 16,-3 2 0-16,0-1 0 0,-2 1 0 0,-2 3 0 0,-1 4 0 15,0 0 0 1,-5 2 0-16,2 5 0 0,-4 2 0 0,5 0 0 0,0-1 0 16,1 4 0-16,2-1 0 0,5-1 0 15,2 0 0-15,4-1 0 0,4 0 0 0,2-1 0 16,5-4 0-16,5 1 0 16,2-4 0-16,2-4 0 0,8 0 0 0,-1-5 0 0,4 0 0 0,-1-6 0 15,-6-1 0 1,-2 0 0-16,-6 1 0 0,-5-1 0 0,-4 2 0 0,-4-2 0 15,-3 2 0-15,-3-2 0 0,-4 6 0 16,-4-1 0-16,1 2 0 0,-7 3 0 0,0 1 0 16,0 5 0-16,-3 1 0 0,-8 5 0 15,4 3 0-15,0 0 0 0,3 2 0 0,5 0-734 16,-2-1-66-16,11-1-314 0,1 0 94 16,6-2 89-16,0-1 135 0,0 1 47 0,3-4 64 15,-3 4 97-15,5-4-23 0</inkml:trace>
  <inkml:trace contextRef="#ctx0" brushRef="#br0" timeOffset="20691.457">2115 2214 134 0,'0'0'335'0,"0"0"48"0,0 0 56 0,0 0-14 16,0 0-42-16,0 0-7 0,0 0-70 15,0 0-12-15,0 0 4 0,-24 7-38 0,13-5-44 16,-6 3-26-16,-4 0 11 0,-6-1-33 15,0 3 14-15,-11-1-14 0,3 3-23 0,-20 1-4 16,2 4-14-16,-2-1 7 0,0 3-22 0,-3 2 3 16,0 0-29-16,-1 4 11 0,-9 4-8 15,0 1-29-15,3 3 10 0,1 2 8 0,15-5-14 0,2 2-1 16,5 1 26 0,1 4-63-16,7-2 12 0,1 3-12 0,8 3 11 0,4 0-22 15,8-3 7-15,6-2 1 0,4 2-9 16,3 0 39-16,3 15-61 0,7 0-3 0,8 0 15 15,2-1 11-15,14 10-15 0,7-3 3 16,6-5 46-16,5 3 10 0,6-3 1 0,7-1 7 16,10-4-45-16,5 2 4 0,8-5-29 0,8 1 43 15,24 6-6-15,-18-12 11 0,4-3-4 16,28 1 29-16,-18-7-47 0,26-1 14 0,-18-6-15 16,-1-2 8-16,3-3 33 0,2 0-3 15,32 0-34-15,-27-2 0 0,27 0-7 0,-33-3 22 16,3 2-15-16,0-3-4 15,0 2-37-15,33 2 23 0,-31-4-20 0,0-1 46 0,1 3-30 16,-3-4 29-16,4-1-29 0,2 0-34 16,2 1 26-16,-2-1 42 0,2 0 6 0,28 1-21 15,-33 0-16-15,2 0-7 0,1 0 11 16,4-2 26-16,-7 2-10 0,3-1 6 0,-2-1-22 16,-1 1-22-16,-3-2 41 0,4 1-30 15,-8-1 22-15,-2 1-22 0,-2-2 26 16,-2 0-26-16,-4-3 23 0,0 1-12 0,-3-2-4 0,0-1 8 15,-3 1-4-15,-1 1 0 0,-6-2 1 16,2 0 6-16,-5 0-22 0,2 0-22 0,0-3 23 16,-3-1-5-16,1 1-29 0,-1-2 33 15,0 0 4-15,-7-3-7 0,-2 0 18 0,-2-1-4 16,-16 0-21-16,14-6 25 16,-4 0-15-16,-14 0 8 0,-9 3-30 0,2-6 33 0,-10-2-14 15,3 1-27-15,-9-2 30 16,-7 1 16-16,-8 1-50 0,-5-2 23 0,-5 2 34 0,-3 2-8 15,-4-2-18-15,-2-3 18 0,-4-1-11 16,-4 2 11-16,0-4-26 0,-6-3 64 16,-4-2-42-16,-6-2-18 0,-7-11 18 0,-4 1-7 15,-14-12 12-15,-7 2-27 0,-6 0 44 16,-10-2-36-16,-9 0 22 0,-11 1-37 0,-32-9 25 16,-7 3 8-16,-10 2-22 0,-7 5 15 15,-12 4-23-15,-13 6 45 0,-14 1-14 16,1 5-31-16,-16-1 30 0,-5 4-18 0,-9 4 25 15,-7 2-25-15,-3 4 29 0,-4 4-22 0,-7 3 56 16,7 1-93-16,-6 7 63 0,6 1-15 16,-2 1-18-16,11 3 18 0,5 0 22 0,4 3-33 0,9 0-56 15,8 0-33-15,41 0-52 0,2 3-53 16,8-2-208-16,3 1-97 0,7 3-78 16,7-3 0-16,13 0-391 0,21-2 22 0,11 0 82 15,9 3 105-15,13-2 152 0,12 2 37 16,10 1-14-16</inkml:trace>
  <inkml:trace contextRef="#ctx0" brushRef="#br0" timeOffset="23995.527">9382 3714 152 0,'13'0'242'16,"-2"3"-45"-16,3-3 12 15,2 0-30-15,2 1 11 0,-1-1 11 0,6 1 0 16,-2 2-23-16,7 0 1 0,-1-1-45 16,4 2 15-16,6 0-26 0,1 0 0 0,3 2-8 0,13 1-33 15,-6 0 7-15,7 1-3 16,-7-3 3-16,10 3-29 0,1-1 3 0,2 1 8 0,0-1-37 16,-2 2 14-16,6 1 12 0,2-1-23 15,-1-2 11-15,6 2-22 0,-1 1 157 16,-2 1-38-16,6-3 8 0,13 3-31 0,-2 3-10 15,3-5-11-15,-3 3-16 0,3-2 5 16,3 1-35-16,0 2 27 0,0 0-29 0,-3 0 2 0,4 2-6 16,-1-2-19-16,-3 3 7 0,4 1-30 15,2 0 45-15,1-1-22 0,2 1 0 0,-2 0-11 16,0 0-12-16,0 2 30 16,3 2-29-16,-3-3 10 0,3 0-59 0,0-1 41 0,3 5 38 15,-2-2-16-15,-1 0 4 16,0 1-15-16,0-1-15 0,-4 1 23 0,5 2-30 15,-1-3 29-15,-3 3-32 0,3-3 21 16,-1 1-11-16,-2-2 27 0,-2 4-8 16,-3-2-23-16,5 2 4 0,-8 0-18 0,1-1 41 15,0 2-1-15,-3 0-36 0,0-1 40 0,-1 0-3 16,-3 2-16-16,0-5-14 0,-4 5 22 0,-2-3-14 16,-5 3 6-16,2-1 20 0,-12-4-27 0,7 7 4 15,-13-4-15-15,0 1 4 16,3 0 15-16,-3 1 10 0,-1-2-14 0,1-1 0 15,-4 6 23-15,1-3-8 0,-1 2 52 0,-3-2-4 16,0 1-37-16,-4 0 8 0,1 0 29 16,-4 4-56-16,-1-4 38 0,-2 2-26 0,3 1 14 0,-3-4-22 15,-1 0 23-15,0 3-23 16,-2-3 11-16,0 1 19 0,-8-5-15 0,10 6-7 16,-9-4-19-16,-1-5 11 0,4 9 23 15,-4-5-12-15,0-3 41 0,7 7-37 0,-6-3-7 16,-1-5-12-16,0 4 8 0,-2-5 19 0,9 8-8 0,-3-4-8 15,-7-5 5-15,3 5-8 16,1-4 7-16,-2 0-11 0,2-1 15 0,-1 1 26 0,1 0-11 16,2 0-33-16,-2-1-23 15,2 2 71-15,-2-3-23 0,12 9-44 0,-9-7 19 16,-3 0 10-16,2-4-33 0,-2 3 30 16,0-1 22-16,2 0-37 0,-2 0 0 0,2-2-7 0,-2 2 22 15,-2 0 3-15,2-3 23 16,3 3-29-16,-4-1-27 0,1-2 7 0,-1 2 23 15,1-3 0-15,2 3-15 0,-2-3 0 16,2 2 4-16,1-3-1 0,-3 2 5 0,2 0 3 16,1-2-3-16,-3 1-5 0,3 1-14 0,-1-3 22 0,1 1 30 15,-5-1-48-15,5 1 10 16,4 2 5-16,-4-3-1 0,3-1-14 0,0 3-4 0,0-1 48 16,0-2-18-16,4 4-31 15,-1-3 12-15,2 1-7 0,11 1 55 0,2 2-59 16,-11-5 45-16,13 4-45 0,-2 0 11 15,-2-2 14-15,-8 0-10 0,-4-3 4 0,2 0 21 0,-5 2-40 16,19 2 4-16,-12-2 7 16,-1 0 0-16,-1-1-19 0,9 3 4 0,-5-2 8 15,7 1 11-15,1 0-8 0,2 0 0 16,-9-2-3-16,-4-1-1 0,13 3 12 0,-9-3 18 16,-1 0-29-16,-3 0 11 0,14 0 3 0,-11-3 0 0,-2 2-14 15,-2-2 11-15,1 0 22 16,4 0 0-16,-4 0-34 0,4-2-18 0,-1 5 49 15,0-6-16-15,-2 4 8 0,2-3 0 16,1-1-30-16,2 2-4 0,-2 0 31 0,2-2-9 16,-2-1 12-16,-1 0-33 0,4 0 18 15,-4 0 3-15,0 0 8 0,1 0 12 0,-4-1-60 0,4-3 7 16,-4 2 37 0,0 1-7-16,4-1 15 0,-5-2-30 0,1 2 56 0,0-4-41 15,-3 4-11-15,3-1 30 0,-3 0 18 16,3 0-7-16,-1-2-34 0,2 2-15 15,-1-3-3-15,-1 3 7 0,2-2 19 0,-1 1-12 16,0-3 5-16,3 0 3 0,-3 1 18 0,14-3 19 16,-8 4-55-16,8-6 29 0,-3 1 15 0,3 1-41 15,-1-1 11-15,-9 2-3 0,10-1 3 16,-2-3-14-16,-8 7 44 0,10-5-23 0,-4-2-14 16,4 3 4-16,-11 3 7 0,11-4 37 15,-10 3-44-15,-4 3-5 0,13-5-6 0,-9 2 29 16,9-3 30-16,2-1-52 15,-12 7 3-15,13-5-3 0,-2 0 22 0,1-4 1 0,2 5-12 16,3-1 3-16,-3-1 1 0,3 1-15 0,1-1 22 16,-1-2-33-16,0 2 10 15,-2 0 9-15,-1-2-5 0,0-1 27 0,1 1-8 0,-1-1 23 0,-3 1-46 16,-1-1 5-16,1-1-12 16,-1-1 23-16,-2 3-4 0,2-5-11 0,-2 4 7 15,-1 1 34-15,0 2-37 0,3-4 18 16,-2 5-30-16,-11-2 0 0,-1 1 12 0,-1 4-8 15,-1-2 30-15,-1 0-34 0,0 0 45 16,-3 0-37-16,3-1 11 0,-4 2 11 0,1-2 12 16,-1 2 3-16,0 0-37 0,0-1 14 0,0 1 5 15,-5 2-12-15,9-2 23 0,-2-2-27 16,-1 1 5-16,1 1 3 0,2-1 29 0,-3 2-25 16,-3 2-26-16,-1-3 44 15,-2 4-18-15,-1-4-23 0,1 3 27 0,-5 0-8 16,4 0 15-16,-2 1-38 0,2-3 5 15,1 3 21-15,-1 2-3 0,1-4 0 0,-2 2-18 0,2-2 7 16,10 0-1-16,-1-2 35 0,1 0-16 16,2 2 12-16,12-8-19 0,-8 5 7 0,7-5 19 15,-2 1 8-15,1-3-12 16,-1 0 27-16,-5 3-9 0,-2-3-10 0,2 0 0 0,-7-1 37 16,8 0-4-16,-8 3-40 0,-3-1 7 0,-3 3-30 15,3-3 11-15,11-2 26 0,-7 3-52 16,9-2 0-16,-5 1 19 0,5 2 0 0,1-4 40 15,-4 7-25-15,6-6-38 16,-11 6 27-16,-2 1-12 0,-1-1-3 0,-2 1 14 0,0 0-14 16,0-1 18-16,0 1-30 0,-4 2 19 15,-5 2 15-15,2-3-4 0,-2 0-22 0,-6 2 15 16,-1 2-12-16,1 0 16 0,-4-3 7 16,-2 2 3-16,-2 0 23 0,2 3-22 15,-3-4-4-15,1 3-30 0,-4 1 7 16,3-5 19-16,-4 3-18 0,2 3 7 0,-2-4-7 15,-6 4 40-15,12-4 19 0,-10 4-7 0,1-5 74 0,-3 5-71 16,8-3 1-16,-5-2-4 0,-3 5 10 16,3-4 42-16,-3 4-60 0,0-12-3 0,0 12 7 15,-3-6 15-15,3 6 11 16,0-7-30-16,0 7-11 0,0-8 19 0,-3 3-15 0,3 5-30 16,-1-5 0-16,1 5 0 15,-3-7 0-15,3 7 0 0,-4-5 0 0,4 5 0 0,-3-4 0 16,3 4 0-16,0 0 0 0,-7-6 0 15,7 6 0-15,0 0 0 0,0 0 0 16,0 0 0-16,-16 6 0 0,11-4 0 0,-1 2 0 16,2 0 0-16,-2 2 0 0,2-1 0 0,-2 3 0 15,2-3 0-15,0 4 0 0,1-1 0 0,3 0 0 16,0-4 0-16,3 4 0 0,1-2 0 16,8 1 0-16,-4-4 0 0,2 3 0 0,5-6 0 15,1 0 0-15,5 0 0 16,-2-2 0-16,-1-5 0 0,0 2 0 0,3-4 0 0,-5 0 0 15,0-1 0-15,-4 2 0 16,-2-5 0-16,0 2 0 0,-6-2 0 0,2 3 0 0,-4-2 0 16,-2 4 0-16,-5-5 0 0,-1 5 0 15,-2-1 0-15,-2 4 0 0,-3-2 0 0,-1 3 0 16,0 4 0-16,-7 0 0 16,1 4 0-16,0 0 0 0,-1 4 0 0,0 1 0 0,5-1 0 15,-2 5 0-15,8-5 0 0,6 3 0 0,-2-1 0 16,6-2 0-16,6 1 0 0,1 0 0 15,3-2 0-15,5 1 0 0,7-3 0 0,-4-2 0 16,0-1 0-16,2 1 0 16,0-7 0-16,-5 3 0 0,1-3 0 0,-6-1 0 0,1-3 0 15,-1 1 0-15,-3-1 0 16,-4-1 0-16,1 0 0 0,-4 2 0 0,-4 3 0 0,-3-2 0 16,-1 3 0-16,-8 3 0 0,-1 0 0 15,-10 9 0-15,0-1 0 0,-1 2 0 16,1 5 0-16,2-3 0 0,6 2 0 0,5 2 0 15,4-5 0-15,6 3 0 0,1-6 0 16,6 1 0-16,4 0 0 0,4-3 0 0,-1-2 0 0,3-2 0 16,1-2 0-16,2 0 0 0,-1-2 0 15,-2-2 0-15,3-3 0 0,-6-2 0 0,-2-4 0 16,0 1 0-16,-2-2 0 16,-5 3 0-16,-5-4 0 0,-3 1 0 0,0 2 0 0,-7-2 0 15,-6 3 0-15,-4 2 0 16,1 1 0-16,-2 7 0 0,-5-4 0 0,6 5 0 0,3 0 0 15,4 1 0-15,3 3 0 0,1-3 0 16,3 3 0-16,5 0 0 0,2-2 0 16,3-2 0-16,0 0 0 0,11 10 0 15,-1-5 0-15,0-2 0 0,4 2 0 0,2-4 0 16,-4 2-90-16,-2 0 23 0,3-1 19 16,-3-1-4-16,-3 1 63 0,0 2 19 0,-7-4 3 15,7 4-33-15,-7 1 19 0,0-5-16 16,-10 10 16-16,3-3 0 0,-3-2-53 0,-4 1-40 15,1 2-168-15,2 2-160 0,1-3-209 0,0 3-547 16,-1-3 138-16,4 0 44 0,0 1 61 16,1-1 136-16,-2-2 76 0,2 0 144 0</inkml:trace>
  <inkml:trace contextRef="#ctx0" brushRef="#br0" timeOffset="28346.922">25073 5945 301 0,'0'0'704'16,"0"7"-79"-16,0-7-59 0,-4 7-67 0,4-7-26 0,-3 4-60 15,3-4 19-15,0 5-67 16,0-5-75-16,-3 5 8 0,3-5-11 0,0 0 48 0,3 6-59 16,0-1-23-16,-3-5 0 0,10 4-33 15,1 0-31-15,2-3-14 0,2 5-7 16,5-5 26-16,7 6-75 0,4-4 4 16,3 4 37-16,3-1-67 0,5-1 7 0,13 3-14 0,-1 2-41 15,4-2 14-15,3 5 4 0,-2-5-36 0,2 1-27 16,-2 0 0-16,-1 2 0 15,3 2 0-15,-2-2 0 0,-1 3 0 0,-4-3 0 0,1 3 0 16,2-3 0-16,-1 3 0 16,-1 1 0-16,-2-2 0 0,-1 2 0 0,3 0 0 0,-4-2 0 15,-3 1 0-15,3 2 0 0,-7 1 0 16,-2 0 0-16,-4-2 0 0,-8 2 0 16,-2-1 0-16,12 8 0 0,-12-5 0 0,-4 1 0 0,-4 1 0 0,4-3 0 15,0 5 0-15,-3 0 0 16,6 7 0-16,-6 0 0 15,-4-6 0-15,3 11 0 0,0-6 0 0,-6 0 0 0,7 6 0 16,-4-3 0-16,-4 0 0 0,5 5 0 16,-2-3 0-16,-4-4 0 0,1 3 0 0,7 4 0 15,-6-4 0-15,5 6 0 0,-4 3 0 0,2-9 0 0,-4-4 0 16,2 1 0 0,-2-2 0-16,5 13 0 0,-5-9 0 0,0-2 0 0,1-2 0 15,-1 2 0-15,-1-2 0 0,1 3 0 16,-2-3 0-16,2 2 0 0,0-3 0 0,-2 5 0 15,2-4 0-15,-3-1 0 16,1 2 0-16,-4-5 0 0,1-2 0 0,-3 2 0 0,3-2 0 16,-2 3 0-16,1-5 0 15,-4 1 0-15,3-2 0 0,-1 4 0 0,2 1 0 0,-4-6 0 16,4 5 0-16,-4-5 0 0,3 2 0 16,-1 2 0-16,3-3 0 0,-3 4 0 15,0-6 0-15,0 6 0 0,3-4 0 0,-2 1 0 16,1 1 0-16,1-4 0 0,-3 5 0 0,6-3 0 15,-4 0 0-15,3 2 0 0,0-3 0 16,0 1 0-16,0 0 0 0,1 2 0 0,2-3 0 16,0 3 0-16,-2-2 0 0,0-1 0 0,2 1 0 15,-2 1 0-15,2-2 0 0,-2-1 0 16,2 2 0-16,1 1 0 0,-4-1 0 0,0-2 0 0,1 2 0 16,-1-2 0-16,0 1 0 15,1-3 0-15,-3 1 0 0,-3-1 0 0,2 1 0 16,4 1 0-16,-2 0 0 0,-2-2 0 15,4 3 0-15,-1-1 0 0,3 1 0 0,-2-1 0 0,2 1 0 16,2 2 0-16,-2-2 0 16,0 0 0-16,5 3 0 0,2-1 0 0,-3 0 0 15,1 1 0-15,4-3 0 0,-4 0 0 0,3 5 0 0,-1-7 0 16,-1 1 0-16,-3 0 0 16,1-3 0-16,0 2 0 0,-1-2 0 0,-1 0 0 0,-2 1 0 15,4-3 0-15,-5 3 0 16,-2-6 0-16,1 2 0 0,-3 2 0 0,5-3 0 15,-2 2 0-15,-1-1 0 0,0-1 0 16,1 0 0-16,-1 2 0 0,0-2 0 0,1 0 0 16,-1-2 0-16,0 2 0 0,1-2 0 15,-2-1 0-15,-2 0 0 0,1 1 0 0,0-4 0 0,-3 1 0 16,2 2 0-16,-4-5 0 0,5 3 0 0,-5-3 0 16,0 1 0-16,-3-3 0 15,7 6 0-15,-4-4 0 0,3 1 0 0,-6-3 0 0,4 4 0 16,-4-4 0-16,7 5 0 0,-7-5 0 15,0 0 0-15,4 2 0 16,-4-2 0-16,5 3 0 0,-5-3 0 0,0 0 0 16,0 0 0-16,2 5 0 0,-2-5 0 0,0 0 0 15,0 0 0-15,0 0 0 0,6 1 0 16,-6-1 0-16,0 0 0 0,0 0 0 0,0 0 0 0,0 0 0 16,0 0 0-16,0 0 0 15,0 0 0-15,7 1 0 0,-7-1 0 0,0 0 0 0,0 0 0 16,0 0 0-16,0 0 0 0,0 0 0 15,0 0 0-15,0 0 0 0,0 0 0 16,0 0 0-16,0 0 0 0,0 0 0 0,0 0 0 0,14-2 0 16,-14 2 0-16,0 0 0 0,6-4 0 15,-6 4 0-15,0 0 0 0,7-2 0 16,-7 2 0-16,0 0 0 0,0 0 0 16,0 0 0-16,4-2 0 0,-4 2 0 0,0 0 0 15,7-6 0-15,-3 4 0 0,-4 2 0 16,6-8 0-16,-1 3 0 0,0 0 0 0,3-2 0 15,0-1 0-15,-3 1 0 0,2-2 0 0,5 0 0 16,-4 0 0-16,-4 1 0 0,5-1 0 16,-5-4 0-16,0 3 0 0,0-1 0 0,-1-2 0 15,0 2 0-15,-3 3 0 0,0-2 0 0,-3 1 0 16,0 0 0-16,-1-1 0 0,-3 5 0 0,3-1 0 16,-3 2 0-16,-2 1 0 0,-2 2 0 15,1 1 0-15,0 4 0 0,-5 1 0 0,-1 1 0 0,2 3 0 16,1-1 0-1,-1 0 0-15,3 1 0 0,2 1 0 0,5 0 0 0,-3 2 0 16,5-3 0-16,2-2 0 0,1 0 0 16,0-2 0-16,8 1 0 0,-4-4 0 0,5-1 0 15,4-2 0-15,-1-1 0 0,1-4 0 16,0 1 0-16,-1-6 0 0,1 0 0 0,-4-2 0 16,0-5 0-16,1 1 0 0,-6 2 0 15,-4 2 0-15,-2-3 0 0,-4 2 0 0,0 2 0 16,-7-1 0-16,2 4 0 0,-2 1 0 15,-7 5 0-15,5-2 0 0,-3 5 0 0,-4 5 0 16,3-2 0-16,-4 3 0 0,7 1 0 0,-1 0 0 0,6-2 0 16,5 1 0-16,2 2 0 15,3-5 0-15,8 3 0 0,2-3 0 0,0 1 0 0,4-3 0 16,-1-1 0-16,4 0 0 16,-6 0 0-16,-1 0 0 0,-10 0 0 0,17-2 0 15,-12-1 0-15,-5 3 0 0,0 0 0 16,0 0 0-16,0 0 0 0,-26 5-1017 0,-1-1-204 0,-4 1 123 15,-23 3 70-15,-4 0 172 16,-4 1 36-16,-7 2 176 0,-2 3-22 0,-12 2 96 0</inkml:trace>
  <inkml:trace contextRef="#ctx0" brushRef="#br1" timeOffset="41789.17">30607 8000 357 0,'0'0'469'15,"0"0"-45"-15,0 0-25 0,0 0 14 0,0 0-33 0,0 0-41 16,0 0-4-16,-9-7-45 0,9 7-7 15,0 0 15-15,0 0-49 0,0 0-21 16,-13 0-5-16,13 0-22 0,0 0 4 16,-15 6-38-16,10-5-10 0,5-1-5 0,-12 3-14 0,5 2-19 15,-3-2 4-15,-1 2-33 16,1-1-5-16,-7 2-18 0,5 0-11 0,-7-2 22 0,4 5-29 16,-4-2 14-16,4 0-7 0,-4 1-12 15,2 0-6-15,-4-1 10 0,1 1 15 16,3-3-3-16,1 1 3 0,-6 1 23 0,2 2-41 0,-1-1 25 15,0-1-18-15,-2 1 1 0,2 1-9 16,-3-1 8-16,0 0 4 0,1 2-4 0,2-3-14 16,0 1-9-16,-2 1-6 15,2-1 21-15,5 0-33 0,-2-2 12 0,0 0-12 16,2 2 22-16,-2-1-3 0,5 1-19 16,-1-2-7-16,1-1 0 0,2 1 11 0,0-2 7 0,0 2-18 15,-1 0-23-15,2-2 45 16,0 1-33-16,-1 2 29 0,1-4-14 0,0 3-20 15,-4 2 24-15,0 0-20 0,0-4 19 0,1 4-14 0,-1-1-12 16,1 1 45-16,1-1-38 16,-1 2 12-16,0-1 7 0,-1 0-11 0,1 1-19 0,0-2 23 15,-2-3 41-15,7 1-38 0,-8 3-11 16,6-3 1-16,0 0 18 0,1 0 14 0,-1-1-2 16,1 3-24-16,-1-6-6 15,0 6-9-15,0-1 16 0,-1-3 22 0,1 4 4 16,3-3-11-16,-4 1-8 0,2 1-4 15,2-2-11-15,-3 3 1 0,3-4 21 0,0 2 1 0,2-2 14 16,-3 2-14-16,4-2-15 16,-3 3-8-16,3-3 4 0,-2 1 0 0,-1-2 11 15,4 3 12-15,-1-3 25 0,-3 1-59 16,4 3 3-16,3-6 46 0,-10 3-9 0,9 2-29 16,-5-4-7-16,6-1-4 0,-8 6 18 15,2-5 16-15,3 3 6 0,-4 1-25 0,4-2 26 0,-4 2-15 16,0-3-15-16,0 3 30 15,-3-1-30-15,5 2 0 0,-5-1 0 0,1-1 0 16,2 1 0-16,-4-1 0 0,5 2 0 0,-1-2 0 16,0 1 0-16,-3-2 0 0,6 2 0 15,-2-3 0-15,2 3 0 0,-2-3 0 0,6-2 0 0,-7 5 0 16,3-2 0-16,4-3 0 0,-7 3 0 16,1 2 0-16,5-2 0 0,-5 1 0 0,6-4 0 15,-11 4 0-15,8 1 0 16,-1-3 0-16,-2 3 0 0,2-3 0 0,-2 2 0 15,3 1 0-15,-5 0 0 0,4-2 0 0,-2 3 0 0,2-4 0 16,-2 5 0-16,3-5 0 0,-2 3 0 16,-1-2 0-16,2 0 0 0,-2 1 0 15,6-4 0-15,-7 4 0 0,4 2 0 16,3-6 0-16,-11 3 0 0,8-1 0 0,3-2 0 0,-7 4 0 16,4 1 0-16,3-5 0 15,-4 4 0-15,4-4 0 0,-7 7 0 0,4-4 0 0,-1 2 0 16,1-2 0-16,0 2 0 0,2-1 0 15,-2 1 0-15,3-5 0 0,-6 8 0 16,5-6 0-16,-2 4 0 0,3-6 0 0,-7 8 0 16,7-5 0-16,-3 2 0 0,3-5 0 0,-4 4 0 15,1 1 0-15,0-1 0 0,3-4 0 0,-4 7 0 16,1-2 0-16,0-3 0 16,3-2 0-16,-3 7 0 0,-2-3 0 0,5-4 0 0,-3 10 0 15,3-7 0-15,0-3 0 16,-2 8 0-16,0-1 0 0,-1-4 0 0,0 4 0 15,3-7 0-15,-3 8 0 0,2-4 0 16,-2 1 0-16,0 0 0 0,-1-2 0 0,3 3 0 0,-2-2 0 16,0 1 0-16,0-2 0 0,3-3 0 15,-4 8 0-15,1-3 0 0,3-5 0 16,-3 6 0-16,1-1 0 0,2-5 0 0,-5 8 0 16,1-5 0-16,4 2 0 0,-3-1 0 0,3-4 0 15,-4 7 0-15,4-1 0 0,-3-3 0 0,0 2 0 16,-1-1 0-16,1 1 0 15,3 0 0-15,0-5 0 0,-4 9 0 0,3-5 0 0,-5 3 0 16,6-7 0-16,-3 8 0 16,1-6 0-16,0 4 0 0,-1-2 0 0,3-4 0 15,0 10 0-15,0-7 0 0,-3 3 0 16,3-6 0-16,0 6 0 0,-3-1 0 0,3-5 0 16,-1 8 0-16,-2-6 0 0,3-2 0 0,-3 8 0 15,3-2 0-15,0-6 0 0,-3 8 0 16,1-5 0-16,-4 2 0 0,6-1 0 15,0-4 0-15,-4 7 0 0,3 0 0 0,-4-5 0 16,2 4 0-16,2-2 0 0,0 2 0 0,-1 1 0 0,-1-4 0 16,0 4 0-16,3 0 0 0,-4 0 0 15,3-3 0-15,-2 1 0 0,0 3 0 0,0-2 0 16,3-1 0-16,-2 1 0 16,0 1 0-16,-1-3 0 0,0 2 0 0,2 0 0 0,-2-2 0 15,0 2 0-15,3-6 0 0,-4 9 0 16,3-6 0-16,0 2 0 0,1-5 0 0,-5 9 0 15,5-7 0-15,-3 4 0 0,3 0 0 16,-3-2 0-16,2 3 0 0,-2 0 0 16,3-3 0-16,0 1 0 0,-3 2 0 15,3 0 0-15,0-2 0 0,0 1 0 0,-3-2 0 0,3 2 0 16,0 1 0-16,0-7 0 0,-1 8 0 16,0-1 0-16,1-7 0 0,-2 9 0 0,2-6 0 15,0-3 0-15,0 9 0 0,-4-3 0 0,8-1 0 0,-4-5 0 16,0 10 0-1,0-6 0-15,0 2 0 0,0-6 0 0,2 8 0 0,-1-5 0 16,0 2 0-16,-1-5 0 0,3 8 0 16,-3-8 0-16,0 3 0 0,3 3 0 0,-3-6 0 15,0 3 0-15,0-3 0 0,3 5 0 16,-3-5 0-16,1 7 0 0,-1-7 0 0,3 3 0 16,0 1 0-16,3-1 0 0,-6-3 0 15,5 7 0-15,1-6 0 0,-2 3 0 0,3 1 0 16,-1-3 0-16,2 5 0 0,0-5 0 15,0 3 0-15,-1 1 0 0,1-3 0 16,1 4 0-16,-2-4 0 0,0 3 0 0,4 1 0 0,-5-3 0 0,1 3 0 16,0-1 0-1,5 1 0-15,-4-4 0 0,-1 4 0 0,0-3 0 0,0 3 0 16,0-1 0-16,2-3 0 0,-5 4 0 16,4-1 0-16,-2-2 0 0,1 2 0 0,0-1 0 15,-1-1 0-15,2-2 0 0,1 3 0 16,-5-2 0-16,3 3 0 0,4-1 0 0,-2-1 0 0,-2 2 0 15,4-2 0-15,-1 2 0 16,-3 1 0-16,6-3 0 0,-3 1 0 0,1 3 0 16,3-2 0-16,-1 0 0 0,-3 1 0 15,4-2 0-15,-1 2 0 0,1-2 0 0,-3 1 0 16,3 3 0-16,2-2 0 0,-1-3 0 0,-2 4 0 0,0-2 0 16,4 2 0-16,-3-2 0 15,0 1 0-15,2-2 0 0,-1 3 0 16,-2-2 0-16,4 2 0 0,-4-4 0 0,2 3 0 15,-2 0 0-15,4 0 0 0,-3 1 0 0,0-3 0 16,1 0 0-16,-2 2 0 0,3-3 0 16,-2 4 0-16,0-2 0 0,3 2 0 0,0-5 0 0,-3 4 0 15,2-1 0-15,-1-2 0 16,3 2 0-16,-2 1 0 0,0-3 0 0,-1 3 0 16,1-1 0-16,0 1 0 0,-4-2 0 15,5 0 0-15,-1 2 0 0,-1 2 0 0,-2-5 0 16,4 3 0-16,-3 0 0 0,0 1 0 15,1-2 0-15,-3-1 0 0,5 1 0 0,-2 1 0 16,-2-4 0-16,3 3 0 0,1 2 0 16,1-5 0-16,-2 4 0 0,2-2 0 0,-1-1 0 15,2 1 0-15,-4-1 0 0,6 3 0 0,0 0 0 16,2 1 0-16,1-1 0 0,-3 1 0 16,3 1 0-16,-4 0 0 0,1-1 0 0,2 2 0 0,-3-1 0 15,-2-2 0-15,3 0 0 16,-1 4 0-16,1-4 0 0,-1 2 0 0,-3 2 0 15,4-3 0-15,0 0 0 0,-1 1 0 16,4-1 0-16,-5-1 0 0,-4 1 0 0,2-2 0 16,-3 2 0-16,3-5 0 0,-2 5 0 0,-2-3 0 0,0-1 0 15,-3 2 0-15,1-3 0 16,-1 4 0-16,1-5 0 0,-2 3 0 0,1 1 0 16,-3-3 0-16,4 2 0 0,-1-1 0 15,0 1 0-15,1-1 0 0,-1 1 0 0,3-2 0 0,-2 3 0 16,-1-4 0-16,0 4 0 15,3-3 0-15,-3 2 0 0,-1-3 0 0,2 5 0 16,-3-5 0-16,2 0 0 0,1 3 0 16,-4-2 0-16,2 1 0 0,-5-2 0 0,6 0 0 15,-3 3 0-15,-3-3 0 0,5 0 0 16,-5 1 0-16,4-1 0 0,-2 0 0 0,0 2 0 16,1-3 0-16,0 1 0 0,1-2 0 0,-2 2 0 15,1 3 0-15,3-4 0 0,0 0 0 16,-1 0 0-16,-1 0 0 0,3 3 0 0,-1-3 0 15,-3-1 0-15,3 0 0 0,-3 2 0 16,0-1 0-16,2 1 0 0,-9-2 0 0,12 2 0 0,-12-2 0 16,10 1 0-16,-10-1 0 15,10 0 0-15,-10 0 0 0,10 1 0 0,-10-1 0 16,0 0 0-16,12-1 0 0,-12 1 0 0,11-1 0 0,-11 1 0 16,11-4 0-1,-7 3 0-15,-4 1 0 0,10-2 0 0,-10 2 0 0,10-2 0 0,-10 2 0 16,9-3 0-16,-7 1 0 15,-2 2 0-15,9-1 0 0,-9 1 0 0,7-1 0 16,-7 1 0-16,7-5 0 0,-7 5 0 16,7-2 0-16,-7 2 0 0,0 0 0 0,7-2 0 0,-7 2 0 15,7-4 0-15,-7 4 0 16,10-1 0-16,-10 1 0 0,4-3 0 0,-4 3 0 16,0 0 0-16,6-4 0 0,-6 4 0 15,4-2 0-15,-4 2 0 0,3-9 0 0,0 8 0 16,-1-5 0-16,-2 6 0 0,1-9 0 0,-1 5 0 0,1-1 0 15,-1-2 0-15,0 3 0 16,4-2 0-16,-4-1 0 0,0 2 0 0,3-1 0 0,-1 0 0 16,-2-2 0-16,1 1 0 15,0-1 0-15,-1-1 0 0,0 3 0 0,0-1 0 16,0-6 0-16,0 5 0 0,0-1 0 16,-1 0 0-16,0-2 0 0,-1-1 0 0,2 1 0 0,-3 3 0 15,-1-2 0-15,4-3 0 16,-1 3 0-16,0 0 0 0,-1-3 0 0,2 2 0 15,-3 2 0-15,3-4 0 0,0 3 0 0,0-1 0 0,3-2 0 16,-3 1 0-16,2 0 0 16,-1 1 0-16,0 0 0 0,-1-2 0 0,0 2 0 0,0-2 0 15,4 2 0-15,-4-3 0 16,0 3 0-16,0-3 0 0,0 3 0 0,0-4 0 16,3 4 0-16,-6-4 0 0,3 1 0 15,0 1 0-15,0-1 0 0,0-1 0 0,0 1 0 16,0 0 0-16,3-2 0 0,-3 2 0 15,0 1 0-15,0 1 0 0,0-1 0 0,0-1 0 16,0 3 0-16,-3-1 0 0,3 1 0 16,0 2 0-16,3-5 0 0,-6 5 0 0,3-1 0 15,0-2 0-15,0 0 0 0,0 1 0 0,0-1 0 0,0-1 0 16,0-1 0 0,0 2 0-16,-4-2 0 0,4 0 0 0,0 0 0 15,0 0 0-15,0-1 0 0,-1 3 0 0,1-4 0 16,-1 2 0-16,2 0 0 0,-1 1 0 0,0-3 0 15,1 2 0-15,-1 2 0 0,0-3 0 16,4 1 0-16,-1-2 0 0,-1 4 0 0,0-3 0 0,-2 4 0 16,3-5 0-16,0 5 0 15,-3-3 0-15,3 3 0 0,-2-3 0 0,-1 3 0 16,3-3 0-16,-3 0 0 0,3 2 0 0,-3-5 0 16,0 4 0-16,0 1 0 0,3-2 0 15,-3 0 0-15,0 2 0 0,0-2 0 16,0 3 0-16,0-3 0 0,0 3 0 0,0-4 0 15,3 5 0-15,-3-4 0 0,0 3 0 0,0-3 0 0,2 3 0 16,-2 1 0-16,0-4 0 16,3 3 0-16,-3-2 0 0,0 3 0 15,5-4 0-15,-4 3 0 0,0 0 0 0,2-2 0 16,-3 3 0-16,3 1 0 0,-1-3 0 0,-1 2 0 16,0 0 0-16,2 1 0 0,-3 1 0 15,0 0 0-15,0-1 0 0,0 1 0 0,3-2 0 16,-6-3 0-16,3 6 0 0,0-2 0 15,0 0 0-15,0 0 0 0,0 1 0 16,-3-1 0-16,3 2 0 0,-1-1 0 0,0-1 0 0,-1 2 0 0,-1-1 0 16,3 2 0-16,-3-1 0 15,2 0 0-15,-2-2 0 0,0 1 0 0,0 0 0 16,2-1 0-16,-3 3 0 0,1-1 0 16,0-1 0-16,0 3 0 0,3-2 0 0,-1 2 0 15,-2 0 0-15,3-2 0 0,-3 2 0 16,3 5 0-16,-3-11 0 0,3 6 0 0,-2 1 0 0,2-2 0 15,0 6 0-15,-5-10 0 16,5 4 0-16,-4 2 0 0,3-2 0 0,0 1 0 16,-4 0 0-16,2-3 0 0,3 2 0 0,-2-1 0 0,0 2 0 15,-1-3 0-15,0 1 0 16,0-1 0-16,2 0 0 0,-2 2 0 0,-1-2 0 0,1 3 0 16,1-3 0-16,-3 1 0 15,2-1 0-15,2 0 0 0,-5 1 0 0,1 1 0 16,-1 0 0-16,-1-1 0 0,-2 0 0 15,2 1 0-15,2 1 0 0,-4-2 0 0,2 1 0 0,0 0 0 16,-3 2 0-16,3-3 0 16,2 3 0-16,-3-2 0 0,1-2 0 0,-1 3 0 15,-1 0 0-15,2-1 0 0,-4 0 0 16,4 1 0-16,-2-2 0 0,-1 0 0 0,-1 2 0 16,1 0 0-16,0-2 0 0,-1 4 0 0,-2-3 0 0,2 1 0 15,-2 2 0-15,3-3 0 16,-1 3 0-16,1-2 0 0,0 2 0 0,-1-1 0 0,1 2 0 15,3 0 0-15,-1-3 0 16,-1 1 0-16,2 3 0 0,-3-3 0 0,2 2 0 16,-2 0 0-16,1-2 0 0,-2 1 0 15,1 1 0-15,0-2 0 0,-4 1 0 0,4 2 0 0,-3 0 0 16,2-3 0-16,-2 3 0 16,-2 0 0-16,2 1 0 0,0 0 0 0,2 0 0 15,-2 0 0-15,2-1 0 0,11 1 0 0,-15 0 0 16,6 0 0-16,9 0 0 0,-17 0 0 15,12-3 0-15,5 3 0 0,-14 0 0 0,6 3 0 0,8-3 0 16,0 0 0-16,-14 0 0 16,14 0 0-16,0 0 0 0,-14-3 0 0,14 3 0 0,0 0 0 15,-7 0 0-15,7 0 0 16,0 0 0-16,0 0-738 0,0 0-542 0,0 0 155 16,0 0 109-16,0 0 126 0,0 0 63 15,0 0 75-15,0 0 183 0,0 0-46 0</inkml:trace>
  <inkml:trace contextRef="#ctx0" brushRef="#br1" timeOffset="46740.258">29233 8652 189 0,'0'0'793'0,"0"0"12"0,0 0-46 16,0 0-10-16,0 0-31 0,0 0-74 15,0 0-22-15,0 0 0 0,0 0-41 0,0 0-64 16,0 0-11-16,0 0-36 0,0 0-254 16,0 0-216-16,0 0 0 0,0 0 0 0,0 0 0 15,0 0 0-15,0 0 0 0,0 6 0 0,0-6 0 16,0 0 0-16,3 7 0 0,-3-7 0 15,4 4 0-15,0-1 0 0,-1 0 0 0,2 0 0 16,-3 2 0-16,1-2 0 0,2 3 0 16,-3-3 0-16,4 2 0 0,-1 1 0 0,1-2 0 15,-2 3 0-15,2-2 0 0,1-1 0 16,3 3 0-16,-3 0 0 0,0-2 0 0,3 2 0 16,0-1 0-16,-1-2 0 0,-4 3 0 15,6-1 0-15,-3 0 0 0,-3-4 0 0,0 2 0 0,-3 1 0 16,4 0 0-16,-1-2 0 15,-2 3 0-15,0-4 0 0,1 5 0 0,-1-5 0 16,-3 5 0-16,3-4 0 0,0 3 0 0,-1-2 0 0,-1 3 0 16,0-1 0-16,-1 2 0 15,0-1 0-15,3 0 0 0,-3-1 0 0,4 6 0 0,-2-2 0 16,0-2 0-16,-2 3 0 16,0 2 0-16,0-3 0 0,3 4 0 0,-3-3 0 15,3 3 0-15,-3-3 0 0,2 3 0 16,-2-3 0-16,1 4 0 0,-1-4 0 0,1 4 0 0,-1-4 0 15,3 3 0-15,-3 0 0 16,0-3 0-16,3 5 0 0,-3-7 0 0,0 7 0 0,3-5 0 16,-2 4 0-16,-1-3 0 0,0 1 0 15,3 2 0-15,-3-2 0 0,0 1 0 16,0 1 0-16,0-3 0 0,0 2 0 16,0 2 0-16,0-4 0 0,-3 2 0 0,3 1 0 15,-4-2 0-15,1 2 0 0,0-2 0 0,1-2 0 0,-3 4 0 16,0-4 0-16,-1 4 0 15,1-1 0-15,-3-3 0 0,5 6 0 16,-4-2 0-16,3-3 0 0,-3 3 0 0,0 1 0 16,1 0 0-16,-1 0 0 0,0-3 0 0,0 2 0 15,2 0 0-15,-3 1 0 16,4-4 0-16,-3 3 0 0,4-5 0 0,-1 3 0 0,1-4 0 16,0 1 0-16,-1 0 0 0,1 2 0 0,0-1 0 15,-1-2 0-15,0 3 0 0,0-2 0 16,-2 0 0-16,3 1 0 0,-4 1 0 15,0 1 0-15,-3 1 0 0,3 0 0 0,-3-3 0 16,-1 3 0-16,4-3 0 0,-3 0 0 16,-1 1 0-16,-1-1 0 0,2-1 0 0,2-3 0 15,3 3 0-15,-3-3 0 0,1 0 0 16,1 1 0-16,1-2 0 0,-1-4 0 0,2 5 0 16,1-5 0-16,0 4 0 0,1-3 0 0,2-3 0 0,-8 2 0 15,8-2 0-15,0 0 0 16,-5 4 0-16,5-4 0 0,0 0 0 0,0 0-146 15,0 0-1138-15,0 0 111 0,-6-9 134 16,6 9 94-16,0-12 155 0,0 8 27 0,0-2 70 16,0-2 23-16,0 4 108 0</inkml:trace>
  <inkml:trace contextRef="#ctx0" brushRef="#br1" timeOffset="47233.341">29103 9510 532 0,'0'0'916'0,"-34"5"-23"16,34-5 5-16,0 0-23 0,-10 0-79 0,10 0-36 0,0 0-75 16,0 0-82-16,0 0-97 0,0 0-18 15,-11-4-249-15,11 4-239 0,0 0 0 0,-3-4 0 16,3 4 0-16,0 0 0 0,10-13-295 15,-6 9-513-15,3-3-342 0,-1 2 67 0,-2-4 193 16,2 6 15-16,-3-5 44 16,-2 1 146-16,-1 0 4 0,0 3 115 0</inkml:trace>
  <inkml:trace contextRef="#ctx0" brushRef="#br1" timeOffset="47374.743">29079 9350 573 0,'0'0'771'16,"-3"-8"-4"-16,3 8-116 0,0 0-89 0,0-5-67 15,0 5-33-15,0 0-56 0,0-6-119 16,0 6-150-16,3-6-397 0,-3 0-53 0,0 6-238 16,6-7-309-16,-1 3 78 15,-2-2 52-15,1 3 38 0,2-6 171 0</inkml:trace>
  <inkml:trace contextRef="#ctx0" brushRef="#br1" timeOffset="47496.148">29158 9187 33 0,'-3'-5'666'0,"3"5"-70"0,-3-5-45 0,3 5-85 0,0 0-154 16,0-5-144-16,0 5-97 0,0 0-254 16,0-7-92-16,3 2-261 0,-3 5-68 0,8-4 46 15,-6-1-12-15</inkml:trace>
  <inkml:trace contextRef="#ctx0" brushRef="#br1" timeOffset="47649.943">29322 8983 454 0,'0'0'759'0,"6"-6"-66"0,-5 4-38 16,-1 2-56-16,3-7-92 0,-3 7-57 15,0 0-159-15,7-3-221 0,-7 3-285 0,4-3-214 0,-4 3-393 16,0 0 58-16,0 0 90 0,10-1-7 16,-10 1 67-16</inkml:trace>
  <inkml:trace contextRef="#ctx0" brushRef="#br1" timeOffset="47748.461">29281 9017 301 0,'-6'1'324'0,"1"5"-328"0,-2-5 38 15,-2-1-470-15</inkml:trace>
  <inkml:trace contextRef="#ctx0" brushRef="#br1" timeOffset="47923.05">29055 9182 413 0,'0'0'569'0,"0"0"-62"16,0 0-124-16,0 0-189 0,0 0-153 0,0 0-101 0,0 0-308 0,0 0-291 15,0 0 48 1</inkml:trace>
  <inkml:trace contextRef="#ctx0" brushRef="#br1" timeOffset="48054.688">29129 9036 29 0,'0'-8'440'0,"0"8"-57"0,0 0-29 0,0-6-90 15,0 6-212-15,0 0-141 0,0 0 11 16,0 0-414-16,0 0-18 0</inkml:trace>
  <inkml:trace contextRef="#ctx0" brushRef="#br1" timeOffset="48478.248">29253 9501 338 0,'0'0'697'0,"4"-2"-57"0,-4 2-41 0,0 0-70 16,7-5-52-1,-7 5-168-15,0 0-160 0,6-4-161 0,-1 1-196 0,-5 3-157 16,10-5-465-16,-4-1 52 0,4-1 89 16,-2 3 48-16</inkml:trace>
  <inkml:trace contextRef="#ctx0" brushRef="#br1" timeOffset="48624.35">29363 9361 294 0,'-7'-3'696'0,"3"-3"0"0,-5 4-33 0,2-5-60 16,0 4-45-16,0-2-81 0,3 1-56 15,-5-2-120-15,7 0-167 0,-4 3-234 0,2-5-254 16,3 1-536-16,-1-2 86 0,4 0 37 16,-1-5 104-16,0 3 101 0,2-5-26 15</inkml:trace>
  <inkml:trace contextRef="#ctx0" brushRef="#br1" timeOffset="48729.201">29312 8987 666 0,'-3'-4'648'15,"3"4"-123"-15,-11-6-127 0,9 4-189 16,2 2-288-16,0 0-77 0,-11 0-589 0,11 0 68 16,0 0 51-16</inkml:trace>
  <inkml:trace contextRef="#ctx0" brushRef="#br1" timeOffset="58445.776">26300 4119 242 0,'3'22'536'0,"0"-4"15"15,-2 0-11-15,2 1-23 0,0 1-18 0,1 1-8 16,0 3-44-16,3 1-45 16,-1 2-59-16,4 3-1 0,1 2-44 0,2-1 34 0,4 13-79 15,-3-3 26-15,3-1-44 16,0 0-46-16,0 0 9 0,-3-6-42 0,6 6 38 0,-2 0-75 16,-1 2-7-16,4 0-4 0,-5-1 37 15,2 0-22-15,2-3-56 0,-6-6-23 16,-1-2 31-16,1-3 29 0,2 2 19 0,-1-1-60 15,-2-1 1-15,1-3-64 0,-2 0 0 0,-1-2 0 16,-3-2 0-16,2 1 0 16,0 1 0-16,-2-3 0 0,2 2 0 0,-4-1 0 0,1-3 0 15,3 0 0-15,-6 0 0 16,3-2 0-16,-1-1 0 0,2-1 0 0,-1 1 0 16,2 0 0-16,-5-4 0 0,7 1 0 0,-5-2 0 15,1-1 0-15,0 1 0 0,5-1 0 16,-7-2 0-16,5 1 0 0,-3-3 0 0,4 1 0 15,0-1 0-15,-3-1 0 0,3 0 0 0,2 1 0 16,0-2 0-16,2-2 0 0,-2 1 0 16,5-1 0-16,-5 1 0 0,5-1 0 0,-5 0 0 15,4 1 0-15,-4-1 0 0,1 0 0 0,0-1 0 16,-3 2 0-16,2-2 0 16,-3 1 0-16,4 0 0 0,-1-1 0 0,1 1 0 0,-3-1 0 15,6 1 0-15,0-6 0 0,3 3 0 16,-3 0 0-16,4-1 0 0,0 2 0 15,-1-3 0-15,7 1 0 0,-6-1 0 0,0 3 0 0,-1-3 0 16,2 1 0-16,-3-1 0 16,-2 3 0-16,2-4 0 0,-7 3 0 0,5-4 0 0,-2 5 0 15,-2-4 0-15,0 0 0 0,6 2 0 16,-7-4 0-16,1 2 0 0,1 2 0 16,-1-3 0-16,-2 2 0 0,-1 1 0 15,0-3 0-15,-2 1 0 0,1 3 0 0,-2-4 0 0,0 0 0 16,2 3 0-16,-7-3 0 15,6-2 0-15,-3 2 0 0,1-5 0 0,-2 3 0 0,4 0 0 16,-2 0 0-16,0-1 0 0,1-3 0 0,-3 1 0 16,6-2 0-16,-3 2 0 15,0-4-120-15,3 1-14 0,-3 3-59 0,0-4 10 0,0-5-14 16,4 2 15-16,-2-3 14 16,-2 2-11-16,3-2 30 0,-2 1-7 0,2-3 22 0,-1-2-26 15,-1 2 67-15,5-2-23 0,-3 1-3 16,1-3-19-16,4 3 8 0,-3-1 26 15,-1-2-8-15,1 2 41 0,0 0 12 0,-2-2-30 16,0 0-1-16,2 2 38 0,-4-5 26 0,-1 4-4 16,-1 3-3-16,-1-9 18 15,1 7 19-15,-5 1 18 0,-1 2 4 0,0 0-4 0,0-2-18 16,-1 0 29-16,-5 3-33 0,2-3 41 0,0 0-44 16,-2 0 21-16,-1-5-7 15,2 6-11-15,0-2 8 0,1-1-8 0,1 1 22 16,2-4-25-16,-2-5 25 0,3 0-15 15,-3-1 8-15,3 1 8 0,3 0 36 0,-3 5 12 16,0 1-4-16,0 3 15 0,-3 1 41 16,0 1-23-16,-4 1 42 0,3 3 29 15,-6-3-67-15,0 4 8 0,0 2 0 0,-1 1 3 16,-2-1-18-16,3 3-34 0,-4 3-3 0,4-1-4 0,-2-1 51 16,0 5-51-16,2-5 0 0,-1 6-22 0,4 2-12 15,0-3-15-15,1 1 31 0,-2 2-35 16,2 1 20-16,2-1-12 0,-2 2 22 0,5-3-36 15,-5 3 6-15,6 3-36 16,-4-6 3-16,3 3 15 0,1 3 8 0,-9-4-8 0,9 4-15 16,0 0 0-16,-3-5-7 15,3 5-4-15,-4-3 8 0,4 3-12 0,0 0-7 0,0 0 3 16,0 0 20-16,0 0-9 0,0 0 61 16,-13 3 59-16,13-3-75 0,-11 1 8 15,11-1 15-15,-16 4-23 0,1 0 34 16,-1-2 8-16,-5-1-42 0,-3 4 19 0,-4-1 11 0,-2 0 1 15,-3 1-35-15,-6 0 35 16,0 2-31-16,-15 3 19 0,0 0 0 0,-4 3 15 0,-1-2 11 16,2 3-3-16,2-4-35 0,0 1 20 0,3 3-4 15,9-5 26-15,5 1-27 16,4-2-3-16,0 1-7 0,-1 0-8 0,9-3 19 0,2 1-15 16,3 0-11-16,4-3-4 15,-4 1 15-15,4-2 18 0,4 2-25 0,-2-4 18 0,2 2-12 16,0-3-6-16,-1 4 33 0,2-3-37 15,-4-1 22-15,3 2-15 16,-2 0-34-16,-4 2 38 0,1-3 4 0,-3 2-15 16,-2 1 26-16,-1 1-38 0,-3-1 1 0,2 1-1 0,-2 1 4 15,-1-1-18-15,2-1 41 0,-2 2-19 0,1 1-4 16,0-4 23-16,3 3 25 16,3-2 49-16,1 0-59 0,-1 1-4 0,5-1 18 0,1-2-3 15,5 2-27-15,-4-3-10 16,7 0-1-16,-2 1-10 0,2-1-31 0,7-1 1 0,0 0 3 15,0 0-4-15,0 0-14 16,0 0-12-16,0 0 34 0,23-4-37 0,-9-1 85 0,-4 4-59 16,5-1-8-16,-3-1 23 0,-1 1-15 15,0 0 40-15,-1 0-36 0,-1 2-90 16,-5-3-85-16,6 2-42 0,-10 1-10 16,11-2-94-16,-11 2-78 0,10 0-67 0,-10 0-503 15,0 0 27-15,12 6 85 0,-12-6 119 16,0 0 19-16,0 0 93 0</inkml:trace>
  <inkml:trace contextRef="#ctx0" brushRef="#br1" timeOffset="62776.102">27349 11536 431 0,'0'0'592'0,"0"0"-52"16,0 0-71-16,0 0-44 0,0 0-57 16,0 0-55-16,0 0-4 0,0 0-30 0,0 0-14 0,15-3 7 15,-15 3-49 1,13-7-7-16,-7 7-52 0,1-3-23 0,1 1-3 0,2-2-8 16,0 1-22-16,4-1 19 0,2 1-30 15,-1-3 33-15,4 3-74 0,2-3 15 0,-3 3-31 16,8-4 1-16,-2 1 0 0,0 1-29 15,1-1-9-15,2 0-10 0,-1-1 11 0,-1 2-4 16,2-1-30-16,1-2 26 0,-1 1-29 16,1-2-12-16,-1 2 8 0,0-1 18 0,-3-1-15 15,0 1 5-15,-3-1-1 16,0 0 8-16,-5 2-16 0,2 2 35 0,-5-3-20 0,1 2 8 16,-1 0-14-16,-3 2 3 0,-2-1 40 0,2 1 13 0,-2-1-46 15,-3 3-11 1,3-3 34-16,-2 2-12 0,1-2 5 0,-1 4 18 0,-2-3-19 15,5 0-11-15,-4 2-19 0,2 0 34 16,2-4 0-16,2 5 15 0,-4-5-15 0,3 3-18 16,4-2 25-16,-4 3-14 0,0-3-19 15,6 1-8-15,-5-2 8 0,2 3-7 0,-1-2 25 16,1 2-25-16,4-2 14 0,-4 2 12 16,-1-3-34-16,1 6 22 0,1-3 4 0,1-1-11 15,-2 2 4-15,0 1 29 0,-3 0 120 16,4 0-42-16,-1-2 31 0,3 0-42 0,-4 3 8 15,-2 0-33-15,4-1 6 0,-1 0 35 0,4-3-42 0,-4 3-37 16,-1 1-26 0,1-2-29-16,1 1 21 0,2 0-40 0,-5-2-45 0,3 1 30 15,-1 2-8-15,-2-1-7 0,2 0 22 16,-3 0 1-16,1 1-5 0,-1-3-3 0,0 2-4 16,1-1 4-16,-2 2-34 0,2 0 23 15,-1-1-15-15,-3 0 14 0,-7 1 5 0,16 0 29 16,-11-1-30-16,-5 1-37 0,16 0 53 15,-9 0-20-15,4-4-7 0,-11 4-14 0,16 0-53 16,-8 0 15-16,-1 0-19 0,-7 0 27 16,13 0 29-16,-13 0-11 0,11 0-3 0,-11 0 51 15,10 0-44-15,-3 0 41 0,-7 0-179 16,10 4 56-16,-3-3-15 0,-7-1 37 16,13 1-25-16,-9 0-329 0,2 1-36 0</inkml:trace>
  <inkml:trace contextRef="#ctx0" brushRef="#br1" timeOffset="64582.953">28789 11386 89 0,'0'0'115'0,"0"6"1"16,0-6 33-16,-3 5-38 0,3-5 20 0,0 5 25 16,0-5 19-16,-1 8 19 0,0-3-19 15,1-5-23-15,-2 8 16 0,-2-5-68 0,4 4 38 16,0-1 15-16,-3-3 29 0,1 4-14 0,-3 0 3 0,2-2-22 15,-1 2 11 1,1 1-4-16,-3-1-14 0,5 0-4 0,-6 0 3 0,4 1-22 16,-1-2 26-16,1 1-14 0,0 1-16 15,-1 1-33-15,1-1 4 0,0 1-8 0,2 0-4 16,-3 1 27-16,1-1-38 0,0-3 15 16,3 4-40-16,-3 0 17 0,3-2-25 0,0 0 22 15,0 0-26-15,0-2-7 0,0 1 18 16,0 1-29-16,3 0 18 0,-3 0 15 0,3 0 0 15,-3-1-41-15,6 1 15 0,-5-1-8 16,0 1 8-16,2 1-8 0,2-2 8 0,-3-2 0 16,1 5-15-16,0-3 22 0,0 2 5 15,-2 0-20-15,5-2 0 0,-2 1-14 16,0-1 14-16,-4 1-7 0,6 0 23 0,-3 2-12 0,1-2-4 16,-1 1 27-16,0-2-42 0,1 2 38 15,0 1 0-15,-1-1-26 0,-2 3-8 0,5-2 30 16,-3-1-33-16,1 1-8 15,-4 3 15-15,3-3 41 0,3 0-34 0,-1 1-7 0,0 0 4 16,-3-1 3-16,1-1 4 0,3 0-25 16,-5-1 14-16,2 0-8 0,0 0 8 0,1 0 11 15,3 1-14-15,-2 0 29 16,-3-1-30-16,4 1-7 0,-2 0-15 0,5 2 26 0,-7-1 0 16,4 0-15-16,-2-1 4 0,2 1-38 15,-3 1 19-15,0 0-29 0,-2-1 10 16,-1 3-6-16,3-3-24 0,-6 0 20 0,2-1 22 15,-2 3 25-15,-3 0 27 0,2-4-22 0,-5 5-8 16,1-1 19-16,-2-2-34 0,0 2 26 0,-1 0-22 16,1-2-82-16,-3 2 26 15,-1-1-26-15,1 1 30 0,0-1 4 0,-2-3 3 16,1 2 0-16,1-1 0 0,1 0 30 16,-4 0-14-16,3 3 3 0,-1-5-19 0,1 2 4 15,2 0 33-15,0-1-3 0,1-3-23 16,-3 3 12-16,3-2 7 0,3 0-37 0,-4-2 37 0,1 2 4 15,0 1 18-15,-1-3 4 0,3 3 15 0,-2 0 4 16,-2-2-8-16,2 0-14 16,3 4 40-16,-4-1-30 0,4-1 23 0,-2 2 30 0,5-2-26 15,-2 2-75-15,-2-2 22 0,5 2 1 16,-1 0 7-16,1-3-19 0,-1-1-11 0,1 1 34 16,-3 1 33-16,2-1 37 15,0-1-44-15,-2-1 26 0,2 0 7 0,-2-4-22 16,-1 5 26-16,1-3-30 0,-5-2 38 15,4 1-8-15,7-1 11 0,-18-2 7 0,8-4 1 0,-4 3 25 16,6-2-21-16,-4-4 7 16,-2 0-31-16,-2 1-25 0,3-5 26 0,-2-1 23 0,-2 1 21 15,0-1 5-15,0-1-16 0,0 1 1 0,0-2-27 16,3 4 8-16,0-5 3 16,-2 3 1-16,1-2-15 0,-1 4-27 0,2-2 5 0,0-1-31 15,0 3 42-15,1-1 3 16,3 2 11-16,-4-2-51 0,4 2 14 0,-1-3-15 0,1 4-26 15,3-2 15-15,-1-1 19 16,-2 2 0-16,1-2-19 0,2 2-11 0,-4 1 22 16,5-2-18-16,-4 3 22 0,3-2 11 15,0 3-15-15,0-3 30 0,0 4-30 0,0-2-18 0,1 1 15 16,0 0-12-16,-2 1-11 16,4 0 30-16,-2-1-52 0,2 1-26 0,-3-1 26 0,2 4 3 15,0-2-36-15,1-3 36 0,-2 3 12 16,0 1 4-16,-2-2 7 0,4-2-26 15,-2 2 18-15,1-1-14 0,-3 0 18 0,0 1-22 0,2-2 7 16,-1 2 38-16,0-2-1 16,0 1-18-16,0 0 15 0,3-1 0 0,-2 0 3 0,0 1-22 15,-2 0 19-15,4-1 11 0,-2-1 15 16,2 1-15-16,-2 2 0 0,1-2 19 16,-7 1-34-16,5 0 4 0,0 0 14 15,0 1-3-15,-3-2 4 0,3 2 33 0,-3 2 30 16,-4-4-22-16,7 3-15 0,-3-2 26 0,-4 1 15 0,1-1-1 15,-1 1 27-15,1-1 15 16,-2 3 14-16,2-2 34 0,0 0-55 16,-1 0 32-16,4 3-62 0,0-2-1 0,2 1-18 15,2 3-11-15,-1-2-19 0,3 0-15 0,-3-1-22 16,3 1-11-16,-2 1 25 0,6 3-18 16,-5-7 8-16,0 5-19 0,5 2-11 0,-6-5-19 0,6 5 7 15,-5-8-10-15,2 7 29 16,3 1-149-16,-3-6-51 0,3 6-53 0,0 0-60 15,-4-8-14-15,4 8-16 0</inkml:trace>
  <inkml:trace contextRef="#ctx0" brushRef="#br1" timeOffset="64615.169">27417 11696 2394 0,'1'-5'-172'0,"2"0"-51"16,-3 5-406-16,3-4 14 0,-3 4 98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41:46.8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3368 17645 673 0,'-13'-3'715'0,"0"2"-59"0,-5-2-31 0,-5 1 34 15,-5-1-30-15,0 1-59 0,-6 1-12 16,-7-2-59-16,-2 2-18 0,-2-2-57 0,-2 2-26 0,-17-1 1 16,-3 1-75-1,-1 1-12-15,-1 0-43 0,-2 0-269 0,-2 1 0 0,-8 2 0 0,-16 1 0 16,-2 2 0-16,-3 4 0 16,0 2 0-16,-4-1 0 0,7 5 0 15,-1 0 0-15,-3 5 0 0,4 0 0 0,-3 4 0 16,4 2 0-16,-3 3 0 0,9 1 0 0,-4 1 0 15,5 3 0-15,9 0 0 0,-1 1 0 16,5 2 0-16,6-1 0 0,3 2 0 0,5-2 0 16,3 1 0-16,5-1 0 0,15-5 0 0,3 3 0 0,4 1 0 15,4 3 0-15,5-1 0 16,6 5 0-16,5 1 0 0,6-6 0 0,6-4 0 0,8 4 0 16,5 6 0-16,8 2 0 15,6-6 0-15,9 1 0 0,3-5 0 0,18 8 0 16,10-7 0-16,4-3 0 0,10-5 0 15,12-5 0-15,8-2 0 0,8-4 0 0,2-1 0 16,8-3 0-16</inkml:trace>
  <inkml:trace contextRef="#ctx0" brushRef="#br0" timeOffset="2000.04">2990 17540 52 0,'0'0'439'0,"0"0"38"0,0 0 21 0,0 0-2 0,0 0-16 15,0 0-18-15,0 0-8 0,0 0-33 16,26 8-19-16,-18-3 18 0,5-2-14 0,0 3-37 16,2 1-27-16,-2-2-36 0,5 4-16 0,2 0-18 0,4 2 7 15,6-2-56 1,4 2-3-16,0 1-23 0,1-2-22 0,17 3 8 0,2 5-42 16,0-3-10-16,4 2-75 0,0-5-56 15,1 4 0-15,2-1 0 0,-2 0 0 0,-1 0 0 16,0-1 0-16,-3-1 0 0,-1 2 0 15,-3 0 0-15,-2 0 0 0,1-2 0 16,-12 0 0-16,-7-2 0 0,3 0 0 16,-3 0 0-16,0 0 0 0,-4 2 0 0,3-1 0 0,-9 0 0 15,3 0 0-15,-3 1 0 0,-4-1 0 16,1 2 0-16,1-1 0 0,-4 4 0 0,-2-2 0 16,1 1 0-16,-4 0 0 0,0 1 0 15,-3 1 0-15,0 2 0 0,-4 0 0 16,0 3 0-16,-3-1 0 0,0 0 0 0,0 1 0 0,-3 1 0 15,0 2 0-15,-3-2 0 16,1 3 0-16,-2-4 0 0,-3 6 0 0,-3 0 0 0,2-1 0 16,-10 10 0-16,5-5 0 0,-1-7 0 15,-7 9 0-15,3-8 0 0,1-3 0 16,3-1 0-16,-7-2 0 0,-7 6 0 0,1-6 0 0,5-3 0 16,-2 0 0-16,-11 6 0 15,-2-2 0-15,6-5 0 0,-8 2 0 0,4-5 0 0,8-2 0 16,-7-2 0-16,2 0 0 0,-3-1 0 15,0 1 0-15,1-3 0 0,-3 0 0 0,1-3 0 16,-1-2 0-16,-1 1 0 16,7-2 0-16,-8-1 0 0,2 1 0 0,5-1 0 0,1 0 0 15,-4 0 0-15,1 0 0 16,2 0 0-16,1 0 0 0,-3-1 0 0,-1 0 0 0,-4-2 0 16,2 1 0-16,0-1 0 15,2-1 0-15,-1 0 0 0,2-2 0 0,-4 0 0 16,4 0 0-16,-4-3 0 0,-10-4 0 0,-1-2 0 0,1-2 0 15,3-1 0-15,-4-1 0 16,-2-3 0-16,3-1 0 0,-4 2 0 0,-3 2 0 0,3 0 0 16,-3 1 0-16,-3 5 0 15,2 1 0-15,1 2 0 0,-3 3 0 0,16 3 0 16,-3 0 0-16,-17 3 0 0,12 1 0 16,7 0 0-16,-1 1 0 0,2 1 0 0,-2 0 0 15,1 1 0-15,0-1 0 0,-13 2 0 16,8-1 0-16,7 0 0 0,-1 1 0 0,4-1 0 15,-4 1 0-15,4 0 0 16,0 1 0-16,0-1 0 0,4 1 0 0,2-1 0 16,4 0 0-16,4-1 0 0,6 1 0 0,1-3 0 0,3 1 0 15,1 0 0-15,4-1 0 16,-1 0 0-16,3 1 0 0,2-2 0 0,8 0 0 0,-12-3 0 0,12 3 0 16,-4-5 0-16,1 0 0 15,3 5-198-15,0 0-357 0,0-7-81 0,0 7 3 16,-8-2 26-16,8 2-417 0,0 0 145 15,0 0 42-15,0 0 77 0,0 0 64 0,11 14 137 16,-7-10-18-16</inkml:trace>
  <inkml:trace contextRef="#ctx0" brushRef="#br0" timeOffset="6123.344">7109 18253 428 0,'0'0'439'0,"-7"2"-48"16,7-2-15-16,0 0-19 0,0 0-36 15,0 0-12-15,0 0-41 0,-7 3 18 16,7-3-6-16,0 0-23 0,0 0-38 0,0 0 12 0,0 0-4 16,0 0-63-16,27-4-11 0,-13 3-12 15,-1-3 12-15,2 2-23 0,5-2-37 0,3 2 19 16,5-1-27-16,0 0-10 16,3-2-8-16,9 1-19 0,1-1 4 0,1 1-11 0,16-2 56 15,3 1-52-15,4 0 0 16,0-1-34-16,0-1 30 0,3 3-15 0,4-3-23 0,-3 1 31 15,5 1-19-15,-5 0 30 16,6 2-23-16,0-2-11 0,4-1 4 0,13 0-8 16,4 2-7-16,-1-2 4 0,5 2-8 15,0 0 12-15,1 0-12 0,-1 1 30 0,6-1-30 16,-4 1-33-16,4 0 4 0,0 1 18 0,0 1-7 0,4-1 10 16,-5-1 12-16,5 2-22 0,-5 0-4 15,2 1 15-15,-1-1-12 16,3-2 27-16,1 2-37 0,2 0 14 0,-6-1-52 15,4 1 8-15,-1 0 3 0,0 0 16 0,-3-1-20 16,4 1-3-16,-1 0-11 0,0 0 11 16,-6 0 23-16,3 1-1 0,-7 0 19 0,0-3-11 15,0 3-23-15,-17 0 49 0,18-2-23 16,-15 2 1-16,14-4 33 0,-17 4-19 0,14-1 15 16,-14-2-25-16,-3 0 14 0,20-2-30 15,-21 2 27-15,1-1 21 0,0 0-14 16,0 2 15-16,16-5-15 0,-23 5-8 0,7-2 23 0,-5 1-34 0,-1-2 15 15,2 1-45-15,-4 0 31 16,2-2-5-16,-2 1 4 0,1-2-7 0,0 2-8 0,-4-1 12 16,1 0-8-16,-2-1 30 15,-1 2-19-15,2-1 45 0,-3 1-8 16,-3-2-21-16,0-1 14 0,5 2 3 0,-2-1-3 16,3 0-15-16,-3 0-11 0,4-1 37 0,-3 1-11 15,2-3 8-15,0 4-1 0,0-2-14 16,4 0 14-16,-4-1 1 0,0 3 7 0,-3-1 0 15,3-2-19-15,-2 2 4 0,-1-1 0 0,0 2 0 16,0 0 18-16,0 0-3 0,-3-1 4 16,2 1-45-16,-2 0 30 0,-1 1-19 15,-3 0 30-15,-6-1-19 0,-8 3 37 0,14-3-21 16,-9 1 14-16,-2 3-49 0,-2-3 20 0,17-3-1 0,-1 3-18 16,0-1 18-16,-3 2 11 15,3-2-7-15,-2 1-7 0,-8 2-16 0,-7-1 27 16,14 0 19-16,-6 3-20 0,-11-3-3 15,1 1 30-15,1-1-19 0,-2 2-18 0,1-2 37 16,-2 0-8-16,-2 1-15 16,3-2 4-16,0 1 4 0,-3 3 19 0,2-3-27 0,2 0 49 15,-1-2-30-15,-1 4-26 16,-1-5 8-16,1 2 21 0,-2 0-25 0,3 0 7 0,-3 1 8 16,2 0-8-16,-2 0-3 0,4-2 10 0,-5 1 27 0,1 0-15 15,2 0-27 1,-1 0 12-16,1-1-18 0,-2 2 21 0,-1 0-14 0,1-1 22 0,0 1-15 15,-4 1 26-15,3-2-44 16,0 1-1-16,-1 0 49 0,1-1 8 0,0 2-31 16,4-1 35-16,-10 2-9 0,11-3-10 15,-2 2-4-15,1 0-16 0,1 0 24 0,1-1-20 16,-2 1 12-16,4-1-37 0,-7 1 14 16,7 1 12-16,-5-2 14 0,-2 1-3 0,3-1-23 15,0 1 53-15,-3 0-38 16,2 0-7-16,-1-1 15 0,-2 0-4 0,0-1-4 0,-3 1 8 15,0 1 15-15,0 0 18 0,-3 1-44 0,0-2 18 16,0 1-7-16,0 0-4 16,-1 1-7-16,1-2-5 0,0 2-2 0,0 0 14 0,-1-2-4 0,-2 1 4 15,2 1 15 1,-5 1-15-16,-1-2-37 0,-4 1 22 0,1-1 30 0,0 0-22 16,-5 2 25-16,-2 0-14 0,0-1 22 15,-3 2 11-15,2-1 1 0,-3-1 18 0,1 1 15 16,-2 0-19-16,-2-2 0 0,0 2-7 15,4-2-34-15,-1 1 19 0,-1 0-15 0,2-1 15 16,-4 1-27-16,0 0 23 16,3 1-44-16,-3 0-1 0,-7 1 27 0,13-3-16 0,-6 1 5 15,1 0-16-15,-2 0-14 16,1 1 70-16,-7 1-48 0,10-3-8 0,-10 3 5 16,11-1 40-16,-11 1-30 0,10-1 15 0,-10 1 8 15,6-3-30-15,-6 3 33 0,8-3-40 16,-8 3-8-16,7-1 3 0,-7 1-3 0,9-1-3 15,-9 1 40-15,7-3-18 0,-1 1 3 0,-6 2 30 16,11-2-63-16,-7-1-4 0,-4 3 30 0,10-2-11 16,-3 0 29-16,-7 2-37 0,13-3 38 15,-9 2-49-15,3-2 11 0,-7 3-11 16,10-2 34-16,-3 0-23 0,-7 2 8 16,13-2 11-16,-2 0-8 0,-4 1-22 0,0 0 30 0,2 0-4 15,2-1-3-15,-1 2-12 0,0-2-11 16,4 1-7-16,-4-1 26 0,4 1 7 15,-4-1-15-15,0 1 19 0,1-2 19 0,-1 0-49 16,-3 0 3-16,4 3 9 0,-5-4 3 16,1 1 18-16,0 1-3 0,-1-1-52 0,2 1 52 0,-1 0 11 15,-7 2-26-15,13-5 15 16,-7 3-11-16,-1 0 14 0,-5 2-3 0,9-7-4 16,-5 5 0-16,-1-1 8 0,-3 3 0 0,4-4-8 15,-4 4 30-15,7-7-11 0,-7 7 25 16,0-5-36-16,0 5 22 0,3-6-7 0,-3 6-34 15,0 0 0-15,-7-7 0 0,7 7 0 16,-4-6 0-16,4 6 0 0,-6-5 0 0,3 4 0 0,3 1 0 16,-10-2 0-16,2 0 0 15,8 2 0-15,-16-1 0 0,9 1 0 0,7 0 0 16,-18 3 0-16,8-2 0 0,-1 1 0 16,2 2 0-16,-1 0 0 0,-1 1 0 0,1 1 0 15,0 1 0-15,3 0 0 0,-1 2 0 16,-1-2 0-16,5 2 0 0,1 1 0 0,0-1 0 15,3 0 0-15,0-1 0 0,0 0 0 16,3 1 0-16,4-2 0 0,3-1-64 16,1 0 5-16,-1-2-5 0,10 0-32 0,-6-2-12 0,3-2 33 0,0 0 1 15,3-1 25 1,-3-1-7-16,1-1 23 0,-1-2 18 0,-4 0 8 16,1-2 55-16,-3-2 41 0,-2 1-44 0,-2 0 15 15,-1-3 40-15,-4 2 38 0,-2 0 0 16,0 0-56-16,-5 0-82 0,-1 2 0 0,-1-1 0 15,0 4 0-15,-3-2 0 0,0 4 0 0,-4 2 0 16,0 1 0-16,1 3 0 0,-1 2 0 16,0 1 0-16,0 1 0 0,4 1 0 0,3 3 0 15,1-4 0-15,-1 3 0 0,6-1 0 16,1 0 0-16,0 1 0 0,8-3 0 16,-1-1 0-16,3-1 0 0,4-3 0 0,2-2 0 0,-1-1-60 0,4-3-15 15,2-1-10 1,-3-3-1-16,1-2 71 0,-1-4-22 0,-5-3 41 0,2 0 0 15,-5-3 29-15,-4 0 12 0,-2 3 33 16,-1-2 37-16,-3 5-36 0,-3-4-79 0,-1 3 0 16,-3 2 0-16,-2-1 0 0,-2 6 0 15,1 0 0-15,0 2 0 0,-4 1 0 0,1 1 0 16,2 2 0-16,4 1 0 0,-3 0 0 16,10 0 0-16,-10 5 0 0,6-2 0 0,4 3-332 15,0-6-465-15,7 9-342 16,-7-5 71-16,4 2 129 0,-4-1 46 0,0 1 137 0,-4-1 63 15,-6 1 12-15,3 0 108 0</inkml:trace>
  <inkml:trace contextRef="#ctx0" brushRef="#br0" timeOffset="8535.461">20666 12877 152 0,'0'6'197'0,"-6"3"57"0,5 0-24 0,-2-1 20 16,0 4-38-16,-4-1 19 16,6-1 11-16,-5 0-26 0,2 5-4 0,-2-2-29 0,2-1 6 15,-6 3-25-15,6 0 19 16,-5 0-64-16,-1 3 4 0,2-5 18 0,1 8-10 15,-3-3-38-15,1 0-8 0,-2-1-3 16,1 3-7-16,0-2 10 0,-1 3-10 0,1-4-16 0,0 5 23 16,2-4-18-16,-5 4-20 15,2-1 8-15,1 1-7 0,0-3-12 0,3 4 12 16,-6-5-8-16,6 4-44 0,-3-2 59 16,2 1-41-16,-2-1 30 0,1-3-4 0,-2 5-14 15,1-1 18-15,0-4-23 0,2 5 20 16,-2-4-16-16,3 5-18 0,-2-3 25 0,1 2 24 15,1-2-31-15,-2 4-26 0,2-2 23 16,2-3 3-16,-1 4-3 0,-1 0-1 0,1-1-29 16,2 0 0-16,-2-2 18 0,2 1 20 0,0-3-24 15,1 1 38-15,-1-2-26 0,-2-1-11 16,3 3 7-16,-1 0 23 0,-6 0 33 0,6-2-19 0,-2 1 4 16,-4 3-30-16,5 0-3 15,-2-5 7-15,-2 7-7 0,5-5 33 0,-2 3-8 16,-5-1-17-16,4-2-35 0,1 5 38 15,-1-1-12-15,-4-1 1 0,5 0-11 0,-1 0-8 16,4 3 18-16,-4-1-3 0,-1-3-11 0,2 8 14 0,-1 0-3 16,4-2 8-1,-4-1-8-15,3 1-8 0,-3 4-14 0,1 1 18 0,2-4 0 16,1 0 4-16,-5-1-26 0,5-1-19 16,-3 0 30-16,-1 1 30 0,4-2-8 0,-1 1 38 15,1 0 3-15,-2 1-22 0,-1-1 3 16,3 0-3-16,-1 0 12 0,1 4-9 0,0-3-25 15,3 1 22-15,-3-1-15 0,2 3 7 16,-2 0-3-16,0-3-8 0,-1 3 1 0,0 4-12 16,4-5-7-16,-6 7 14 0,2-2 8 15,-2 5-18-15,2-3 14 0,1 3-7 0,-4-3-11 16,6 1 22-16,-5 2 4 0,3-1 3 0,-1-2 12 0,1 4-15 16,0-3-27-1,3 0 16-15,-4 0 33 0,4-1-26 0,-4-1 23 0,4 3-31 16,0-1 1-16,-3 0-12 0,0 2-11 15,2-1 42-15,-2 0-1 0,0 1-26 0,3 0-18 16,-3-1 10-16,-1 2 5 16,-2 11-8-16,1-2 41 0,-1 2-34 0,-1-2-7 15,4-5-7-15,-1-7 33 0,1 1 4 0,0-1-1 16,-1 18 5-16,8 1-49 0,-4-1-15 0,0-8 23 16,3 6-19-16,0 1 26 15,-3-10 3-15,1-3-36 0,5 8-8 0,-3-5 37 0,1-6 1 16,-1-1 3-16,3 2-27 0,-1-3-103 0,1-1 0 0,-5 0 22 15,5-2 19 1,-3-2 3-16,1-3-41 0,3-2-66 0,-7-2-131 16,4-3-119-16,-1-4-26 0,0-3-41 0,0-3-328 15,1-1 49-15,-1-6 70 0,0-3 52 16,-3 0 83-16</inkml:trace>
  <inkml:trace contextRef="#ctx0" brushRef="#br0" timeOffset="9819.949">21011 13215 171 0,'-3'15'130'0,"-3"5"-11"16,2-2 26-16,-2-3-25 0,-2 8 2 0,4 1 1 15,-5 4-11-15,2 5-38 16,-7 10 23-16,1 5 19 0,2-1-23 0,-2 0 7 0,3 6-22 15,-2-2-11-15,-1 2 1 16,-1 4 17-16,4-1-44 0,-3 1 194 0,2 3-49 0,1-5-11 16,0 3-11-16,-1-1-19 15,1 0-11-15,1-4-15 0,1 4-30 0,1-2 19 16,0-2-37-16,-2-2 18 0,8 3-22 16,-9-3-3-16,7 1-16 0,-1-2-26 0,1-7 23 15,3-1-8-15,0-2-18 0,-4 11 26 16,1-6-4-16,0-7-15 0,3 0-34 0,0-1 12 15,0-3-8-15,-3 4 27 0,3-9-5 16,-1 7-22-16,1-7-3 0,-4 0 14 0,4-1 5 16,-3 0-16-16,0 1-18 0,3-2 40 0,-4 2-7 15,4 0 8-15,-3-3 0 0,0 3 7 16,3-2-56-16,0 2 30 0,0 1 26 0,-3-3-7 0,3 5 14 16,0-5 8-16,-1 3-4 15,-2-1-3-15,3 1 18 0,-3 0-22 0,0-2-4 16,3 3 44-16,-2-1-14 0,-1 3-4 15,-3 0 8-15,6-4 26 0,-4 5-19 0,1-6-30 16,3 6 19-16,-3-2-19 0,2-1 8 16,1-3 11-16,-3 1 7 0,0 1 0 0,3 5 19 15,-3 1-45-15,3-1 19 0,-4 1-19 0,4 3-11 16,0-5 49-16,0 2-12 0,-1 1 4 16,1-1 41-16,0 0-67 0,1 1 26 0,-1 2-30 0,0 1 1 15,0 0-24-15,0 1 16 16,0 1-7-16,0-2 29 0,-1 0-34 0,1 2 23 0,0 11-18 15,-3-7-16-15,3-6-11 16,0-1-3-16,0-2 26 0,-3 1 14 0,0-1-63 16,3 1 41-16,-4-4-3 0,4 2 14 15,-3-6 1-15,0-1-27 0,3-1-4 0,0-1 1 0,-1 4 22 16,2 0-19-16,-1-1-48 16,0 0 41-16,0-3 18 0,0 1 4 0,3-5-7 0,-3-1 18 15,0-1-18-15,0-2-4 0,0 0 4 16,3-2 11-16,-3-2 11 0,0-1-11 15,0-2 3-15,0 1-14 0,0-2 22 0,0-1 0 0,0-1-33 16,0-2-4-16,0 2 14 0,0-2 16 16,0-1-38-16,3 0 19 15,-3-1 12-15,0-5 14 0,0 9-30 0,0-6 4 16,0-3-11-16,-3 8-53 0,3-8-40 0,3 4-63 0,-3-4-64 0,0 0-97 16,0 0-93-1,0 0-104-15</inkml:trace>
  <inkml:trace contextRef="#ctx0" brushRef="#br0" timeOffset="9842.128">20635 17820 3268 0,'0'0'-722'0,"0"0"-4"16,-6-19 52-16,3 10 119 0,3-1 16 15</inkml:trace>
  <inkml:trace contextRef="#ctx0" brushRef="#br0" timeOffset="12153.401">3670 12005 256 0,'0'0'391'0,"0"0"78"0,0 0 19 0,0 0-19 0,-4-4-14 16,4 4-24-16,0 0-10 16,-20 1-8-16,9 3-51 0,-9-1 6 0,0 3-3 0,-8 0-37 15,-9 3-23-15,-15 3 8 16,0 5-4-16,-5-1-19 0,-2 1-48 0,-1 2-18 16,-13 5-27-16,-2 1 4 0,-1 1-41 15,2 3 0-15,-2-1-59 0,1 9 18 0,-3 0 56 0,6 3 4 16,3 1-179-16,1 3 0 15,0 6 0-15,10 5 0 0,3 3 0 0,7 4 0 16,7 4 0-16,4 3 0 0,10 5 0 0,15 2 0 16,6-10 0-16,12 16 0 0,9-2 0 15,15-2 0-15,5-2 0 0,26-2 0 16,28 10 0-16,17-5 0 0,13-9 0 0,15-4 0 16,10-7 0-16,20-9 0 0,10-8 0 15,10-8 0-15,11-5 0 0,14-16 0 0,9-5 0 16,5-9 0-16,9-14 0 0,5-10 0 15,5-5 0-15,-4-11 0 0,71-14 0 0,-74 3 0 16,57-20 0-16,-74 13 0 0,-7-1 0 0,-9 0 0 16,-20 2 0-16,-22 0 0 0,-27 2 0 15,-43 14 0-15,-18 2 0 0,-21-6 0 0,-27 7 0 16,-24 4 0-16,-24-6 0 0,-30-4 0 0,-25 0 0 16,-44-5 0-16,-25 8 0 0,-19 1 0 15,-17 7 0-15,-7 2 0 0,-9 6 0 0,-1 1 0 0,6 1 0 16,14 6 0-1,20-5 0-15,42 4 0 0,19 1 0 0,18-7 0 0,25 2-1218 16,15-1-40-16,18 4 196 0,14 2 50 16,6 3 189-16,12 1 30 0,12 0 97 0,11 0 78 15,27-1 29-15</inkml:trace>
  <inkml:trace contextRef="#ctx0" brushRef="#br0" timeOffset="15193.845">15672 13493 70 0,'-10'3'294'15,"10"-3"4"-15,-11 2-48 0,8 1 3 0,3-3 0 0,-10 2 4 16,4 0-23-16,6-2-14 0,-8 2 18 0,8-2-25 16,0 0-5-16,0 0 4 15,0 0 19-15,0 0 0 0,0 0-11 0,0 0-1 0,0 0 23 16,31-1-3-16,-11-4-1 15,4 4-37-15,4-7-4 0,10 0-33 0,16 0 19 0,5-2-57 16,2-1 1-16,4-2 14 0,0 1-44 16,0 0 11-16,20-5-22 0,-3 3 18 0,3-5-11 15,1 6-22-15,-3-1-15 0,4-1-30 16,-17 5 33-16,1 0 12 0,0-3-49 0,-3 4 8 16,2 1 22-16,-2 0-29 0,0-2 10 0,0 2-14 15,1 0-12-15,-1-1 1 0,1 2-20 16,-1-1 16-16,0-2 0 0,1 3 18 0,-1-2-7 15,0 1 4-15,-3 4-16 16,-3-5 46-16,2 3-16 0,-5-1-33 0,-1 0-11 0,-7 2 15 16,5-2-8-16,1 0 38 15,-12 1-53-15,-4-2 38 0,3 4-12 0,-6-3 30 0,17 0-37 16,-11-2-11-16,11-2 22 0,-14 3-18 16,0 1 7-16,-3-2 4 0,-4 0 11 15,3 1 7-15,15-5-30 0,-15 2-6 0,0 1 32 16,-3-3-29-16,0 3 22 0,2-1-11 0,8-4-15 15,-4 1-7-15,-6 4 67 16,1-4-42-16,-1 3 16 0,0-3-27 0,7-3 8 0,4-1-11 16,-4 0 4-16,3 0-1 0,1-2 46 0,-1 1-42 15,1 1 4-15,-1-1-11 0,-7 5 11 16,11-4 41-16,-3 0-49 0,3-1 5 0,-4 4-16 0,4-4 19 16,0 2 19-1,0 0-46-15,0-3 57 0,0 2-45 0,3-2 23 0,-1-1 22 16,-1 0-68-16,2 1 35 0,-3-2 6 15,3 1-3-15,-3 0 8 0,0 1-19 0,-4-2 29 16,1 4-18-16,-1-1-15 16,-2-1 19-16,-5 3-8 0,4-1 38 0,1 0-56 0,-5 2 14 15,7-5-37-15,-2 2 53 16,2-2 14-16,3-2-22 0,1 1-11 0,1 1 7 0,1-3 19 16,-1 0-7-16,1 2-1 0,2 1-22 15,-1-2 19-15,-4 3 3 0,-1 0 5 16,-2 1-5-16,4 2-3 0,-1-2 37 0,-2 3-67 0,-1-3 7 15,4 1 8-15,-3 1 22 16,0-1-11-16,2 2 19 0,1 0-12 0,-1 0-3 0,5-2 14 16,0 2-18-16,2-3 30 0,1 2-48 15,-1-1 6-15,1 3 46 0,-4-2-30 0,1 3-1 16,-4-2-21-16,2 3 14 0,-4-2 34 16,-6 1-45-16,-6 4-11 0,0 0 52 0,0-3-30 15,3 2 49-15,-5-3-64 0,-1 2 34 16,3-1 4-16,-3 1-19 0,0-1-4 0,0 1 19 15,3-2 15-15,-3 1-15 0,12-7-4 16,-1 3-4-16,-8 0-14 0,-3 1 18 16,0 1-11-16,-1-2 7 0,-5 6 8 0,1-4 22 0,1 3-7 15,-5-1-30-15,-2 3-15 16,-3 0 8-16,0 2 44 0,3-1-11 0,-5 0-29 0,1 1 6 16,1 0-6-16,-3-1 3 0,3 2 11 15,1-3 0-15,2-2 34 0,1 2-60 0,6-4 11 16,4 2 8-16,0-2 14 0,3 3-14 15,-1-3-45-15,-1 2 19 0,12-8 14 0,-9 7 8 16,-6 1 37-16,-1 2-25 0,-4-2 14 0,0-1-26 16,-3 4 18-16,-2 0-33 0,-1 0 15 15,-1-4 45-15,0 3-45 0,-3 2-22 0,0-2 29 16,2 1 4-16,-1-4 23 16,1 2-60-16,1-3 18 0,-3 2 31 0,3-2-27 0,0 2-3 15,0-3 29-15,-2 1 11 16,4 2-48-16,-1-3 45 0,-2 3 0 0,-1-1 30 0,-2-3 33 15,1 7 26-15,-1-2-19 0,-6-2 42 16,4 3-56-16,-4 1-86 0,-1-2 0 16,-2 3 0-16,2-3 0 0,-1 3 0 15,-2-2 0-15,0 3 0 0,1-1 0 0,-1-1 0 0,0 4 0 16,3-2 0-16,-2-2 0 0,-1 2 0 0,2-2 0 16,1 1 0-16,-3 0 0 15,1 0 0-15,-1 0 0 0,-3 1 0 0,4 0 0 16,-1 3 0-16,-3-3 0 0,0 0 0 15,0 0 0-15,0 7 0 0,-3-11 0 0,3 8 0 0,-4-2 0 16,4-2 0-16,-3 4 0 16,3 3 0-16,-4-7 0 0,1 4 0 0,3 3 0 15,-3-6 0-15,3 6 0 0,-3-7 0 16,3 7 0-16,-5-6 0 0,5 6 0 0,-3-3 0 16,3 3 0-16,0 0 0 0,0-5 0 0,0 5 0 0,0 0 0 15,-4-4 0-15,4 4 0 0,0 0 0 16,-6-5 0-16,6 5 0 0,0 0 0 0,0 0 0 15,0 0 0-15,-10-1 0 0,10 1 0 16,0 0 0-16,-14 5 0 0,7-3 0 0,1-1 0 16,-1 3 0-16,-4-1 0 15,4 3 0-15,-2-3 0 0,-4 5 0 0,-2-1 0 0,1 1 0 16,1 1 0-16,-5 0 0 16,2 5 0-16,3-3 0 0,-2 4 0 0,5-5 0 0,-4 0 0 15,7 4 0-15,-2-4 0 0,4 1 0 16,2 1 0-16,0-2 0 0,3-2 0 15,3 1 0-15,0 0 0 0,5-2 0 16,5 0 0-16,1-5 0 0,0 3 0 0,6-3 0 16,0-2 0-16,4-2 0 0,1-4 0 0,-1-2 0 0,-1 1 0 15,-2-1 0-15,-1 0 0 16,-6-1 0-16,3 0 0 0,-7 0 0 16,0-1 0-16,-2 0 0 0,-2 2 0 0,-3-3 0 15,-6 7 0-15,0-4 0 0,-4 2 0 0,-4-1 0 0,-2 6 0 16,-4 1 0-16,-3 5 0 15,-5-2 0-15,-2 6 0 0,0 5 0 0,-1-2 0 0,1 5 0 16,4-3 0-16,5 2 0 0,1 1 0 16,5-1 0-16,1-2 0 0,6-2 0 15,2 2 0-15,6-3 0 0,5-1 0 0,2 1 0 0,7-1 0 16,3-7 0-16,1 2 0 16,6-4 0-16,-3-1 0 0,-2-2 0 0,-3-2 0 0,-2 1 0 15,0-4 0-15,-7-1 0 16,-2-1 0-16,-5 0 0 0,0-5 0 0,-6 5 0 15,-8-1 0-15,-2 0 0 0,-5-1 0 16,-9 5 0-16,0 1 0 0,-6 3 0 0,-1 2 0 0,-5 2 0 16,2-1 0-16,6 6 0 15,5 0 0-15,0-3 0 0,10 3 0 0,2 0 0 16,7 1 0-16,4-1 0 0,6-4 0 0,3 4 0 16,5 0 0-16,3-4 0 0,3 4 0 15,0-2 0-15,4-3 0 0,-5 1 0 0,-2 0 0 0,-1-1 0 16,-6-1 0-16,1 0 0 15,-8-1 0-15,3 2 0 0,-3-2 0 16,0 0 0-16,-18 6 0 0,5-5 0 0,-1 3 0 16,-3-1 0-16,0-1 0 0,4 3 0 0,3-3-194 15,-4 3-1079-15,7-1 48 0,-4 0 108 16,8-3 178-16,-4 1 50 0,7-2 137 0,-6 2 174 16,6-2-99-16,-7 1 211 0</inkml:trace>
  <inkml:trace contextRef="#ctx0" brushRef="#br0" timeOffset="18928.736">25705 9043 163 0,'-10'0'298'0,"10"0"-22"0,0 0 40 15,-7 7 16-15,7-7-12 0,-5 6 7 0,0-2 12 0,-1 2-11 16,1 2 48-16,-1 0-56 15,-1 2 15-15,-3 4-37 0,-1-2-15 0,4 3-4 16,-6 2-33-16,2-1 0 0,3 1-27 16,0-1-44-16,1 0 19 0,0-3-49 0,6 1-22 15,1 0-19-15,-3-3 12 0,6 0-49 0,-2-2-11 0,6 1 22 16,0-5-11-16,2 0 44 16,2-4-62-16,3-1-12 0,4-1 4 0,1-4-15 0,5 0 11 15,-3-6 1-15,2 1 14 16,-2 0 0-16,-3-3-15 0,1 2 41 0,-7 1 26 15,1-3 19-15,-3 2 11 0,0 2-18 16,-3-5 25-16,-4 4-25 0,-3 2-16 0,0-1 19 0,-3 1 23 16,-3 0-30-16,2 1-112 15,-3 0 0-15,3 4 0 0,-2 0 0 0,-1 0 0 16,7 3 0-16,-14 3 0 0,7 0 0 16,0-1 0-16,-2 3 0 0,5-1 0 0,0 2 0 15,1-1 0-15,3 0 0 0,0 1 0 0,6-2 0 0,-1 1 0 16,5 0 0-1,0-2-75-15,1-2-55 0,-1-1 48 0,2 0-4 16,0-1 45-16,-2 0-3 0,-1-5 29 0,-1 3 37 16,-2-4-11-16,-2-1 30 0,2 0 8 15,-5 1-9-15,-1 0 24 0,-4-2 7 16,1 2 14-16,-1 1 1 0,-6 0-82 0,0-1-4 16,0 4 0-16,-1-2 0 0,1 3 0 0,-3 1 0 15,2 1 0-15,1 1 0 0,-3 1 0 0,5 0 0 16,-2 3 0-16,3 0 0 0,1-2 0 15,2 0 0-15,2 2 0 0,2-5 0 0,1 9-68 16,4-7-107-16,-2 3-29 0,7-4 6 16,-3 0 12-16,7-1 4 0,-4 0 14 15,3-1 16-15,1 1 47 0,-2-1 9 0,0-4 21 16,-2 3 30-16,-3 2 94 0,0-1 29 0,2-3 90 16,-9 4-20-16,8-4-2 0,-8 4-1 15,7-1 22-15,-7 1-29 0,0 0-26 0,0-5-4 16,0 5 7-16,0 0-3 0,0 0-19 0,0 0-22 15,-13-2-67-15,13 2-4 0,0 0 0 16,-7-3 0-16,7 3 0 0,0 0 0 0,0 0 0 16,0 0 0-16,0 0 0 15,0 0-41-15,0 0-49 0,0 0-14 0,0 0 33 0,0 0 19 16,0 0-4-16,0 0-3 0,7-10 18 16,-7 10 22-16,6-2-29 0,-6 2 33 0,0 0-11 15,4-3 26-15,-4 3 11 0,0 0 37 0,0 0-18 16,6-6 4-16,-6 6 25 0,0 0 12 15,0 0 3-15,3-2 5 0,-3 2-5 0,0 0-29 16,0 0 33-16,0 0-59 0,5-7-19 16,-5 7 0-16,0 0 0 0,0 0 0 0,0 0 0 15,0 0 0-15,0 0 0 16,0 0 0-16,0 0 0 0,0 0 0 0,0 0 0 0,3-2 0 16,-3 2 0-16,0 0 0 15,0 0 0-15,0 0 0 0,0 0 0 0,0 0 0 0,0 0 0 16,0 0 0-16,0 0 0 0,0 0 0 0,0 0 0 15,0 0 0-15,0 0 0 16,0 0 0-16,0 0 0 0,0 0 0 0,0 0 0 16,0 0 0-16,0 0 0 0,0 0 0 15,0 0 0-15,0 0 0 0,0 0 0 0,0 0 0 0,0 0 0 16,0 0 0-16,0 0 0 16,0 0 0-16,0 0 0 0,0 0 0 0,0 0 0 15,0 0 0-15,0 0 0 0,0 0 0 16,-11-7 0-16,11 7 0 0,0 0 0 0,-13 2 0 0,13-2 0 15,0 0 0-15,-18 2 0 16,18-2 0-16,-16 3 0 0,9-1 0 0,-2-2 0 0,-2 2 0 16,0 1-41-16,-3 0 3 0,1-2 5 0,-4 4-1 15,0-3-25-15,0 1 29 16,-4 3-11-16,4-5 15 0,-4 3 0 0,0-1 33 0,-2-1-29 16,-1 4 0-16,0-4 22 15,-3 3-56-15,-1-3 11 0,1-2-26 0,5 2-3 0,-7 1 3 16,1 0-29-16,1-3 3 0,-4 1 7 15,1 0 27-15,-1 0-45 0,-3-1 26 16,3 3-29-16,-3-1 3 0,0-2 0 16,-8 0 3-16,-2 0-29 0,3 0-29 0,-4 2 14 15,1 0 18-15,-17 1 27 0,-1-1 30 16,1 0-19-16,-1 3 29 0,11-4 1 0,-11 2 7 16,1 2 15-16,-4-2 4 0,6-2-15 15,-5 3-19-15,2-3 38 0,0 0-23 0,-2-1-45 16,12 0-11-16,-13 0 27 0,13 0-23 0,-15 0-19 15,5 0 30-15,7 0-14 0,-13 0 21 16,3-1 5-16,-3 0-16 0,0 2 23 0,-5-1 18 0,-1 0 1 16,2 0 3-16,-7 0 41 15,4 0-7-15,-4 0-38 0,4 1 19 0,-4-1 15 16,0 0 8-16,-2 0-16 0,-1 0 4 16,-4 0 8-16,-13 4-34 0,0-2 8 0,3-1 14 15,-2 0 23-15,18-1-26 0,-18 2 11 16,-1 2 37-16,-1-3-15 0,0 2-22 0,-2 1 52 0,-1-2-3 15,-2-2 25-15,6 1 0 0,-4 5 8 0,4-5-4 16,-3 1 30-16,2 2 52 16,-6-3-41-16,4 0 0 0,0-1-44 0,6 0 14 15,13 0-22-15,-2 0 11 0,3 0-7 16,-14-1 3-16,-3 1-18 0,16-1 7 0,-1 1 8 0,-19 0-34 16,4 0 23-16,16 0 3 15,-1 0-26-15,-12 1 8 0,14 0-4 0,-17 1 26 16,3-1-8-16,-4 4-7 0,5-4 34 15,-1 1-27-15,0 4 16 0,14-4-1 0,4-1-18 16,-4 3 26-16,4-3-38 0,-2 1 8 0,1 0 15 0,-2-2 8 16,5 3-16-16,-2-1 27 15,-1-2-12-15,4 0-33 0,0 0 11 16,0 0-11-16,3 1 15 0,0-1 3 0,0 1 16 16,1-1-8-16,-1-1 11 0,3 2-49 0,-2-1 16 15,3 3 26-15,2-6-30 16,-2 2-4-16,0 0 0 0,0 1-18 0,3 0 18 0,0-2-4 0,-1 2 42 15,1 0 18-15,0 2 11 16,-3-2-11-16,0 0-19 0,0 1-22 0,2 3 19 16,-2-1-19-16,0-3 8 0,3 0 6 15,0 1 39-15,7-1-87 0,-7 1 31 0,10-1-23 16,-10 0 11-16,0 0 37 0,0-1-3 0,1 0 7 0,-5 2-15 16,4-2 12-1,-3 1-8-15,2 0 14 0,-1 0 12 0,1 0 4 0,-2 0-15 16,3-1-23-16,0-1-3 0,0 2-22 15,-3-4 14-15,0 3 19 0,-2 1-34 16,-4 0 20-16,2 0 2 0,-4-2-29 0,-2 2 4 16,-1-4 18-16,0 4 16 0,-2-1-9 0,-2-1 16 15,5 2-37-15,-7 0 6 16,-19 0-2-16,2 0 2 0,3-1 20 0,17 0 37 16,-17-3 3-16,17 3-37 0,-14 0-25 0,0-2 14 0,-3-1 18 15,1 1 23-15,2-2-22 0,0 2 15 16,-3-1-34-16,6 1 15 0,-2-3-15 0,16 4 0 0,0 0 48 15,-20-3-55 1,-2 3 25-16,0 0-21 0,-1-3-1 0,3 3 4 0,-4-3-15 16,1 3 38-16,0 1-45 0,-1 0 44 15,0 1-41-15,-3 0-14 0,0 1 7 0,-3 0 0 16,6-1 37-16,-3 0-26 0,4 0 0 16,-4 0 19-16,4 0-4 0,2-1-14 15,-2 0-12-15,20 1 0 0,-21 0 0 16,0-4 0-16,5 4 0 0,18-3 0 0,-21 2 0 0,5 0 0 15,0-3 0-15,0 2 0 0,0-5 0 0,0 1 0 16,0 2 0-16,4-1 0 16,14 2 0-16,-1 0 0 0,-3-2 0 0,-11 3 0 15,15-3 0-15,-20 1 0 0,18 0 0 16,-18 2 0-16,19 1 0 0,-3-1 0 0,-13-2 0 0,16 3 0 16,0 1 0-16,0 0 0 15,-3 1 0-15,0-1 0 0,-18 7 0 0,1-5 0 0,1 6 0 16,5 0 0-16,4 1 0 15,14-1 0-15,-14 1 0 0,1 4 0 0,15-4 0 16,-12 3 0-16,0 2 0 0,2 4 0 16,15-4 0-16,-14 4 0 0,4 1 0 0,13-2 0 15,-11 5 0-15,5 0 0 0,10-2 0 16,-5 5 0-16,8-2 0 0,4-2 0 0,2 0 0 16,-2 0 0-16,5 1 0 0,2-3 0 15,2 4 0-15,4 0 0 0,1-2 0 0,9 1 0 16,-7 3 0-16,14-1 0 0,-7 5 0 0,5 4 0 15,8 1 0-15,1 4 0 0,-1 2 0 16,5 4 0-16,3-5 0 0,0 7 0 0,3 2 0 0,3 4 0 16,0-1 0-16,4-5 0 15,0 8 0-15,4 0 0 0,3 3 0 0,6-1 0 0,-1 4 0 16,8 8 0-16,10-2 0 0,-3-5 0 16,7 7 0-16,1-4 0 0,6-2 0 15,-3 3 0-15,5-6 0 0,3 6 0 16,4-4 0-16,2-2 0 0,6 2 0 0,0-3 0 15,-2-5 0-15,8 4 0 0,1-11 0 0,3 1 0 0,0-4 0 16,2-2 0-16,-2-2 0 16,6-4 0-16,-1-1 0 0,-2-4 0 0,1-3 0 15,4-7 0-15,5-1 0 0,-13-8 0 16,5-4 0-16,1-4 0 0,5-3 0 0,-1-3 0 0,18-3 0 16,-4-1 0-1,8-2 0-15,-4 1 0 0,3-3 0 0,-1-1 0 0,1-2 0 0,-6 1 0 16,4-5 0-16,-2-1 0 15,-3-2 0-15,1-4-12 0,-1-2 24 0,1 0-20 16,-2-4 16-16,2-1-16 0,-11-4-11 16,3-2 5-16,-3-5-27 0,-3 0 3 0,0 0 16 15,3-5 41-15,-4 0-31 0,-2 2-14 16,-1-3 8-16,-1 1 10 0,-1-2 1 0,-5-1 3 16,-3-4 23-16,-7 2-15 0,-7-5-27 15,-6-6 27-15,-5 2-8 0,-6-4 0 0,-6-2 42 16,-4 2 18-16,-7-6-12 0,-10 10 16 15,0-17-56-15,-4 12-4 0,-6 1 0 0,-1-1 0 16,-2 3 0-16,-1 0 0 0,-1 6 0 0,-4 6 0 16,5-2 0-16,-7 10 0 15,7 5 0-15,-3 9 0 0,-1 0 0 0,1 5 0 0,-3-1 0 16,2 2 0-16,-5 1 0 0,1 2 0 16,-5 0 0-16,3 4 0 0,0 5 0 0,-4-3 0 15,0 1 0-15,2 3 0 0,-2 2 0 16,3 0 0-16,2 0 0 0,1 2 0 0,-1-1 0 15,-1 1 0-15,6 5 0 0,-3-3 0 0,1 2 0 16,-4 1 0-16,4 2 0 0,6 0 0 16,-8 2 0-16,2 0-1173 0,3 4-26 0,-1 0 74 15,1-2 105-15,-1 3 183 0,8 2 84 16,-4 0 87-16,7 1-8 0,-2 3 64 0</inkml:trace>
  <inkml:trace contextRef="#ctx0" brushRef="#br0" timeOffset="23617.387">27451 10150 126 0,'0'0'104'0,"0"0"19"0,0 0 19 0,0 0-64 16,0 0 86-16,0 0-116 0,0 0 60 0,0 0-48 0,0 0 22 15,0 0-1-15,0 6 20 16,0-6-38-16,0 0-55 0,0 0 25 15,0 0 16-15,0 0 6 0,0 0 53 0,1 4-81 16,-1-4 21-16,0 0 56 0,0 0-7 0,0 0 22 16,0 0 11-16,0 0-18 0,0 0-19 15,11-8 19-15,-11 8 14 0,6-3 42 0,-6-4 41 16,0 7 3-16,4-7 33 0,-4 3-32 16,0 4 29-16,0-8-23 0,0 2-29 15,0 6-11-15,-4-9-4 0,1 7-15 0,0-3-26 16,-1 1 26-16,-3-3-52 0,-3 3-7 0,0 0-1 15,-4-2 12-15,3 4-30 0,-6-4-19 16,0 4 8-16,-3-1-34 0,3 0 26 0,-4 1-3 16,0 2-15-16,1-1-19 0,-3 1 15 15,2 1 29-15,4 1-40 0,-4 3-7 0,4-2 3 16,0 4-15-16,0 0 41 0,3 1-7 16,0 2-57-16,1-2 12 0,3 2 4 0,2 3 0 15,2-4 11-15,-1 2 3 0,4-1-33 0,0 3-3 0,3-4 10 16,0 1-36-16,3 3-12 15,3-3-7-15,1-1-16 0,1-2-32 0,8 1 3 16,-1-1 18-16,4-2 46 0,5 1-42 16,1-3 8-16,2 1 15 0,4-3 3 0,-1-4 26 15,1 1-3-15,-3-1-4 0,0-2 11 16,-5 1 23-16,1-3 18 0,-3-2-26 0,-5 2 56 16,-2-2 26-16,0 2 41 0,-3-2-11 15,-5 0-4-15,0 0 23 0,-5 2-12 0,-1-2 19 0,0 0-30 16,-4 2 11-16,-4-2 67 0,-1 2-63 15,2 3-15-15,-3-2 0 0,-1 0-22 16,1 4-4-16,-4 1 4 0,4 1-4 0,2 0-11 0,-2 2-26 16,-2 4-8-16,2-2 34 15,3 1-15-15,-4 4-34 0,6-1-29 0,-3 0-4 0,4 1 3 16,1 0-21-16,0 4-49 16,3-2-19-16,3-3 15 0,1 1-37 0,5 0-4 15,-2-2 42-15,4 2-31 0,-1-4 12 16,0-1 14-16,4 1 19 0,-4-3 19 0,0-2 18 15,-2 0-7-15,-8 0 0 0,16-5 26 0,-10 3 11 0,-5-2-7 16,2-3 10-16,1 2 9 16,-4-2 3-16,0 2 41 0,-4-3 26 0,1 1-30 15,2 0 26-15,-5-1 4 0,2 5 11 16,1-4 1-16,-3 5 3 0,3-3-23 0,3 5-18 0,-11-2-37 16,7-3 22-16,4 5 7 15,-8 0 19-15,8 0-40 0,-8 7-20 0,8-7-25 0,-8 5-31 16,5-3-62-16,3-2-31 0,-3 6-18 15,3-6-7-15,0 0-4 0,0 0 7 16,6 4 12-16,-6-4-1 0,0 0 19 16,7 4 30-16,-7-4 26 0,0 0-4 0,7 2-11 15,-7-2 52-15,0 0 4 0,0 0 22 0,7 2-7 0,-7-2 67 16,0 0 33-16,0 0-3 16,0 0 25-16,0 0 42 0,0 0 7 0,0 0-22 15,7 0-19-15,-7 0 0 0,0 0-19 16,0 0 31-16,0 0-50 0,0 0 27 0,0 0-26 0,0 0 4 15,0 0-23 1,0 0-30-16,0 0 46 0,0 0-27 0,0 0-11 0,0 0-4 16,0 0 18-16,0 0-40 0,0 0 41 15,0 0-19-15,0 0 4 0,0 0-4 0,0 0-3 16,0 0-8-16,0 0 33 0,0 0-18 16,10 0 4-16,-10 0 7 0,0 0 30 0,0 0-15 15,0 0-30-15,0 0 4 0,0 0 14 16,0 0-36-16,0-9 44 0,0 9-29 0,0-7-16 15,0 7 31-15,-4-9-5 0,8 7-3 0,-8-5 4 16,8 0-8-16,-4 0-22 0,0-2 29 16,0 4-21-16,0-6 10 0,-4 0 23 0,4 2-41 0,0-5 3 15,0 3 19 1,0-3-40-16,0 2 32 0,-3-3-6 0,3 1 3 0,0-3-23 16,-3-1-14-16,3 1 15 0,-4-1 11 0,4-1 14 15,-3-2-25-15,0-3-12 0,1 4-7 16,-3-3-11-16,1-2 4 0,0 0-23 15,-2 0-37-15,3 1 0 0,-1 0-15 0,1-2 1 16,-4 2-20-16,1-2 27 0,-2 2-12 16,4-3 0-16,-5-2-10 0,2-1 6 0,-4 0-6 15,4 1-31-15,-2 2 19 0,-2-3 4 0,1 1 7 16,3-2 12-16,-1-2 14 0,-2 1-44 16,-2 0 14-16,2 0 12 0,-1 1-15 0,-1-14 14 0,-4 1-36 15,0 4 29 1,1-2-22-16,2-1 7 0,-6 4 8 0,1-2-11 0,4 7 48 15,-3-7-34-15,0 3 53 0,0-3-112 16</inkml:trace>
  <inkml:trace contextRef="#ctx0" brushRef="#br0" timeOffset="23631.58">26980 8607 919 0</inkml:trace>
  <inkml:trace contextRef="#ctx0" brushRef="#br0" timeOffset="23697.943">26909 8469 766 0,'-21'-34'-59'15,"7"2"18"-15,-9-4 67 0,5 5-86 0,-5-5 31 16,-1-2-5-16,0 2 34 0,2 0 11 0,-5-4-37 0,1 1 19 16,1 2-56-16</inkml:trace>
  <inkml:trace contextRef="#ctx0" brushRef="#br0" timeOffset="23749.467">26561 7925 446 0,'-25'-35'-7'0,"1"-4"-30"16,-4 3 55-16,1-4-36 0,0 0 62 15,-4 0 1-15,3 2 0 0,-3-2-12 0,1-1-96 0</inkml:trace>
  <inkml:trace contextRef="#ctx0" brushRef="#br0" timeOffset="26398.328">26194 7426 659 0,'-30'-33'89'0,"2"-2"-26"0,-2 2-7 0,-1-2-19 15,3-2-26-15,-3 2 53 0,0 2-68 16,-2-2 41-16,2 0-11 0,0-3 0 0,0 3 8 16,-3-5-1-16,3 4-21 0,-3-3 47 15,1 3 4-15,0-3 4 0,-1 3 4 0,1-4-4 16,1 2 45-16,-2 2-15 0,1 1 18 15,-2 1-11-15,1 1 1 0,-4 0-38 0,4 0-12 16,-3-1 50-16,3 4-27 0,-4-2-19 16,4 1 16-16,-4-1-27 0,4 0-18 0,0 0 0 15,-4 0 3-15,1-1 20 0,3-1-24 16,-5 0-29-16,2 1 4 0,0-1 41 16,-1 0-64-16,4 3 38 0,-4-3 14 0,0 0-18 0,1 1-22 15,0 0 44-15,-1 0-18 0,-3 3-19 16,3-3 26-16,0 1-15 0,-3-2 11 15,0 4-41-15,1-2 27 0,-2 1-27 0,1-1 19 16,-3-2 26-16,-11-7-7 0,-3 4-26 16,3 0 3-16,0-1 4 0,-2 2 85 0,2 1-73 0,7 4-5 15,-10-3 8-15,7 4-8 0,-8-4-14 16,-2-1 33-16,9 9-7 0,-9-9 22 0,-1 2-15 16,-6 3 11-16,3 1-30 15,-3-1 53-15,-1 2-27 0,1-1 16 0,-3 4-8 16,3-1-15-16,-2 0 11 0,13 6-37 0,-15-8 7 15,4 2 20-15,-1 0 6 0,-3 1-7 0,-3 1-33 16,3-2 22-16,-6 1-12 16,0 5 12-16,-2-4 0 0,-5 0 33 0,7 2-29 0,-1 2-11 15,-4-1-1-15,2 1-14 0,-8 2 25 0,3-2 4 16,-3 3-3-16,0-2 0 16,0 4-23-16,1 0 15 0,-1 0-15 0,3 1 16 15,-2-4-1-15,-1 3-15 0,-4-1 19 16,1 5-11-16,-4-1 7 0,1 0 30 0,2 0 7 0,-2 2 4 15,2 2 4-15,-2 1-19 16,-1 1 4-16,-4-1 11 0,2 0-7 0,2 1 4 16,-6 1 6-16,6 0-51 0,-4 1 15 15,5-2 18-15,-1 2-30 0,0-2 1 0,-3 3-1 0,0-2 31 16,0 1-24-16,0 2 9 16,6-4 21-16,-2 3 20 0,17-3-1 0,-2 3 4 0,-18-3 8 15,2 4 3-15,0 1-15 0,14-3-15 0,-1 1 8 16,-15 1-7-16,15-1 18 15,-15-2-30-15,5 1 0 0,15 2-11 0,-4 0 11 0,-14-4-25 16,1-1 10-16,2 3 11 16,-2-2-18-16,16 4 19 0,-14-7-12 0,18 2 4 0,-4 2-7 15,4 1-19-15,-3-5 11 16,-12 1 15-16,1 0-7 0,12 3-1 0,4-2 23 16,-2 2 8-16,0-2-20 0,-4 0 1 0,5 0 37 15,1 3-44-15,-2-1 36 0,0-1-25 16,3 1-1-16,-2-2-3 0,-2 1-15 15,1 2 7-15,-1-3-22 0,1 1 0 0,-4 1 11 0,4-2 8 16,0 0 0-16,3 5 7 16,1-6 33-16,-2 2-29 0,-1 1-19 0,2 1 15 15,-3-2 23-15,3 3-12 0,-1 2-7 0,2-4 29 16,-1 4-33-16,4 0 34 0,-4-3-56 16,4 2 11-16,3-1-15 0,0 2 22 0,0-2-4 0,0 0-14 15,4 1 19-15,-5-2 3 16,4 3-12-16,1-2 13 0,-4 0-27 0,14 0 33 0,-10 1-37 15,-1 1 8-15,11-3 18 16,7 0-10-16,-4 3-38 0,-14-3 29 0,4 1 8 16,7 0-11-16,6 2 19 0,-2 0 11 15,-2-1 3-15,-12 0 27 0,6 2 26 0,8 0-5 16,-15 0-40-16,7 1-7 0,7-1-42 16,-14 1 35-16,8 1 10 0,-7-1-34 0,9-1 27 15,4 0-30-15,1 0 37 0,-1 1-33 16,0-1 4-16,-13-1-23 0,6 1 18 0,6 0-3 15,-16 0 15-15,11-1 4 0,7-1-4 0,-15 1-23 16,0 0 12-16,7 1-19 16,11-3 34-16,-21 2-4 0,14-1-23 0,6 1 31 0,1 1-8 15,-5 1-19-15,2-2 15 16,-1 2-22-16,-17-1 18 0,10 0 1 0,8 0-16 0,-15-2 34 16,7 2-22-16,8-1-19 0,-1 1 26 15,0 0-18-15,-14-4 18 0,8 3-11 0,-8-1 60 16,11-1-75-16,3 0 26 0,4 1-19 0,-5 1 5 15,-12-3 14-15,10 1-22 0,-7 1 37 16,6-3-37-16,5 4 22 0,-15-3-7 0,1 0 3 16,9 2 38-16,-9-1-49 0,9 0 23 15,5 2-19-15,-15-1 26 0,7-2-38 0,-6 2 42 16,0-2-26-16,9 3-19 16,-10-4 34-16,1 5 3 0,-1-7-15 0,-3 6-10 0,0-5 29 15,1 4-41-15,2-3 7 16,-3 1 20-16,0-2-9 0,1 4 23 0,-1-3-33 0,0 2 29 15,-1-3-18-15,-2 3-23 16,3-1 38-16,-6 3-23 0,2-2 4 0,-6 0-22 0,3 2 67 16,-4-1-53-16,-1 2 31 0,4-1-20 15,-5 1 1-15,6-1-41 0,-7 1 67 16,1-3-16-16,2 1-17 0,-6-1-16 16,4 2 15-16,-18-5 4 0,17 4 0 0,-20-2 0 0,21 1 8 15,-15-2-12-15,15 1 8 0,-17-1 26 0,2 1-4 16,-3-2-19-16,4-2-18 15,13 5-4-15,-17-1 41 0,14 1 0 0,-14-1-30 16,4-1 23-16,-4 1-38 0,1 0 8 16,0-1 8-16,-1 1 6 0,3-1 1 0,-5 2 7 15,-2-4 34-15,7 1-49 0,1-1-29 16,-3 2 21-16,2-2 31 0,-2 1-4 0,-1 2-11 16,0-1 25-16,-3-2-36 0,-1 2-4 15,5-3 0-15,-1 1-4 0,-2 0 33 0,1 0-3 16,-1 4 19-16,-2-4-60 0,-2 1 37 0,2-2-15 15,-1 4 0-15,4-2 4 0,1 0-3 16,0 1-8-16,-2 0 22 0,5-2 15 16,-6 4-8-16,1-2 1 0,2 1-15 0,-1 2 18 15,5-5-41-15,11 3-10 0,2 1 44 16,-14-2-38-16,12 1 23 0,2 2 0 0,-17-3-3 16,4-2 21-16,16 4-22 0,-2-2 42 15,2 0-42-15,-1-1-22 0,5-1 26 0,-1 0 11 16,2 2 15-16,0-2-41 0,2 0 15 0,3-1-7 15,-1-1 33-15,4 1 4 0,-1-1-60 16,2 1 34-16,4-2-12 0,0-3 8 0,3 2-19 16,1 1 16-16,-1-5 21 0,7 2-36 0,-3 1 14 15,3-2-15-15,7 3 19 0,7 1 0 16,-1-4-7-16,-9-2 7 0,6 2 41 0,5 0-60 0,2 2 16 16,0 0 10-16,1-3 60 15,2 0-48-15,3 2-16 0,5-4 16 0,0 3-8 16,0-3-15-16,6 1-25 0,-1-3 29 15,6 2 0-15,-2 0 11 0,4-5 26 16,4 5-59-16,0-1 44 0,3-2-29 0,3 1-49 16,4-2 56-16,3-1-4 0,7-2 12 0,0-1-16 0,14-6-22 15,0 2 23-15,7 3 25 16,5-3-14-16,6 1-19 0,3 3 0 0,15-4 0 16,1 2 19-16,4 1 19 0,4 2-53 15,-1 1 30-15,4 3-8 0,3 2 23 0,-4 3-15 16,-9 3-11-16,19 0-11 0,-15 7 25 0,2-1-10 0,17-1 3 15,-13 6 12-15,-1 0 3 16,4 3 0-16,-4 4-18 0,15-3-1 0,2 4 16 0,-2 0-16 16,3 0 12-16,-4 1-30 15,1 1 37-15,-1 3-7 0,1-2-15 0,-1 1 29 16,-4-1-33-16,4-2 52 0,3 1-29 16,3-3-23-16,1 0 8 0,2 3-8 0,-1-3 41 15,2 2-8-15,-3-2-21 0,1-2-5 16,1 1 1-16,0 1 22 0,4-2-19 0,-3 1 45 0,1 0-37 15,-3 0-23-15,-1-1 19 16,-1 5 0-16,-1-4 19 0,-1 2-31 16,2 0 1-16,-2-3 8 0,-3 3-1 0,2 1 49 15,-2-1-79-15,-2 0 4 0,-14-1 15 0,1-2 56 16,14 2-52-16,-10-1 11 0,-4-1 4 0,14 1-27 0,4-2 20 16,-4 2-8-16,-13 0 29 15,-3-2-14-15,5-1 41 0,-4 2-49 0,1 3 4 16,1-6-22-16,16 6 7 0,-20-2 26 15,4-2-30-15,16 0 45 0,-16 2-48 0,0-1 33 16,16 2-7-16,-16-3-19 0,-1 1 19 16,-1-1-4-16,3 0-19 0,3 0-3 0,-1-2 55 15,17 1-22-15,-3 0 27 16,-14 1-53-16,-3-1 0 0,3-4-15 0,-1 1 45 0,-2 2 0 16,0 1-11-16,0-4 3 15,3 2-18-15,-1 0-4 0,1-1-11 0,1 1 11 0,12-4 4 16,-17 4 22-16,2-2 34 0,-6 2-75 0,5 2 22 15,-4-4 12-15,1 4 0 16,-1-4-8-16,0 4 0 0,0-4 19 0,1 2-30 0,-1-1 15 16,-1 1 0-16,-1 0 0 15,-2-3 12-15,-2 3-20 0,0-1 16 0,2-1-20 0,-2 1 35 16,3-1-23-16,-4 2 0 0,3-2-11 16,-2 0 7-16,-1 1 19 0,-2 1-30 15,-1 0 22-15,-12 0 4 0,-7 1 12 16,1 1-19-16,-2-2-1 0,2 3-21 0,-5-1 10 0,-1 0 27 15,3 2-15-15,-3-3 3 0,-4 3-14 16,4 3-12-16,-3-2 8 0,0 2 26 16,-4-3-19-16,3 2-33 0,-6-1 63 0,-3-1-30 15,2 3 4-15,-2-4 15 0,-1 2-15 16,1 1 0-16,-1-1 4 0,-3 0 33 0,3 0-63 0,-3 2-8 16,0-1 27-16,-7-1-1 15,3 1 12-15,-2 2-15 0,-1-1 30 0,0 1-27 16,-3 1-3-16,3 0 41 0,-4 1-19 15,-2 3 8-15,-1 2 10 0,-4 0 9 0,-2 4-12 16,-1 0 37-16,0 6-33 0,-6 2-12 0,-3 5 31 0,-1 2-19 16,-10 13 29-16,0 3-40 15,-4 1 22-15,-7 14-30 0,-6 3 30 0,0 1-37 0,-9 6-4 16,1 2 0-16,-6 5 0 16,-3-2 0-16,-20 16 0 0,1-1 0 0,-4-6 0 15,9-20 0-15,0-2 0 0,-21 16 0 16,18-24 0-16,-4-1 0 0,4-3 0 0,6-2-458 15,0-3-250-15,1-7-70 0,2 0-313 16,15-11 131-16,4-4 36 0,1-2 142 0,6-6 82 0,12-3-41 16,4-8 187-16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12:14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16133 957 268 0,'0'0'565'0,"7"2"-43"0,-7-2 6 15,0 0 23-15,0 0-37 0,0 0 11 16,0 0-33-16,0 0-19 0,0 0 7 15,0 0-37-15,14-6-22 0,-14 6-68 0,4-6 38 0,-1 3-78 16,0-1-4-16,1-1-45 16,-1 0-22-16,0-2-3 0,1 0-68 0,3-2-44 0,-4 0-127 15,1 2 0-15,2-3 0 16,-5 0 0-16,5 1 0 0,-3-1 0 0,1 0 0 16,0 2 0-16,-1-3 0 0,1 1 0 15,-1 0 0-15,0 2 0 0,-3 0 0 0,3-1 0 16,-3 0 0-16,1 0 0 0,2 0 0 15,-3 0 0-15,0 1 0 0,0-2 0 0,0 2 0 0,-3-1 0 16,2 2 0-16,1-2 0 0,-3 3 0 0,0-3 0 16,-1 3 0-16,-2-2 0 15,1 2 0-15,-4 0 0 0,2 0 0 0,-3 1 0 0,-1 1 0 16,-2 0 0-16,-1 0 0 16,1 1 0-16,-2 0 0 0,2 1 0 0,-4 0 0 0,3 0 0 15,-3-1 0-15,4 3 0 16,-5-2 0-16,5 4 0 0,-1-2 0 0,-3 0 0 15,0 0 0-15,0 3 0 0,-1-1 0 16,-1 2 0-16,1 1 0 0,-6 1 0 0,4 2 0 16,-4-1 0-16,0 1 0 0,0 2 0 0,4-2 0 0,-4 3 0 15,-1 0 0-15,-2 1 0 16,3 2 0-16,1-1 0 0,2 0 0 0,3 0 0 16,-2-1 0-16,3 3 0 0,0-1 0 15,-3 1 0-15,2 0 0 0,2 1 0 0,-2 3 0 16,-2 0 0-16,3-2 0 15,0 3 0-15,-1 0 0 0,-2 0 0 0,3 0 0 0,-1 1 0 16,-1 0 0-16,4-3 0 16,-5 3 0-16,6-2 0 0,-3 2 0 0,0 4 0 15,0-2 0-15,3-1 0 0,0 3 0 0,-2 0 0 0,1 0 0 16,2 1 0-16,-4 0 0 16,3 0 0-16,1 0 0 0,-1 0 0 0,4 1 0 0,-4-1 0 15,4-4 0-15,3 2 0 16,-3-3 0-16,3 2 0 0,0 0 0 0,1-1 0 0,2 0 0 15,1 0 0-15,-1-1 0 0,0-1 0 16,4 0 0-16,0 0 0 0,0-1 0 16,0 2 0-16,0-1 0 0,1 0 0 15,2 0 0-15,1-1 0 0,2 3 0 0,-2 1 0 0,6-2 0 16,-3-1 0-16,4 0 0 0,2-1 0 16,-2-1 0-16,5 1 0 0,-2 0 0 0,3 2 0 15,0-5 0-15,-3 1 0 0,0-2 0 0,2 0 0 16,-1-1 0-16,1 0 0 15,-1 0 0-15,1 2 0 0,-2-4 0 0,0 2 0 0,3-4 0 16,-4-1 0-16,0 1 0 16,2 0 0-16,-2-2 0 0,1 0 0 0,-1 0 0 0,1-2 0 15,-4 2 0-15,1-3 0 0,3 2 0 16,-4-4 0-16,4 2 0 0,-4-1 0 16,3-1 0-16,-2 1 0 0,2-1 0 15,1-1 0-15,-4 1 0 0,3-2 0 0,2 0 0 16,-2 0 0-16,-2-1 0 0,-1 0 0 15,3 0 0-15,1 0 0 0,-1 0 0 0,-1-1 0 0,1 1 0 16,0-2 0-16,-2 0 0 0,-1 1 0 0,0-1 0 16,4-1 0-16,-4 0 0 15,1 1 0-15,-2-1 0 0,1-1 0 0,-3 0 0 16,1-1 0-16,2 2 0 0,-1-3 0 16,-1 2 0-16,-1-1 0 0,-1 2 0 0,1-3 0 0,0 0 0 15,0 2 0-15,-3-3 0 16,2 3 0-16,-2-1 0 0,-1-1 0 0,3 0 0 0,-1 2 0 15,-2-2 0-15,0 1 0 0,1-1 0 16,-1 2 0-16,0-1 0 0,-3 2 0 16,4-3 0-16,-4 6 0 0,3-7 0 15,0 3 0-15,-3-1 0 0,0 5 0 0,4-7 0 16,-3 2 0-16,-1 5 0 0,3-5 0 16,-3-2 0-16,0 7 0 0,-3-8 0 0,3 2 0 15,0 6 0-15,-1-10 0 0,1 7 0 16,-4-2 0-16,4 5 0 0,-3-10 0 0,3 6 0 15,0 4 0-15,-3-8 0 0,3 8 0 0,-4-7 0 16,1 3 0-16,3 4 0 0,-3-7 0 16,2 3 0-16,-2-1 0 0,0 0 0 15,0 1 0-15,-1 1 0 0,4 3 0 0,-4-11 0 16,1 7 0-16,0-1 0 0,2 1 0 16,-2 0 0-16,0-1 0 0,0 0 0 0,2 0 0 15,-2-1 0-15,0 2 0 0,-1-2 0 0,0 1 0 16,1-2 0-16,3 2 0 0,-3 0 0 15,0 0 0-15,2-1 0 0,-2 1 0 0,3 2 0 16,-3-4 0-16,3 7 0 0,-3-10 0 0,3 5 0 16,-1 0 0-16,-2 0 0 0,3 5 0 15,-4-10 0-15,4 5 0 0,-3 0 0 0,2 0 0 16,1 5 0-16,-3-8 0 0,3 3 0 16,-3 1 0-16,3 4 0 0,-3-9 0 0,3 5 0 15,0 4 0-15,0-9 0 0,-3 6 0 16,3 3 0-16,0-9 0 0,0 3 0 0,0 6 0 15,0-9 0-15,0 4 0 0,0 5 0 16,-1-8 0-16,1 8 0 0,0-7 0 0,0 7 0 0,0-7 0 16,0 1 0-16,0 6 0 15,0-8 0-15,1 2 0 0,2 2 0 0,-3-3 0 0,3 2 0 16,0-1 0-16,0 1 0 0,-2-1 0 16,2 1 0-16,-3 0 0 0,4 0 0 15,-1 0 0-15,-3 0 0 0,4 0 0 16,-4 0 0-16,0 5 0 0,6-8 0 0,-2 5 0 0,-1-2 0 15,0 1 0-15,1 0 0 0,0 1 0 0,-1-2 0 16,1 2 0-16,-4 3 0 0,6-6 0 16,1 2 0-16,-4 0 0 0,1 1 0 15,3-2 0-15,-1 1 0 0,-2 1 0 16,2-2 0-16,-2 1 0 0,3 1 0 0,-3-1 0 0,2-1 0 16,1 1 0-16,-1 0 0 15,-2 1 0-15,4-2 0 0,1 1 0 0,-5 0 0 0,3 1 0 16,3-1 0-16,-3-1 0 0,0 1 0 15,2 0 0-15,-4 0 0 0,1 1 0 0,1-1 0 16,-1 1 0-16,-2 0 0 16,3 0 0-16,-7 3 0 0,7-5 0 0,-3 2 0 0,2 1 0 15,-6 2 0-15,7-5 0 0,-4 3 0 0,-3 2 0 16,7-5 0-16,-3 2 0 0,-4 3 0 16,3-6 0-16,1 2 0 0,-1 1 0 0,3-3 0 15,-6 6 0-15,4-7 0 16,0 5 0-16,-1-3 0 0,-3 5 0 0,4-5 0 15,-1 1 0-15,-3 4 0 0,3-5 0 0,0 1 0 16,-3 4 0-16,4-7 0 0,-4 4 0 16,0 3 0-16,6-5 0 0,-6 5 0 0,1-6 0 15,-1 2 0-15,0 4 0 0,7-7 0 16,-7 5 0-16,0 2 0 0,3-9 0 16,1 4 0-16,-4 5 0 0,3-4 0 0,-3 4 0 0,3-7 0 15,-3 7 0-15,4-9 0 0,-4 5 0 0,3 1 0 16,-3-2 0-16,3 1 0 15,1-2 0-15,-4 6 0 0,1-9 0 0,2 4 0 0,-3 1 0 0,3 0 0 16,-3-2 0 0,0 6 0-16,3-9 0 0,-2 2 0 0,-1 4 0 0,0 3 0 15,3-11 0-15,-3 5 0 0,0 1 0 16,3-1 0-16,-3-1 0 0,3 0 0 0,-2 2 0 16,2-4 0-16,0 3 0 0,-3-2 0 15,4 0 0-15,-3 0 0 0,2-1 0 16,0 1 0-16,-3-2 0 0,3 0 0 15,0-2 0-15,-3 4 0 0,0-1 0 0,1 0 0 0,-2 2 0 16,1 0 0-16,0-1 0 0,-3 2 0 0,0-1 0 16,0 1 0-16,0 1 0 15,-2 1 0-15,-1 2 0 0,-1-2-730 0,-6 2-480 0,-1-2 93 16,-7 0 167-16,-3 0 46 16,-10 2 155-16</inkml:trace>
  <inkml:trace contextRef="#ctx0" brushRef="#br0" timeOffset="3365.955">19029 3177 372 0,'-10'1'752'0,"-4"1"4"0,1-2-82 0,-8 4-45 16,-3-4-19-16,-1 3-6 0,-8 3 10 0,2-5-18 16,0 1-57-16,-6 4-14 0,9 1-44 0,-3-4-53 15,1 2-45-15,5-1-155 0,5 0-228 16,0-2 0-16,6 2 0 0,0 0 0 0,7-1 0 16,1 2 0-16,6-2 0 0,0-3 0 0,17 10 0 0,7-5 0 15,6 1 0-15,11 2 0 16,20-2 0-16,6 0 0 0,1 0 0 15,6-3 0-15,-5 1 0 0,3-4 0 0,-4 1 0 16,-6-1 0-16,-8 0 0 0,-10 0 0 16,-10 1 0-16,-6-2 0 0,-4 1 0 15,-3 0 0-15,-4-1 0 0,-3 1 0 0,-7-4 0 16,-1 3 0-16,-6 1 0 0,0-7 0 16,0 7 0-16,-21-4 0 0,1 0 0 0,-7 0 0 15,-4 0 0-15,-10 1 0 0,-3-3 0 0,0 4 0 16,-1 0 0-16,4-1 0 0,0 2 0 15,10-2 0-15,7 3 0 0,0-1 0 0,0 0 0 0,8 1 0 0,1-4 0 16,2 4 0-16,6-1 0 16,7 1 0-16,-10-1 0 0,10 1 0 0,0 0 0 15,17-8 0-15,-4 6 0 0,2-2 0 16,4 0 0-16,5 3 0 0,-3-3 0 0,-1 2 0 16,-2 0 0-16,-1-1 0 15,-7 1 0-15,3 1 0 0,-2-1 0 0,-7 2 0 0,2-4 0 16,-6 4 0-16,0 0 0 15,0 0 0-15,-24-9 0 0,8 8 0 0,-5 1 0 0,0 0 0 16,-2 1 0-16,2-1 0 0,0 4 0 16,1-1 0-16,3 5 0 0,3-2 0 0,-3 2 0 15,7-3-1028-15,2 2-141 0,2 0 138 0,-1 0 22 16,4 1 175-16,0 0 59 16,2 0 75-16,1 1 41 0,4 0 97 0</inkml:trace>
  <inkml:trace contextRef="#ctx0" brushRef="#br0" timeOffset="4699.607">19614 15849 543 0,'0'0'775'0,"6"1"-5"0,-6-1-62 0,0 0-34 0,0 0-15 16,0 0-90-16,0 0-25 15,0 0 14-15,-31-1-29 0,18 2-112 0,-4-2 52 16,0 1-52-16,-4 0 0 0,-3 1-275 15,0-1-142-15,1 0 0 0,-2 0 0 0,-5 1 0 16,2-1 0-16,1 0 0 0,0 0 0 16,2 3 0-16,2-2 0 0,2-1 0 0,1 0 0 0,6 0 0 15,0 1 0-15,1-1 0 0,3 0 0 0,2 1 0 16,8-1 0-16,0 0 0 16,0 0 0-16,0 0 0 0,28 0 0 0,-1 0 0 0,4 0 0 15,14-1 0-15,-1 1 0 16,0-1 0-16,1 1 0 0,-1 0 0 15,-10 0 0-15,1 1 0 0,-9-1 0 0,-4 0 0 16,2 1 0-16,-11-1 0 0,1 0 0 16,-7 0 0-16,-7 0 0 0,0 0 0 0,0 0 0 15,0 0 0-15,-52 1 0 0,18-1 0 0,0 0 0 16,-7 0 0-16,-4 0 0 0,5 0 0 0,5 0 0 0,1-1 0 16,3 0 0-16,1 0 0 15,6 0 0-15,0-2 0 0,7 3 0 0,3 0 0 16,1-1 0-16,1 0 0 0,3-2 0 15,9 3 0-15,0 0 0 0,0 0 0 0,0 0 0 0,34-7 0 16,-13 6 0-16,6 0 0 16,4 1 0-16,0 0 0 0,6 0 0 0,-3 1 0 0,0-1 0 15,-3 1 0-15,0-1 0 16,-7 2 0-16,0-2 0 0,-4 1 0 0,-3-1 0 16,-3 0 0-16,0 0 0 0,-4 0 0 15,1 0 0-15,-2 0 0 0,-9 0 0 0,0 0 0 0,7-5 0 16,-7 5 0-16,0 0 0 0,-16-11-146 15,2 7-1201-15,0-5 211 0,-10 0 71 16,-3-4 127-16,-1-2 130 0,-16-4 41 0,2-5 134 16,2-1-4-16,2-7 60 0</inkml:trace>
  <inkml:trace contextRef="#ctx0" brushRef="#br0" timeOffset="9058.416">18943 3384 580 0,'0'0'633'0,"7"-3"-18"15,-7 3-27-15,0 0 4 0,0 0-101 0,0 0-18 16,0 0 7-16,11-1-48 0,-11 1-41 16,0 0-33-16,0 0 7 0,0 0-49 0,0 0-59 15,0 0 18-15,0 0 12 0,0 0-15 0,0 0-86 16,0 0 34-16,0 0-34 0,6 4-26 15,-6-4-126-15,0 5-34 0,0-5 0 0,1 11 0 0,-1-6 0 16,0 1 0 0,0 2 0-16,0-2 0 0,0 3 0 0,0 0 0 0,0 3 0 15,-1 0 0-15,1-1 0 0,0 4 0 16,0-5 0-16,0 4 0 0,-3-1 0 0,3 0 0 16,0-1 0-16,0 1 0 0,0 3 0 15,0-4 0-15,0 4 0 0,3 0 0 16,-3 2 0-16,0-2 0 0,1 0 0 0,-1 2 0 15,3 0 0-15,-3 2 0 0,3-3 0 0,-3 1 0 16,0-1 0-16,3 2 0 0,-3-2 0 0,0 2 0 16,1-1 0-16,-1-2 0 0,3 0 0 15,0-2 0-15,-3-2 0 0,0 6 0 0,4-3 0 16,-4-3 0-16,3 2 0 16,-2 2 0-16,-1-3 0 0,3 0 0 0,-3 0 0 0,3 1 0 15,-3 0 0-15,3-2 0 0,-2 1 0 16,2-1 0-16,-3 1 0 0,3-1 0 0,-3 1 0 15,3-1 0-15,-2 1 0 16,2-3 0-16,-3 5 0 0,4-4 0 16,-4 3 0-16,3-5 0 0,-3 3 0 0,0 0 0 15,1-1 0-15,-1 2 0 0,3-3 0 0,-3 1 0 16,0-2 0-16,3 4 0 0,-3-4 0 16,0 0 0-16,0 1 0 0,0 3 0 0,0-4 0 0,0-1 0 15,3 4 0-15,-3-3 0 0,0 3 0 16,0 0 0-16,3 1 0 0,-2-1 0 15,-1 1 0-15,0 0 0 0,0 1 0 0,0 1 0 16,0-1 0-16,-1 2 0 0,1-1 0 16,0 3 0-16,0-1 0 0,0 2 0 0,0-1 0 15,0-2 0-15,0 0 0 0,1 2 0 0,-2-2 0 16,1 0 0-16,0 2 0 0,0-2 0 16,0 1 0-16,0 1 0 0,0 1 0 15,0-1 0-15,0 2 0 0,1-2 0 0,-2 6 0 16,1-4 0-16,0 4 0 0,0-1 0 15,0 3 0-15,-3-2 0 0,3 2 0 0,0-1 0 0,0 1 0 16,0-1 0-16,0 0 0 16,0 1 0-16,0 4 0 0,0-5 0 0,0 0 0 15,3 0 0-15,-2 1 0 0,-1-1 0 0,0 1 0 0,0-1 0 16,3 0 0-16,0 0 0 16,-3 0 0-16,3 0 0 0,-2 1 0 0,-1 0 0 0,4-2 0 15,-1 2 0-15,-3 2 0 0,3-2 0 16,-3-1 0-16,1 3 0 0,2-2 0 0,-3 0 0 15,0 2 0-15,0-1 0 0,0 0 0 16,0 3 0-16,0-4 0 0,0 2 0 16,0 1 0-16,0-1 0 0,0 2 0 15,0-4 0-15,-3 1 0 0,2-1 0 0,1 4 0 0,0-5 0 16,0 1 0-16,0 0 0 0,-3-1 0 0,3 0 0 16,0 0 0-16,0 2 0 15,0-3 0-15,0 2 0 0,0-2 0 0,-3 2 0 16,3-1 0-16,0 0 0 0,0-3 0 15,0 2 0-15,-4-1 0 0,4 3 0 0,0-6 0 0,0 5 0 16,-1 0 0-16,-2 1 0 16,0-1 0-16,3-3 0 0,0 2 0 0,-3 3 0 15,2-2 0-15,-2 0 0 0,0 0 0 16,3-1 0-16,-3 1 0 0,0 0 0 0,2-2 0 16,1 1 0-16,0-4 0 0,-3 3 0 15,3 2 0-15,-4-5 0 0,4 3 0 0,-3 2 0 16,2-1 0-16,1 0 0 0,0 2 0 0,0-6 0 0,0 2 0 15,0-1 0-15,-3 1 0 16,3 1 0-16,0 1 0 0,0-4 0 0,-3 2 0 16,3-2 0-16,-3 4 0 0,3-1 0 15,0-2 0-15,-4 4 0 0,4-2 0 0,0 2 0 0,-3-2 0 16,3 2 0-16,-3 0 0 16,3-7 0-16,0 8 0 0,0-3 0 0,-1 1 0 15,-2-2 0-15,3 0 0 0,-4 2 0 16,4-4 0-16,0 2 0 0,0-2 0 15,-3 1 0-15,3 4 0 0,0-1 0 0,-3-4 0 0,2 5 0 0,1 0 0 16,0 0 0-16,0-2 0 16,-3 2 0-16,3-4 0 0,0 0 0 0,0 2 0 15,-3 2 0-15,3 2 0 0,0-3 0 16,0 2 0-16,-3-2 0 0,3 2 0 0,-1-1 0 16,1 0 0-16,-3 0 0 0,3 0 0 15,0 0 0-15,0 0 0 0,0-1 0 0,0-3 0 16,0 4 0-16,0-2 0 0,0-1 0 15,0-2 0-15,0 5 0 0,0-2 0 0,0 1 0 16,3-4 0-16,-6 6 0 0,6-1 0 16,-3 2 0-16,0 0 0 0,0-2 0 0,0 0 0 15,0 1 0-15,0-1 0 0,0 0 0 0,0 1 0 16,0 0 0-16,0-1 0 16,0 1 0-16,-3 2 0 0,3-2 0 0,0 0 0 0,0 1 0 15,0-2 0-15,0 1 0 0,0 0 0 16,0 3 0-16,0-3 0 0,3-1 0 0,-3 1 0 15,0-1 0-15,0 4 0 0,0-1 0 16,0-1 0-16,1 2 0 0,-1-2 0 0,0 1 0 16,0 2 0-16,0-3 0 15,3 4 0-15,-3-3 0 0,0 3 0 0,0 3 0 0,0-4 0 16,3 5 0-16,-3-4 0 0,0 5 0 16,0-7 0-16,3 8 0 0,-3-1 0 15,0-2 0-15,0 4 0 0,0-4 0 0,0 1 0 0,1 1 0 16,-1 1 0-16,3-2 0 15,-3 0 0-15,0 3 0 0,0-3 0 0,0 0 0 0,0 5 0 16,0-4 0-16,0 3 0 0,0 0 0 16,0 3 0-16,3-3 0 0,-6 0 0 0,3 0 0 15,0-1 0-15,3 1 0 0,-3 1 0 16,0-3 0-16,0 2 0 0,0-3 0 0,0 4 0 16,0-2 0-16,0 0 0 15,0 2 0-15,0-1 0 0,0-2 0 0,0 4 0 0,0-2 0 16,0 0 0-16,0 1 0 0,0 0 0 0,0 0 0 15,0-3 0-15,4 3 0 16,-4-1 0-16,0-2 0 0,3 2 0 0,-2-4 0 16,-1 4 0-16,3-1 0 0,0 0 0 15,-3-1 0-15,3 1 0 0,-2-2 0 0,-1 1 0 16,3 0 0-16,-3-2 0 0,3 3 0 0,0-2 0 16,-3 2 0-16,1-1 0 0,-1-2 0 15,7 2 0-15,-7-1 0 0,3-1 0 16,-3 2 0-16,1-2 0 0,-1 0 0 0,0 0 0 0,0 2 0 15,0-1 0-15,0 0 0 0,3 2 0 0,-3-2 0 16,0 1 0-16,0 1 0 0,0-1 0 16,0 1 0-16,0 2 0 0,0-1 0 0,3-2 0 15,-6 2 0-15,6-3 0 16,-3 3 0-16,3-3 0 0,0 0 0 0,-3-1 0 0,1 0 0 16,2 0 0-16,0-1 0 0,-3-1 0 15,3 0 0-15,2 1 0 0,-5-5 0 0,3 3 0 16,0 2 0-16,-2-4 0 0,2 3 0 15,0 4 0-15,-3-2 0 0,3-1 0 16,-2 1 0-16,2-2 0 0,-3 1 0 16,3 0 0-16,0-3 0 0,-3-4 0 0,5 7 0 0,-5-4 0 15,3-2 0-15,-3 1 0 0,0-1 0 0,3 2 0 16,0-2 0-16,-3-1 0 0,1 1 0 16,2-1 0-16,-3 1 0 0,0 0 0 0,3 0 0 15,-3-1 0-15,3 3 0 16,-2-3 0-16,2 3 0 0,-6-3 0 0,6 4 0 0,-3-3 0 15,0-1 0-15,3 5 0 0,-6-5 0 16,3 5 0-16,3-4 0 0,-6-1 0 0,3 1 0 16,0-3 0-16,0 1 0 0,0 2 0 15,0-2 0-15,0-2 0 0,-3 2 0 0,6-2 0 16,-6 3 0-16,3-7 0 16,-1 9 0-16,1-3 0 0,0 0 0 0,-3 0 0 0,3-1 0 15,0 6 0-15,-3-3 0 0,3 1 0 0,-3-1 0 16,3-2 0-16,-1 5 0 15,-2-4 0-15,3 3 0 0,-3-1 0 0,0-3 0 0,3 2 0 0,-1-1 0 16,1 0 0-16,-4 2 0 16,8-3 0-16,-8 1 0 0,4-1 0 0,4-1 0 15,-4 1 0-15,-4 3 0 0,4-1 0 16,0-1 0-16,0-2 0 0,-3 4 0 0,3-4 0 16,0 1 0-16,3-2 0 0,-3-3 0 15,-3 0 0-15,6-2 0 0,-3 3 0 0,0-2 0 16,0-2 0-16,0 2 0 15,0-1 0-15,0-1 0 0,0 0 0 0,5 3 0 0,-5-4 0 16,3 2 0-16,-3 2 0 0,0-3 0 0,3 0 0 0,0 0 0 16,-2 0 0-1,2-3 0-15,-3 2 0 0,3-1 0 0,-3-3 0 0,0 0 0 0,-3-1 0 16,3 0 0-16,0-3 0 16,-3-1 0-16,2-2 0 0,-5 2 0 0,-2-5 0 15,2 1 0-15,-4-4 0 0,0-5-805 16,-4-4-408-16,0-8 189 0,-7-6 15 0,-6-15 186 15,0-8-11-15,-1-16 145 0,5-3 4 16,5-15 97-16</inkml:trace>
  <inkml:trace contextRef="#ctx0" brushRef="#br0" timeOffset="11487.478">18004 7669 510 0,'-14'8'685'0,"0"1"-23"0,0 1-29 16,-2 0-11-16,-2-1-34 0,1 1 8 0,-3 0 18 15,2 1-118-15,-2 1-38 0,3-1-12 0,3-2-40 0,-3 3-7 16,4-3-57-16,2-1 4 16,1-3-66-16,0 2-172 0,2-1-108 0,-1-3 0 15,5 2 0-15,-2-2 0 0,6-3 0 16,-4 4 0-16,4-4 0 0,0 0 0 0,13-16 0 0,2 0 0 16,4-2 0-16,9-13 0 15,6-1 0-15,0-3 0 0,4 0 0 0,0-2 0 16,-4 3 0-16,3 1 0 0,-3 5 0 15,-9 3 0-15,-8 4 0 0,0 4 0 0,0 4 0 16,-4 0 0-16,-3 3 0 0,-2 1 0 0,-1 3 0 16,-1-2 0-16,1 5 0 15,0-5 0-15,-3 6 0 0,-1-2 0 0,-3 4 0 0,0 0 0 0,0 0 0 16,0 0 0-16,-4 18 0 16,-3-5 0-16,0 3 0 0,-2 3 0 0,-2 6 0 15,-6 1 0-15,4 4 0 0,-11 12 0 16,0-2 0-16,3-4 0 0,-3-1 0 0,4-4 0 0,5-6 0 15,-1-1 0 1,2-7 0-16,1 1 0 0,6-3 0 0,0-4 0 0,-1 4 0 16,2-6 0-16,-1-1 0 0,4-1 0 15,3-6-857-15,0-1-398 0,0 0 150 0,0 0 88 16,0 0 120-16,0 0 119 0,13-17 96 16,-6 9 9-16,4-6 77 0</inkml:trace>
  <inkml:trace contextRef="#ctx0" brushRef="#br0" timeOffset="11821.794">18342 7628 37 0,'0'0'789'0,"7"-1"30"0,-7 1-7 0,0 0-38 0,3 6-3 15,-6 2-45-15,0 1-45 16,-1 2-3-16,-7 6-49 0,-2 5-74 0,2 3-56 16,-2 0-78-16,3 0-421 0,-1-1 0 15,4-2 0-15,1-1 0 0,-1 2 0 0,7-7 0 0,-3 2 0 16,3-9 0-16,6 2 0 15,-2-4 0-15,2-2 0 0,4-5 0 0,4-4 0 0,0-4 0 16,10-3 0-16,0-7 0 0,10-10 0 0,-3-1 0 16,-4-4 0-16,-3 0 0 15,-10 2 0-15,0 10 0 0,-8-2 0 0,-5 6 0 16,-1 0 0-16,0 4 0 0,-7 1 0 16,-1 4 0-16,-2-1 0 0,-7 4 0 15,0 3 0-15,0 4 0 0,0-1 0 0,0 4 0 16,4 3 0-16,2 0 0 0,1 1 0 0,3 1 0 15,1 0-842-15,-2 3-238 0,5-2 42 16,-1 5 129-16,1-1 23 0,3 3 22 0,0 0 146 16,3 0 18-16,-3 3 100 0</inkml:trace>
  <inkml:trace contextRef="#ctx0" brushRef="#br0" timeOffset="12276.093">18133 8451 215 0,'0'0'693'0,"-3"-5"-19"0,3 5-67 16,0 0-38-16,0 0 8 16,0 0 1-16,0 0 2 0,0 0-29 0,3 28 30 15,-3-17-37-15,0 4-23 0,1 4-29 16,-1 4-20-16,3 1-77 0,-3 3-253 0,-3 2-142 0,3 0 0 15,-1 6 0-15,1 1 0 16,-3-5 0-16,-4 6 0 0,6-3 0 0,-5-1 0 16,-1-3 0-16,1 1 0 0,-1 1 0 0,0-7 0 0,3 0 0 15,-2-1 0-15,5-4 0 16,-5 3-82-16,6-7-1240 0,-3 2 63 0,3-4 206 0,0-3 81 16,0 3 138-16,0-3 41 0,0 4 182 15,3-4 8-15,-3 4 56 0</inkml:trace>
  <inkml:trace contextRef="#ctx0" brushRef="#br0" timeOffset="12983.036">17774 10292 74 0,'0'0'782'16,"0"0"-11"-16,-3 5-16 0,3-5-29 15,0 0-33-15,-3 4-38 0,3-4-11 0,0 0-104 16,0 0-22-16,0 0-31 0,0 0-62 16,0 0-64-16,9-23-22 0,-2 12-45 0,1-4-167 15,2-1-127-15,3-2 0 0,1 1 0 0,-1-1 0 16,5-4 0-16,-2 3 0 0,2 2 0 16,-1 0 0-16,-3 1 0 0,-1 2 0 0,-2 2 0 15,-1 2 0-15,0-2 0 16,-3 7 0-16,0-6 0 0,0 7 0 0,-1-3 0 0,-3 1 0 0,2 2 0 15,1-1 0 1,-2 3 0-16,-1-4 0 0,-3 6 0 0,3-4 0 0,-3 4 0 16,7-1 0-16,-7 1 0 0,0 0 0 15,0 0 0-15,3 12 0 0,-6-6 0 0,0 3 0 16,3 1 0-16,-4 4 0 0,-2 2 0 0,2 4 0 0,-2 4 0 16,-5 2 0-16,4 4 0 15,-3-3 0-15,0 0 0 16,0 3 0-16,3-3 0 0,0-2 0 0,-1 0 0 0,-1-2 0 15,2 0 0-15,0-3 0 0,0 0 0 0,3 0 0 0,-2-7 0 16,3 2 0 0,3 0 0-16,-1-6-202 0,-2 1-1041 0,6-2 133 15,-6 0 127-15,6-1 79 0,-3-4 85 0,0-3 122 16,0 0 1-16,4 4 97 0,-4-4 14 16</inkml:trace>
  <inkml:trace contextRef="#ctx0" brushRef="#br0" timeOffset="13376.538">18147 10276 204 0,'10'-10'589'0,"-3"1"-27"0,0 2-8 0,0-1 24 16,3 5-61-16,-6-3-3 0,2 1-67 0,1 3-8 15,-1-1-7-15,-2-2-8 0,3 3-3 16,-7 2-45-16,10-1 8 0,-10 1 7 0,0 0-45 15,14 3-4-15,-10 4 23 0,-1-1-59 16,-3 3-306-16,0 2 0 0,-7 4 0 0,3 2 0 16,-3 3 0-16,-5 3 0 0,0 2 0 0,-4 2 0 15,-2 1 0-15,-2 6 0 0,3-5 0 16,0-1 0-16,6-1 0 0,-2-2 0 0,2-5 0 0,1 3 0 16,1 0 0-1,5-5 0-15,-3 1 0 0,7-3 0 0,0 2 0 0,3 1 0 16,5-5 0-16,2 6 0 0,3-7 0 15,4 2 0-15,1-2 0 0,2-2 0 0,0-1 0 16,-3-3 0-16,0 2 0 0,-3 0 0 16,3-2 0-16,1 7 0 0,-8-3 0 0,3-2 0 15,-2 4-753-15,-1-1-442 0,-3 1 97 0,-4-3 119 16,0 1 44-16,-3-1 183 0,-3 3 0 16,0-4 97-16,2 6 52 0</inkml:trace>
  <inkml:trace contextRef="#ctx0" brushRef="#br0" timeOffset="15407.597">18174 11410 469 0,'-3'8'793'0,"3"0"-45"0,-3 2-85 0,3 0 11 0,0-4-82 16,-1 3 18-16,1-2-48 0,0 1-48 15,0-1-19-15,0-1-44 0,0-2-56 16,-3 2-53-16,3-6 60 0,0 10-74 0,0-10-175 16,3 6-153-16,-3-6 0 0,0 0 0 15,0 0 0-15,0 0 0 0,0 0 0 0,0 0 0 16,0 0 0-16,0 0 0 0,1-19 0 0,-5 14 0 15,4-1 0-15,-6 2 0 0,1-1 0 16,2 1 0-16,-4 0 0 0,1 2 0 0,-1 0 0 16,-1-1 0-16,-1 3 0 0,-5 3 0 0,3-2 0 15,-2 1 0-15,-4 4 0 16,3 1 0-16,-3-1 0 0,4 4 0 0,-2 0 0 0,-1 1 0 16,2-2 0-16,4 5 0 0,0-3 0 15,-1 4 0-15,4-5 0 0,-2 6 0 16,5-1 0-16,1 0 0 0,0-4 0 0,3 5 0 0,-1-1 0 15,1-3 0-15,4 4 0 0,-1 1 0 16,0-1 0-16,4 0 0 0,-1-1 0 0,2 0 0 16,-1-1 0-16,0-2 0 0,2 0 0 15,2-3 0-15,-4-1 0 0,3-1 0 0,-3 0 0 16,3-4 0-16,0 1 0 16,-3-3 0-16,1 0 0 0,2 1 0 0,-1-2 0 0,-9 0 0 15,15 1 0-15,-6-2 0 16,-9 1 0-16,14 0 0 0,-4-2 0 0,-3 0 0 0,0 1 0 15,0-2 0-15,0 1 0 0,0 0 0 16,-1-2 0-16,1 2 0 0,1-1 0 0,-2-1 0 16,1 0 0-16,0-1 0 0,3-1 0 15,-3 4 0-15,0-5 0 0,2 3 0 0,-1-1 0 16,2 2 0-16,0-2 0 0,-3 2 0 0,4-3 0 16,-2 5 0-16,-2-2 0 0,1 2 0 15,-2-2 0-15,-6 3 0 0,13 3 0 0,-13-3 0 16,11 1 0-16,-11-1 0 15,10 3 0-15,-10-3 0 0,7 1 0 0,-7-1 0 0,7 4 0 16,-7-4 0-16,7 2 0 0,-7-2 0 16,0 0 0-16,7 1 0 0,-7-1 0 15,0 0 0-15,7 0 0 0,-7 0 0 0,0 0 0 16,0 0 0-16,0 0 0 0,0 0 0 16,0 0 0-16,0 0 0 0,6 6 0 0,-6-6 0 15,0 0 0-15,0 0 0 0,0 0 0 0,0 0 0 16,0 0 0-16,0 0 0 0,0 0 0 0,0 0 0 15,0 0 0-15,0 0 0 0,0 0 0 16,0 0 0-16,0 0 0 0,0 0 0 0,0 0 0 0,0 0 0 16,0 0 0-1,0 0 0-15,0 0 0 0,0 0 0 0,0 4 0 0,0-4 0 16,-3 9 0-16,3 3 0 0,0 0 0 16,-3 4 0-16,2 2 0 0,1 2 0 15,-3 5 0-15,0 0 0 0,3 4 0 0,-4 3 0 16,1 2 0-16,-1 0 0 0,-3-2 0 0,4 0 0 15,-4 1 0-15,1 1 0 16,2-1 0-16,-6-1 0 0,6-4 0 0,-3 4 0 0,1-7 0 16,-2 0 0-16,2-5 0 0,2 2 0 0,-2-3 0 15,3-4 0-15,-1 1 0 0,-3-2 0 16,6-3 0-16,-2-1 0 0,0-1 0 0,0 2 0 0,2-6 0 16,-2 3 0-16,0-1 0 15,0-2 0-15,3-1 0 0,0-4 0 0,-4 9 0 16,4-9 0-16,0 2 0 0,0-2 0 15,0 0 0-15,0 0 0 0,0 0 0 0,0 0 0 16,4-19 0-16,-1 12 0 0,0-3 0 16,1 0 0-16,2 0 0 0,-2-3 0 0,3 3 0 15,0-1 0-15,-4 1 0 0,4 0 0 0,3 1 0 16,-6 1 0-16,3-1 0 0,3-1 0 16,-4 2 0-16,2 0 0 0,2 0 0 0,-1 2 0 0,2-4 0 15,-4 3 0-15,0-1 0 16,3 0 0-16,0 1 0 0,0 3 0 0,-3-3 0 15,4-1 0-15,-4 5 0 0,2-2 0 16,-2-2 0-16,-2 4 0 0,1 1 0 0,1-3 0 16,-4 4 0-16,-3 1 0 0,14-5 0 15,-10 2 0-15,-4 3 0 0,10 2 0 0,-10-2 0 0,10 5 0 16,-3-3 0-16,-1 4 0 16,-2 2 0-16,-1 0 0 0,4 0 0 0,-4 2 0 15,0-1 0-15,-2 1 0 0,3 5 0 0,-4-1 0 0,3-2 0 16,-6 5 0-16,3 0 0 15,0-1 0-15,-4 4 0 0,3 0 0 0,-2-2 0 0,0-1 0 16,-4 7 0-16,4-3 0 16,-4 0 0-16,4 1 0 0,-5-1 0 0,-1-1 0 0,5 0 0 15,-2-3 0-15,-5 1 0 16,4 2 0-16,0-2 0 0,-2-2 0 0,4-4 0 0,-2 3 0 16,1-5 0-16,3-1 0 15,-1-1 0-15,1 0 0 0,0 0 0 0,-1-1 0 0,3-5 0 16,-2 5 0-16,3-7 0 0,-3 5 0 15,3-5 0-15,0 0 0 0,0 0 0 16,11-14 0-16,-8 5 0 0,4 1 0 0,-1-2 0 16,1-3 0-16,0 4 0 0,0-3 0 0,0-1 0 15,3 3 0-15,0-4 0 16,-3 6 0-16,3-3 0 0,1 1 0 0,-4 2 0 16,2 0 0-16,-2 1 0 0,1 0 0 0,-2 0 0 15,-2 4 0-15,2-3 0 0,-2 3 0 16,-1-2 0-16,0 2 0 0,-3 3 0 0,11-2 0 15,-11 2 0-15,0 0 0 0,13 6 0 0,-9 1 0 16,3 5 0-16,0 0 0 0,-4 6 0 16,1 2 0-16,-1 1 0 0,-3 8 0 0,0-2 0 0,-3 7 0 15,-1 1 0-15,-2 13 0 16,-5 1 0-16,1-5 0 0,0 5 0 0,-1-5 0 0,4-4 0 16,-3-6 0-16,4-2 0 0,-2 0 0 15,1-3 0-15,1-1 0 0,-1-3 0 0,0-4 0 16,3 3 0-16,-2-3 0 15,3-3 0-15,-1 0 0 0,-2-1 0 0,2-2 0 0,-3-2 0 16,3 2 0-16,1-5 0 16,0 3 0-16,-1-3 0 0,1-1 0 0,0-2 0 0,3 0 0 15,-3-3 0-15,2 3 0 0,1-7 0 16,-4 5 0-16,4-5 0 0,0 0 0 16,0 0 0-16,0 0 0 0,0 0 0 0,-13-13-1002 0,10 5-163 15,-1 0 74-15,-2-6 138 0,-2-1 55 16,1-6 94-16</inkml:trace>
  <inkml:trace contextRef="#ctx0" brushRef="#br0" timeOffset="19314.587">22226 8600 275 0,'68'0'279'0,"10"-1"-29"15,21-1 51-15,4 0-7 0,4-1-52 0,4 3 30 16,2-2-11-16,0-1-68 16,3 3-18-16,7 0 12 0,0 5-9 0,1-7-21 0,2 4-1 0,-3 1-7 15,-3 1-19 1,9-2 8-16,-5 0 18 0,2 2-18 0,5 0-26 0,-5 1 18 16,0-2-22-16,1 3 0 0,4-3-19 15,-3 2 1-15,3 2-31 0,1 0 27 0,-5-2-15 16,0 1-27-16,-4-2 16 0,3 6-19 15,-3-4 30-15,3 2 14 0,-3-1 57 0,-3 0 3 16,-4 0-37-16,-5 1-30 0,-1-1-3 0,1 2-5 16,-5 0 27-16,-6 0-33 0,-1-2-12 15,0 3 18-15,-7-1-40 0,2-1 56 0,-21 1-56 16,3-1 18-16,13 0-29 16,-14 1-1-16,17-1 1 0,-16-1-12 0,-1-3 45 0,3 2-37 15,-1-4 23-15,-4 4-24 16,0 1 16-16,1-6 22 0,-6 6-22 0,-6-5-11 0,0 3 29 15,-11-2-22-15,-6-1 41 0,-1 2-44 16,0-2 6-16,1 1 16 0,-4 3-8 0,0-6 12 16,-3 5-34-16,-7-2 40 0,2-3-10 15,-5 1-23-15,-4 0 60 0,-4 0-59 0,-3-1 29 16,-3 0 56-16,0 0-52 0,1 0 18 16,-3-1-66-16,-5-1-38 0,0 2-30 0,0-1-70 15,-7 1-60-15,12-6-86 0,-12 6-74 16,8-1-126-16,-8 1-90 0,4-2 71 15,-4 2 41-15,0 0 3 0,3-4-219 0,-3 4-71 0,0 0 41 16,0 0 63-16,0 0 101 16,0 0 0-16</inkml:trace>
  <inkml:trace contextRef="#ctx0" brushRef="#br0" timeOffset="20296.232">21753 8242 18 0,'3'-9'693'15,"2"1"-31"-15,-5 3 12 0,3 1 11 0,-3-1-33 16,0 5-23-16,3-8-59 0,-3 8-23 15,0 0-29-15,0 0 33 0,0 0-4 0,0 17-26 16,-3-1 8-16,3 9-134 0,-4 7-395 0,-3 6 0 16,-3 14 0-16,0 7 0 0,-1-1 0 15,-2 0 0-15,3 1 0 0,-4 0 0 0,1-2 0 0,2-5 0 16,1-4 0 0,0-12 0-16,6-6 0 0,-3-10 0 0,4 3 0 0,2-8 0 15,-2-4 0-15,0-1 0 0,6-5 0 16,-3-5 0-16,0 0 0 0,15-21 0 0,-2 1 0 15,-3-5 0-15,7 0 0 0,4-15 0 16,-1 5 0-16,-2 4 0 0,-5 7 0 0,1 5 0 16,-4 3 0-16,-3 5 0 15,-4 1 0-15,5 3 0 0,-5 3 0 0,-3 4 0 0,0 0 0 16,6 17 0-16,-9-1 0 0,0 5 0 0,-1 4 0 16,0 9 0-16,4-7 0 0,0 7-403 15,8 3-911-15,8 6 134 0,5-6 145 0,10 1 175 0,3-6 37 16,7-5 119-16,7-4 71 15,7-3 60-15,3-4-12 0</inkml:trace>
  <inkml:trace contextRef="#ctx0" brushRef="#br0" timeOffset="21279.405">28470 8603 618 0,'0'0'573'0,"0"0"-7"15,-6-3 11-15,6 3-15 0,0 0 8 0,-1-5-8 0,1 5-15 16,0 0-48-16,0 0 26 0,0 0-22 15,0 0-8-15,0 0-11 16,0 0-48-16,0 0 33 0,0 0-264 0,-13 8-205 16,7 0 0-16,1 1 0 0,-4 3 0 0,2 5 0 0,-7 1 0 15,0 7 0-15,-8 10 0 16,-4 0 0-16,3 3 0 0,-1-3 0 0,6-3 0 0,2-7 0 16,2 2 0-16,3 1 0 0,1-7 0 0,0 3 0 15,0-5 0-15,6 3 0 16,-2-5 0-16,1-2 0 0,-1-4 0 0,3-1 0 0,0 1 0 15,-1-1 0-15,4-6 0 16,0 1 0-16,0-5 0 0,0 0 0 0,0 0 0 0,17-17 0 16,-7-1 0-16,1-3 0 15,6-3 0-15,-1-2 0 0,-1-1 0 0,3 1 0 16,-5 0 0-16,3-2 0 0,-5 3 0 16,2 5 0-16,-6 4 0 0,1-1 0 0,-2 4 0 15,1 4 0-15,-4 0 0 0,2 7 0 16,-5 2 0-16,0 0 0 0,0 0 0 0,-18 25 0 15,4-7 0-15,-3 7 0 0,-10 14 0 16,-1-1 0-16,1 2 0 0,2 1 0 0,-2-1 0 16,0 1 0-16,3-4 0 0,0 1 0 0,3-4 0 15,2-7 0-15,1-4 0 0,8-3 0 16,-4-1 0-16,1-4 0 0,6-2 0 0,3-5-1322 0,1-1 130 16,3-5 168-16,0-2 34 0,0 0 138 15,0 0 92-15,3-18 15 0,-3 9 138 16,0-4 27-16</inkml:trace>
  <inkml:trace contextRef="#ctx0" brushRef="#br0" timeOffset="24998.188">23439 7669 100 0,'0'0'529'0,"0"0"-8"0,3-3-11 0,-3 3-15 0,0 0-33 16,0 0-45-16,3-5 30 0,-3 5-64 16,0 0 1-16,0 0-5 0,0 0-51 0,0 0 15 15,0 0-60-15,0 0-27 0,4-3 39 16,-4 3 14-16,0 0-8 0,0 0-22 0,0 0-22 15,0 0 8-15,0 0-16 0,0 0-22 0,0 0-55 16,0 0-172-16,-20 12 0 0,13-7 0 16,-4 2 0-16,4-3 0 0,-6 6 0 0,2-3 0 15,-2 5 0-15,2-3 0 0,1-1 0 16,-3 2 0-16,5-2 0 0,-2 0 0 0,1 1 0 0,2-2 0 16,-1-3 0-1,2 3 0-15,2 0 0 0,1-6 0 0,0 6 0 0,3-7 0 16,3 7 0-16,1-5 0 0,2 1 0 15,5 2 0-15,-1-1 0 0,6 3 0 0,-1 1 0 16,6 6 0-16,2-2 0 0,4 4 0 16,0 2 0-16,-2 1 0 0,-1-1 0 0,-1-1 0 15,1 2 0-15,-3-2 0 0,0 4 0 0,-4-4 0 0,-3-1 0 16,-1-3 0-16,-3 1 0 16,-2-3 0-16,1 3 0 0,-5-4 0 0,-1 0 0 15,-3-1 0-15,-3 1 0 0,0-5 0 16,-1 1 0-16,-2 1 0 0,-5-6 0 0,1-1 0 0,-4 0 0 15,0-4 0 1,-3 0 0-16,0-3 0 0,-4-2 0 0,2 0 0 0,-2-2 0 16,3-2-511-16,-2 1-170 0,2-3-78 15,2-1-273-15,-1-1 34 0,6 0 79 0,-3-4 118 16,5 1 34-16,-1-2 86 0,2 2 44 16,1-5 302-16</inkml:trace>
  <inkml:trace contextRef="#ctx0" brushRef="#br0" timeOffset="25159.543">23326 7796 379 0,'4'-22'179'15,"-4"0"78"-15,6 5 56 16,-2 2 70-16,2 3 30 0,-2-1 1 0,2 4 3 15,2-2 37-15,-1 3 0 0,-1-1 19 0,1 1-23 16,0 1-33-16,3 0-18 0,-3 3-49 16,7-3 0-16,-1 2-60 0,5 1 4 0,2-3-74 0,7 2-19 15,1 1 4 1,3 0-93-16,2 1-1 0,1 2-155 0,0 1-113 0,5 1-226 16,2 5-217-16,-1-4-416 0,-5 4 7 0,3-2 89 15,-9 2 138-15,-1 2 71 0,-1 0 104 16,-4 1-26-16,-4-1 97 0</inkml:trace>
  <inkml:trace contextRef="#ctx0" brushRef="#br0" timeOffset="25432.715">24266 7862 122 0,'10'5'879'0,"1"-2"0"16,5 1-53-16,5-3-96 0,-1 2-45 0,4 1-11 0,0-3-63 16,1 1-34-16,7-1-64 0,-6-1-73 15,4 0 3-15,-2 0-56 0,6-1 11 16,-3-1-371-16,3 2-27 0,0-1 0 0,-6-3 0 0,2 3 0 0,-5 0 0 16,-3 1 0-16,-1-1 0 15,-7 1 0-15,3 0 0 0,-4-1 0 0,-2 1 0 16,-4 0-321-16,-7 0-952 0,13 0 137 15,-13 0 79-15,11 0 108 0,-11 0 148 0,10-3 12 16,-4 1 100-16,-6 2 75 16</inkml:trace>
  <inkml:trace contextRef="#ctx0" brushRef="#br0" timeOffset="25959.077">25760 7812 822 0,'0'0'797'16,"-14"-4"-19"-16,14 4-37 16,0 0-19-16,-13 0-40 0,13 0-53 0,-14 3-41 0,14-3-7 15,-10 1-56-15,10-1-19 16,-11 3-66-16,11-3-60 0,-7 1-380 0,7-1 0 0,0 0 0 15,-8 0 0-15,8 0 0 0,-11-5 0 16,6 2 0-16,-1 1 0 0,-4-4 0 0,0 1 0 16,-4 2 0-16,-3-4 0 0,2 0 0 15,-8 4 0-15,1-1 0 0,-7 2 0 0,1 0 0 16,-3 2 0-16,-2 3 0 0,-6 2 0 0,2 3 0 16,-18 9 0-16,4 0 0 0,0 8 0 15,5 0 0-15,1 8 0 0,2 2 0 16,6 1 0-16,-1 1 0 0,11-3 0 15,7 1 0-15,5-4 0 0,6-6 0 0,8 0 0 16,1-6 0-16,4 4 0 0,6-6 0 0,1-1 0 16,5 0 0-16,1-7 0 0,0 0 0 15,1-6 0-15,-1 1 0 0,-3-3 0 0,3-2 0 16,-7-3 0-16,3 0 0 0,-5-4 0 0,-1 1 0 16,-4-1 0-16,0 1 0 15,-3 2 0-15,-3-1 0 0,0-2 0 0,-1 0 0 0,-3 2 0 16,0 2 0-16,0-3 0 0,1 1 0 0,4 3 0 15,-3-2 0-15,5 5 0 0,0-7 0 16,0 7-563-16,13-5-744 0,-3 1 142 0,5 1 156 0,1 3 60 16,5-1 152-1,0 1 30-15,10 0 127 0,-1 1 25 0</inkml:trace>
  <inkml:trace contextRef="#ctx0" brushRef="#br0" timeOffset="27333.229">26276 8162 63 0,'0'0'718'0,"0"0"-29"15,0 0 0-15,0 0-64 0,0-6-55 0,0 6-45 0,0 0-82 16,0 0 19-16,0 0-79 0,0-6-29 16,0 6-26-16,0 0-31 0,6-5-14 0,-6 5-41 15,5-3-11-15,-2-3-30 16,-3 6-26-16,7-3 26 0,-7-2 0 0,3 2-7 15,-3 3 11-15,0-6-93 0,0 6-112 16,-3-8 0-16,-4 5 0 0,-1 1 0 0,-2-1 0 0,-1 2 0 16,-2 1 0-16,-3 1 0 0,2 2 0 15,-3-1 0-15,0 1 0 0,3 3 0 16,-6-2 0-16,6 2 0 0,-3 2 0 0,4 0 0 0,-2 1 0 16,2 1 0-16,2 2 0 15,-2-3 0-15,6 1 0 0,0 0 0 0,0-1 0 0,3 4 0 16,-2-3 0-16,6 0 0 0,0 1 0 15,0-2 0-15,0 0 0 0,6-1 0 16,-2 0 0-16,4-2 0 0,1 0 0 0,2 0 0 16,2-2 0-16,4 1 0 0,1-2 0 0,2 1 0 15,1-3 0-15,3-1 0 0,0 0 0 16,-1-1 0-16,4 1 0 0,1-4 0 0,1 1 0 16,-6 2 0-16,7-3 0 0,-3 0 0 0,-2 3 0 15,-2-3 0-15,4 1 0 16,-3 2 0-16,-2-3 0 0,-1 1 0 0,-2 3 0 0,-1-5 0 15,-2 3 0-15,-1 0 0 0,1 2 0 16,-2-1 0-16,-1 0 0 0,-1-2 0 0,0 2 0 16,-1 1 0-16,-1 0 0 0,2 0 0 15,-2 1 0-15,-2-1 0 0,6 3 0 0,-4-2 0 16,-3-1 0-16,4 1 0 0,-4 1 0 16,2-1 0-16,-1 0 0 0,-1 4 0 0,1-4 0 15,-3 5 0-15,1-5 0 0,-1 2 0 0,1 2 0 16,-2-1 0-16,-1 1 0 0,2 2 0 15,-4-3 0-15,0 3 0 0,-1 0 0 0,0 0 0 0,-2-3 0 16,2 2 0 0,-5 2 0-16,2-4 0 0,0 2 0 0,-1 0 0 15,1-2 0-15,-1 1 0 0,3 2 0 0,1-7 0 16,-6 7 0-16,6-5 0 0,0-2 0 0,-3 7 0 16,3-7 0-16,0 0 0 0,0 4 0 15,0-4 0-15,0 0 0 0,0 0 0 0,14 1 0 16,-14-1 0-16,13-1 0 15,-13 1 0-15,16-2 0 0,-5 1 0 0,-1 0 0 0,4-2 0 16,0 0 0-16,7 2 0 0,-2 0 0 0,2-3 0 16,-3 3 0-16,2 0 0 15,1 0 0-15,0 0 0 0,-2-2 0 0,-1 2 0 16,-2 1 0-16,-1-2 0 0,-2 2 0 16,1 0 0-16,-4 0 0 0,0 0 0 0,-2 2 0 15,-8-2 0-15,13 4 0 0,-5-3 0 0,-6 1 0 16,-2-2 0-16,4 6 0 0,-4 1 0 15,0-7 0-15,-6 10 0 0,1-7 0 0,2 2 0 16,0-1 0-16,-1 1 0 0,1-2 0 0,0 2 0 16,3-5 0-16,-1 6 0 0,1-6 0 0,-7 2 0 15,7-2 0-15,0 0 0 0,0 7 0 16,0-7 0-16,0 0 0 0,0 0 0 0,0 0 0 16,14 1 0-16,-14-1 0 15,17-4 0-15,-6 3 0 0,-1-1 0 0,4 1 0 0,-4 1 0 16,3-1 0-16,1 1 0 0,-4 0 0 15,3 0 0-15,-2 1 0 0,-1-1 0 0,4 3 0 16,-4-2 0-16,0 4 0 0,1-2 0 16,-4 1 0-16,-1-2 0 0,-2 3 0 0,-1-1 0 15,2 3 0-15,-4-3 0 16,-1 1 0-16,-1 2 0 0,-1 0 0 0,-1-2 0 0,0 1 0 16,3 0 0-16,-1-2 0 0,1-4 0 0,1 10 0 15,-1-6 0-15,0-4 0 0,11 2 0 16,-1-2 0-16,0 0 0 0,4 0 0 0,-4-2-421 0,10 1-871 15,-6-6 141 1,3 1 94-16,-3 1 104 0,-3-5 123 0,-5 0 63 0,0-1 122 16,-2-4 94-16</inkml:trace>
  <inkml:trace contextRef="#ctx0" brushRef="#br0" timeOffset="28982.116">29185 5350 361 0,'0'0'808'16,"-7"-7"-34"-16,7 7 30 0,-3-6-93 15,3 6 27-15,-1-3-76 0,1 3-36 0,-6-6-19 16,6 6-56-16,-3-3-41 0,3 3-60 16,-4-5 34-16,4 5-379 0,-3-3-105 15,3 3 0-15,0 0 0 0,-6-6 0 16,6 6 0-16,0 0 0 0,-5-2 0 0,5 2 0 15,0 0 0-15,0 0 0 0,0 0 0 16,-3-6 0-16,3 6 0 0,0 0 0 0,0 0 0 0,0 0 0 16,0 0 0-16,0 0 0 0,0 0 0 0,0 0 0 15,11 17 0-15,-2-8 0 0,0 4 0 16,3 4 0-16,-1-1 0 0,9 6 0 0,-3 1 0 16,3-1 0-16,-3 3 0 0,1-4 0 15,2 2 0-15,-6 0 0 0,5 0 0 0,-7-5 0 16,2-1 0-16,-4 0 0 0,3-1 0 15,-2 0 0-15,-1-5 0 0,-1 0 0 0,-1 1 0 16,-4-3 0-16,4-2 0 0,-3-1 0 16,-2 0 0-16,1 1 0 0,3-1 0 0,-4-4 0 15,-3-2 0-15,4 3 0 16,-4-3 0-16,0 0 0 0,0 0 0 0,0 0 0 0,-14-19 0 16,7 10 0-16,-3-2 0 0,-5-4 0 15,2-2 0-15,-7-4 0 0,0 2 0 0,-1-3 0 16,-3 1 0-16,0 0 0 0,1 1 0 0,0 1 0 0,-3 0 0 15,-1 3 0 1,3 1 0-16,4 0 0 0,2 5 0 0,5 0 0 0,-1 0 0 16,1 2 0-16,2 4 0 0,4-4 0 15,0 3 0-15,-2 2 0 0,1-3 0 0,4 4 0 16,4 2 0-16,0 0 0 0,0 0 0 16,-3 11 0-16,7-1 0 0,7 4 0 0,2 2 0 15,8 3 0-15,2 2 0 16,9 8 0-16,2 1 0 0,0 1 0 0,3-4 0 15,-3 2 0-15,-6-6 0 0,-4-5 0 0,-4-2 0 0,-3-2 0 16,1-3 0-16,-5-2 0 0,0 0 0 16,-2 1 0-16,-4-4 0 0,2 3 0 0,-1-4 0 0,-1 2 0 15,-1-3 0 1,-2 2 0-16,2 0 0 0,-3-5 0 0,2 2 0 0,-5-3 0 16,3 5 0-16,-3-5 0 0,4 2 0 15,-4-2 0-15,0 0 0 0,0 0 0 0,0 0 0 16,0 0 0-16,0 0 0 15,0 0 0-15,0 0 0 0,0 0 0 0,6-10 0 0,-6 10 0 16,5-8 0-16,-3 6 0 16,1-3-94-16,-3 5-1242 0,8-6 156 0,0 2 100 0,-3 0 112 15,1 0 82-15,1-4 160 0,1 3 26 16,2 0 138-16,0-2-8 0</inkml:trace>
  <inkml:trace contextRef="#ctx0" brushRef="#br0" timeOffset="30963.099">29352 5557 290 0,'4'2'443'0,"-4"-2"30"16,0 0-45-16,0 0 19 15,24-9-38-15,-14 5 5 0,4-1-31 0,3-2-7 0,4-6-33 16,3 1-1-16,16-12-37 16,5-1-3-16,3-1-26 0,13-13 21 0,4 3-84 15,8-5-9-15,1 0-17 0,1-1-16 0,1-1-33 0,-1 1-8 16,3-1 41-16,-2-2-63 15,1 4 4-15,-4-3-19 0,3 3-19 0,-1-2 27 0,-1 2-1 16,-3 0-3-16,-4 1 45 16,-1 0-34-16,-6 4 11 0,-10 7-30 0,7-7-22 15,-14 6 15-15,-2 2 4 0,-3 2-30 16,0 2-41-16,-7 4-15 0,-8 2 0 0,1 1 0 16,0 2 0-16,-3 0 0 0,-4 3 0 15,3-1 0-15,-6 1 0 0,3 4 0 0,-2-3 0 16,-2 5 0-16,-3-3 0 0,0 2 0 0,3-2 0 15,-3 4 0-15,0 1 0 0,-2-2 0 16,-1 0 0-16,1-1 0 0,1 3 0 0,-5 2 0 0,2-3 0 16,-2 3 0-16,-4 2 0 15,9-6 0-15,-5 3 0 0,0-1 0 0,-4 4 0 0,6-4 0 16,-2 0 0-16,1 1 0 16,-3-1 0-16,-2 4 0 0,10-4 0 0,-6 2 0 15,-4 2 0-15,7-6 0 0,-7 6 0 16,3-2 0-16,-3 2 0 0,3-5 0 0,-3 5 0 15,0 0 0-15,0 0 0 0,0 0 0 16,0 0 0-16,6-3 0 0,-6 3 0 0,0 0 0 0,0 0 0 16,0 0 0-16,1-6 0 0,-1 6 0 0,0 0 0 15,0 0 0-15,0 0 0 16,3-3 0-16,-3 3 0 0,0 0 0 0,0 0 0 0,0 0 0 16,0 0 0-16,0 0 0 15,0 0 0-15,0 0 0 0,0 0 0 0,0 0 0 0,0 0 0 16,0 0 0-16,0 0 0 15,0 0 0-15,0 0 0 0,-7-9 0 16,7 9 0-16,-6-5 0 0,2 3 0 0,-2-2 0 16,0-1 0-16,-2 1 0 0,6 0 0 0,-6-2 0 15,1-2 0-15,0 0 0 0,0-2 0 16,-3 0 0-16,3-4 0 0,-4-1 0 0,-2 3 0 0,2-5 0 16,-2 2 0-16,3 0 0 0,-1 3 0 15,3-1 0-15,-1 3 0 0,-1-1 0 16,0 0 0-16,3 3 0 0,1 2 0 0,2-1 0 15,-3 0 0-15,6 1 0 0,-5 2 0 16,3 3 0-16,3 1 0 0,-2-5 0 16,2 5 0-16,0 0 0 0,0 0 0 0,0 0 0 15,5 20 0-15,2-10 0 0,2 1 0 16,-1 4 0-16,5 2 0 0,2 0 0 0,1 3 0 16,2 3 0-16,2 3 0 0,-3-2 0 0,0 0 0 15,-3 1 0-15,3 0 0 0,-5-2 0 16,0-4 0-16,-1-1 0 0,-5-3 0 0,1 1 0 0,2-4 0 15,-7-2 0-15,6 1 0 0,-6-2 0 16,1-1 0-16,-3 0 0 0,3-4 0 16,-3 2 0-16,0-6 0 0,0 8 0 0,0-8 0 0,0 0 0 15,0 0 0-15,0 0 0 16,0 0 0-16,-16-18 0 0,14 6 0 0,-4-1 0 16,2-2 0-16,-2-2 0 0,0 1 0 15,-1-1 0-15,1 2 0 0,-2-1 0 0,1 1 0 16,-3 1 0-16,3-1 0 0,-3 1 0 15,3 3 0-15,2 0 0 0,-4 1 0 0,2 1 0 0,1 3 0 16,2-1 0-16,1 0 0 16,-1 1 0-16,0 3 0 0,4 3 0 0,0 0 0 15,0 0 0-15,0 0 0 0,-6 17 0 0,9-6 0 16,0 2 0-16,2 3 0 0,4 2 0 16,-2 5 0-16,9 2 0 0,-4 0 0 0,1 1 0 0,6-1 0 15,-3 1 0-15,3-2 0 0,-4 0 0 16,1-6 0-16,-2 0 0 0,-3-1 0 0,-1-2 0 15,2-3 0-15,-7 1 0 16,5-5 0-16,-3 2 0 0,0-3 0 0,-3 1 0 0,-1-3 0 16,3 0 0-16,-2 2 0 15,-1-4 0-15,3 2 0 0,-4-1 0 0,1 0 0 0,2-2 0 16,-3 2 0-16,-2-4 0 0,3 5 0 16,-3-5 0-16,6 5 0 0,-6-5 0 15,1 2 0-15,-1-2 0 0,0 0 0 0,3 4 0 0,-3-4 0 16,0 0 0-16,0 0 0 15,0 0 0-15,0 0 0 0,0 0 0 0,0 0-68 0,10-9-1227 16,-10 9 122-16,1-4 145 16,-1 4 124-16,-1-9 51 0,1 9 41 0,-7-9 228 15,4 4-71-15,-1 3 148 0</inkml:trace>
  <inkml:trace contextRef="#ctx0" brushRef="#br0" timeOffset="32387.849">30018 3503 134 0,'5'-3'714'15,"-5"3"-2"-15,3-5 36 0,-3 5 4 0,0 0 4 0,0 0-53 16,3-2-17-16,-3 2-54 16,0 0-73-16,0 0-38 0,0 0-22 0,-22 18-41 0,10-4-141 15,-5 0-317-15,-6 9 0 16,-5 10 0-16,-6 0 0 0,0 1 0 0,-1 4 0 15,1-4 0-15,0 3 0 0,3 1 0 16,0-4 0-16,1 0 0 0,5-1 0 0,5-7 0 0,0-3 0 16,7-7 0-16,1 0 0 15,2-5 0-15,1 0 0 0,1 1 0 0,2-3 0 16,2-1 0-16,1-4 0 0,3 2 0 0,0-6 0 0,10 8 0 16,-1-7 0-1,3 0 0-15,5-2 0 0,3-1 0 0,11-2 0 0,-1-1 0 0,5-2 0 16,3 1 0-16,-4 0 0 15,3 0 0-15,-9-2 0 0,1 3 0 0,-3 2 0 16,-3-4 0-16,-5 5 0 0,2-5 0 16,-7 5 0-16,-2-3 0 0,0 3 0 0,1-2 0 15,-5 0 0-15,-3 3 0 0,3-3 0 16,-3 0-1088-16,-1-2-81 0,0-2 130 0,0 0 183 16,-2-3 4-16,5-2 55 0,-3-2 89 15,2-4 23-15,3-1 104 0</inkml:trace>
  <inkml:trace contextRef="#ctx0" brushRef="#br0" timeOffset="32579.762">30207 3636 770 0,'0'0'749'0,"0"0"36"0,0 0 19 15,1 10 8-15,-2-1 15 0,-5 3-34 0,-5 5-38 16,-3 8 20-16,-6 0-86 0,-4 9-257 16,-7 7-432-16,4 0 0 0,-3 1 0 0,-5 0 0 15,4 0 0-15,0 0 0 0,-3 0 0 16,6 0 0-16,-2-2 0 0,6-2 0 0,1 0 0 15,2-3-41-15,1-4-1322 0,-1-9 171 16,3 1 180-16,-5-6 70 0,-4 0 119 0,-15 5 67 16,8-7 93-16,-13 2 34 0</inkml:trace>
  <inkml:trace contextRef="#ctx0" brushRef="#br0" timeOffset="46036.333">3081 15816 603 0,'0'0'1001'0,"0"17"-77"0,-3-4-68 0,0 2-26 0,-3 3-81 0,-3 4-57 16,3 2-29-16,-4 5-38 15,4-4-115-15,1-3-52 0,-1-3-178 0,5-3-280 16,-1-1 0-16,2-3 0 0,0 0 0 15,2-5 0-15,2-1 0 0,-4-3 0 0,0-3 0 16,0 0 0-16,0 0 0 0,0 0 0 16,0 0 0-16,-7-24 0 0,-3 20 0 0,-4-1 0 15,-2 2 0-15,-5 3 0 0,-7 1 0 16,-9 6 0-16,-15 11 0 0,1 7 0 0,-13 11 0 16,6 8 0-16,-1 6 0 0,8 5 0 0,4 4 0 15,8-1 0-15,9-10 0 0,9 1 0 16,7-3 0-16,4-9 0 0,7-2 0 0,6-7 0 0,1-2 0 15,10-1 0-15,5-4 0 0,9-2 0 16,3-5 0-16,7-5 0 0,7-4 0 16,5-8 0-16,12-1 0 0,-1-3 0 15,-3-7 0-15,-3 2 0 0,-17-1 0 0,-7 1 0 0,-1-2 0 16,-6 3 0-16,-3-8 0 0,-8 3 0 0,-6-3 0 16,0-1-779-16,-6 0-386 15,-6-5 85-15,-4-4 179 0,-5-12-30 0,-6-5 146 0,1-2 7 16,0 2 96-16,-5-4 98 15</inkml:trace>
  <inkml:trace contextRef="#ctx0" brushRef="#br0" timeOffset="46248.269">2846 15576 793 0,'0'0'1198'0,"0"0"-151"0,-10 20-38 16,9-11-19-16,-2 2-100 0,0 2-49 0,3-1-59 0,6 2-141 15,1-3-641-15,4 4 0 0,2-4 0 16,8 3 0-16,-1-5 0 0,8-2 0 0,2-4 0 15,4-2 0-15,5-5 0 16,1-2 0-16,1-2 0 0,-4 0 0 0,12-9 0 16,-9 6 0-16,-6 0 0 0,-6 1 0 15,-1 1 0-15,-3 4-898 0,-6 1-319 0,-5 7 89 0,-3 2 145 16,-5 4 104-16,1 4 97 16,-3 5 56-16,-3 2 93 0,0 2 49 0</inkml:trace>
  <inkml:trace contextRef="#ctx0" brushRef="#br0" timeOffset="46622.302">3533 16701 580 0,'-6'21'842'0,"1"-2"-5"16,2-5-47-16,0-3-8 0,0-1-41 0,2-4-56 15,1-1-97-15,0-5-33 0,0 0-68 16,0 0-73-16,0-20-16 0,1 0-18 0,5-15-268 15,5-16-112-15,2-5 0 0,4-13 0 0,4 0 0 16,-1 17 0-16,1 0 0 16,-4 4 0-16,4 5 0 0,-2 3 0 0,-1 12 0 0,-5 4 0 15,-2 5 0-15,2 3 0 0,-6 2 0 0,4 3 0 16,-4-1 0-16,2 5 0 16,-1 1 0-16,2 2 0 0,-3 4 0 0,-7 0 0 0,20 10 0 15,-10 4 0-15,0 4 0 16,-2 5 0-16,-2 8 0 0,-5 7 0 0,5 14 0 0,-10 2 0 15,1 2 0-15,-3-3 0 0,-5-1 0 16,-3-2 0-16,0-2 0 0,-5-2 0 16,1-2 0-16,-2-4 0 0,-10-5 0 0,6-13-1162 15,-1-7-67-15,-2-5 149 0,-1-6 75 0,4-4 123 16,-7-7 96-16,0-4 19 16,-12-10 101-16,12 3 85 0</inkml:trace>
  <inkml:trace contextRef="#ctx0" brushRef="#br0" timeOffset="46753.849">3342 16648 2088 0,'-11'-8'715'0,"5"0"-22"0,5 3 107 16,1 4-33-16,0 1-45 15,0 0 38-15,14-4-19 0,-3 4-105 0,2 1-367 0,4 0-269 16,3 1 0-16,4-1 0 16,7 2 0-16,3-2 0 0,5-1 0 0,4 0 0 0,1-1 0 15,21 1 0-15,-16-3-365 0,-5-1-909 16,0 1 250-16,-6-2 53 0,-1-2 62 0,2 0 86 16,-5-3 90-16,0-1 29 0,-4-2 75 15,1 1 67-15</inkml:trace>
  <inkml:trace contextRef="#ctx0" brushRef="#br0" timeOffset="47106.703">4299 16417 1146 0,'10'-9'845'0,"-3"1"-74"0,-1-1-30 16,-3 0 11-16,-3 0 0 0,-3 2 8 0,3-1-19 16,-6-1-27-16,2 0-28 15,-5 1-403-15,1 1-283 0,1-1 0 0,-3 3 0 0,1 0 0 16,-2 3 0-16,0-1 0 16,2 2 0-16,-3 1 0 0,0 3 0 0,-3 1 0 0,-1 3 0 15,-2 3 0-15,1 2 0 0,-3 2 0 16,2 1 0-16,1 2 0 0,3-1 0 15,4 1 0-15,1-1 0 0,5 1 0 16,4 1 0-16,0-2 0 0,4 2 0 0,6 1 0 16,10 1 0-16,4 0 0 0,-3 0 0 15,9-2 0-15,4 6 0 0,-7-4 0 0,-3-4 0 0,-6-1 0 16,2 0 0-16,-6 2 0 0,-1-2 0 0,-3-2 0 16,1 0 0-16,-8-1 0 15,-3 2 0-15,-2-1 0 0,-2 1 0 0,-4 0 0 0,-2-1 0 16,-2-1 0-16,0-3 0 15,-4-1 0-15,-2-2 0 0,2-2 0 0,1-3 0 0,2-2 0 16,2-4 0-16,5-3 0 0,3-2-648 16,6-3-570-16,4-6 45 0,7-5 101 15,13-11 145-15,1 1 67 0,9-2 134 16,1 0 33-16,13-5 64 0</inkml:trace>
  <inkml:trace contextRef="#ctx0" brushRef="#br0" timeOffset="47288.622">4753 16407 2364 0,'18'-7'845'0,"-2"2"7"0,-2 2 124 0,-1 1-56 16,-1 0-8-16,-2 2-71 0,-1 2-360 15,-1 0-481-15,-2 3 0 0,1 4 0 0,-4 1 0 16,-2 3 0-16,-2 0 0 0,-2 10 0 0,-4 0 0 16,-7 5 0-16,1 1 0 0,-1-1 0 15,0 1 0-15,-6-2 0 0,6-1 0 0,-3-1 0 16,1-7 0-16,1 0 0 0,2-3 0 0,-2-6 0 16,-1-7 0-16,2 1-1136 0,-3-8-115 15,-3-5 160-15,3-9 123 0,-4-6 52 16,-3-12 138-16,4-5 82 0,3 1 18 0,10 5 168 0</inkml:trace>
  <inkml:trace contextRef="#ctx0" brushRef="#br0" timeOffset="47677.31">4521 16392 2818 0,'3'-27'737'0,"4"4"-93"16,3 4 34-16,4 2 7 16,-1 1 4-16,2 1-86 0,4 1-63 0,2 2-60 15,0 0-163-15,3 2-317 0,-1 3 0 16,5 0 0-16,-1 2 0 0,1 2 0 0,-1 0 0 0,4 2 0 16,0 0 0-16,3 2 0 15,6 2 0-15,-1 0 0 0,1 1 0 0,1 0 0 0,-4 1 0 16,5-2 0-16,-4 4 0 0,-1-3 0 15,-9 3 0-15,-1-1 0 0,-3 2 0 16,-4 0 0-16,-5 2 0 0,-3 1 0 16,-8 4 0-16,0-2 0 0,-8 5 0 0,-3 3 0 15,-6 4 0-15,-8 12 0 0,-6-1 0 0,2 1 0 0,2 0 0 16,-8 0 0-16,4-1 0 16,-3 0 0-16,5-2 0 0,4-4 0 0,2-6 0 15,4-3 0-15,5-4 0 0,0-2 0 16,3 0 0-16,4-2 0 0,6-2 0 0,4-3 0 0,0 2 0 15,9-8 0-15,5 1 0 16,7-2 0-16,9-5 0 0,1-2 0 0,3-3 0 0,13 0 0 16,-12 0 0-16,-5 2 0 0,-6 1 0 15,-4 0 0-15,-3 0 0 0,-4 2 0 16,-2 0 0-16,-2 0 0 0,-4 0 0 16,-3 2 0-16,-2 1 0 0,-7 1 0 0,0 0 0 15,0 0 0-15,0 0-563 0,0 0-691 0,-38-1 99 0,18 1 158 16,-4 0 77-16,-2 0 75 15,-2-2 85-15,-3 2 53 0,3-3 93 0</inkml:trace>
  <inkml:trace contextRef="#ctx0" brushRef="#br0" timeOffset="47825.963">5173 16740 2192 0,'-6'-2'749'0,"6"2"36"0,0 0 20 0,0 0 14 15,0 0 56-15,25-6-38 16,-12 4-70-16,7-1-405 0,3-2-362 0,2 0 0 16,9 0 0-16,0-2 0 0,1-1 0 15,-1-1 0-15,0 1 0 0,-7 0 0 0,-4-1 0 16,-2 0 0-16,-3-3 0 0,-4 3 0 0,-1-1 0 15,-9 0-697-15,-4 2-516 0,-4-2 170 16,-9-2 45-16,-5 1 93 0,-9-5 116 0,-4 2 85 0,-14-5 42 16,-5 4 40-16</inkml:trace>
  <inkml:trace contextRef="#ctx0" brushRef="#br0" timeOffset="47995.582">5102 16456 2040 0,'-3'-1'1001'0,"3"1"-85"0,0 0 71 0,0 0 37 0,0 0-71 15,23-3-30-15,-9 0-576 16,3 1-347-16,3 0 0 0,8-3 0 0,6-3 0 15,3 0 0-15,1 0 0 0,13-3 0 16,-10 1 0-16,-5-1 0 0,-3 3 0 0,-1-2 0 16,-6 2 0-16,-2 0 0 0,-4-1 0 0,2 0 0 15,-6 0 0-15,-2 1-429 0,-7-1-781 16,-1 2 34-16,-2-2 111 0,-4 1 108 0,0-2 134 0,-3-2 149 16,0-3-33-16,-1-3 104 15</inkml:trace>
  <inkml:trace contextRef="#ctx0" brushRef="#br0" timeOffset="48238.952">5632 15523 193 0,'3'-3'1337'0,"1"-1"7"0,-4 4-130 16,6-1-68-16,-6 1-140 0,0 0-9 0,0 0-66 0,0 0-908 15,-6 15-23-15,2-6 0 16,-5 7 0-16,-3 4 0 0,-4 4 0 0,-8 10 0 0,3 6 0 15,-6-1 0-15,4 0 0 16,4 2 0-16,3 5 0 0,-5-4 0 0,1 0 0 16,6-9-231-16,3-4-1005 0,1 0 85 15,0-1 150-15,-4-2 77 0,7-5 87 0,-2 1 55 0,5-7 115 16,-3 0 4-16,4-1 71 0</inkml:trace>
  <inkml:trace contextRef="#ctx0" brushRef="#br0" timeOffset="49694.29">7789 16104 874 0,'-10'-8'976'0,"6"1"-12"16,-3 2 19-16,4 2 4 0,-1 1-97 16,4 2-64-16,-6-6-85 0,6 6-78 0,0 0-376 15,-15 10-287-15,9 6 0 0,-1 7 0 0,-2 6 0 0,-5 22 0 16,3 8 0-16,-3 14 0 16,1 6 0-16,-1 4 0 0,4 0 0 0,-3-5 0 15,9-13 0-15,-4-7 0 0,8-5 0 16,1-10 0-16,2-9 0 0,4-3 0 0,0-7 0 15,3-3 0-15,4-6 0 0,-1-5 0 16,2-9 0-16,5-8 0 0,10-10 0 0,5-13 0 16,13-18 0-16,-4-4 0 0,-3-4 0 15,-3-4 0-15,-4 3 0 0,-10 8 0 0,0 4 0 16,-1 2 0-16,-2 6 0 0,-3 7 0 0,-2 5 0 0,-6 5 0 16,4 1 0-16,-1 2 0 15,2 1 0-15,-2 2 0 0,-2 4-250 0,5 0-967 0,-1 2 103 16,-2 4 105-16,0 0 49 15,1 4 122-15,0 3 97 0,0 2 175 0,-1 4-44 16,1 2 10-16</inkml:trace>
  <inkml:trace contextRef="#ctx0" brushRef="#br0" timeOffset="49975.535">8387 16552 606 0,'0'24'455'15,"0"-4"17"1,0 0 12-16,0-3 105 0,0-2-20 0,0-3-6 0,0-2 43 16,0-1-62-16,0-2 0 0,0-1-31 15,0-1-43-15,0-5-27 0,0 0 15 16,0 0-75-16,14-18-7 0,-1-6-260 0,11-18-116 0,4-4 0 0,9-13 0 15,0 0 0 1,5 2 0-16,-4 5 0 0,-7 13 0 0,-1 4 0 0,-6 10 0 0,-7 6 0 16,0 4 0-16,-6 7 0 15,2 1 0-15,-3 10 0 0,0 3 0 0,-3 9 0 16,-2 7 0-16,1 12 0 0,-6 4 0 16,-3 18 0-16,-1 4 0 0,-10 16 0 0,-3 4 0 15,-6 1 0-15,-5-2 0 0,0 1 0 16,-6-3 0-16,-3-3 0 0,3-6 0 0,-4-7 0 15,10-16 0-15,-2-6 0 0,6-5 0 16,-3-17 0-16,6-9 0 0,0-10-693 0,1-6-506 16,-4-8 119-16,-7-16 105 0,1-1 44 0,5-6 105 15,1-4 107-15,8 2 67 0,6 16 101 16</inkml:trace>
  <inkml:trace contextRef="#ctx0" brushRef="#br0" timeOffset="50127.535">8179 16886 3443 0,'-8'-19'1017'0,"2"6"-112"16,3 1-34-16,2 3-119 15,-2 2-71-15,3 1-159 0,0 1-522 0,0 5 0 16,3-8 0-16,4 6 0 0,4-1 0 15,2 2 0-15,8-1 0 0,-1 1 0 0,4 0 0 16,10 0 0-16,3-3 0 0,8 3 0 16,17-7 0-16,3-1 0 0,0-2 0 0,17-11 0 15,-4 3 0-15,-16 2-499 0,-4-3-693 16,-3-3 79-16,-4-1 115 0,-6-3 172 0,-5-2-1 16,-5-2 86-16,-4 2 23 0,-5 5 62 0,-5 3 79 0</inkml:trace>
  <inkml:trace contextRef="#ctx0" brushRef="#br0" timeOffset="50624.381">9269 16372 2066 0,'3'-6'1091'0,"-3"3"-38"15,0 3-92-15,0 0-142 0,0 0-15 16,-10 19-7-16,4-4-197 0,-2 5-600 0,-5 9 0 16,-1 1 0-16,-6 14 0 0,-1 2 0 15,0 1 0-15,1 2 0 0,-1 0 0 0,1-2 0 16,3-3 0-16,7-9 0 0,-1-7 0 16,5-3 0-16,-1-3 0 0,0-2 0 0,3-3 0 15,-3-1 0-15,4-5 0 0,-4-2 0 0,4-3 0 16,-7-5 0-16,10-1 0 0,-11-9 0 15,5-4 0-15,-1-9 0 0,4-4 0 0,-2-6 0 0,6-6 0 16,6-12 0 0,0-5 0-16,6 0 0 0,2 1 0 0,4 0 0 0,2 3 0 15,10-8 0-15,-4 18 0 0,1 3 0 16,2 4 0-16,-5 9 0 0,-2 6 0 16,-3 7 0-16,1 3 0 0,-4 4 0 0,1 2 0 15,-2 3 0-15,1 4 0 0,-3 6 0 0,0 1 0 16,-4 3 0-16,-4 1 0 0,-1 4 0 15,-5 0 0-15,0 0 0 0,-4-2 0 0,1 0 0 16,-1-1 0-16,1-4 0 0,-1 0 0 16,-2-1 0-16,2-3 0 0,-3 1 0 0,3-3 0 15,-6 0 0-15,4-2 0 0,-5 2 0 16,4 1 0-16,1-3 0 0,-1 4 0 16,-3 1 0-16,6 2 0 0,-3 4 0 0,4 3 0 15,3 0 0-15,0 4 0 0,3 4 0 0,1 5 0 16,6 1 0-16,1 0 0 0,5 10 0 0,5-2 0 15,0-1 0-15,-1-3 0 0,0-7 0 16,-5-4 0-16,4-1 0 0,-1-3 0 0,-4-6 0 16,3-1 0-16,-4-4 0 15,2-10 0-15,-2 0 0 0,1-4 0 0,2-8-213 0,-1-6-1030 16,4-7 115-16,5-9 63 0,-3-8 93 16,2-4 82-16,2 3 108 0,2 1 34 0,-3-1 59 15</inkml:trace>
  <inkml:trace contextRef="#ctx0" brushRef="#br0" timeOffset="50763.785">9857 16599 3470 0,'10'-13'1183'16,"1"3"-118"-16,-5 1-167 15,-2 4-1-15,-1 4-219 0,-3 1-678 0,0 0 0 16,0 0 0-16,-10 25 0 0,0-10 0 16,0 1 0-16,0 4 0 0,-2 0 0 0,2 2 0 15,1 1 0-15,5 2 0 0,4-6 0 16,0 1 0-16,0-1-1099 0,3-3-111 0,1-1 130 0,2-4 109 16,-2-2 174-16,2-3-26 15,2-1 134-15,-1-6 53 0,10-3 55 0</inkml:trace>
  <inkml:trace contextRef="#ctx0" brushRef="#br0" timeOffset="51107.014">10521 16441 562 0,'3'-3'942'0,"-3"3"-49"0,0-5 38 15,0 5 48-15,0 0-33 0,0 0-56 16,0 0-112-16,0 0-71 0,0 0-144 0,-21 18-563 15,5-4 0-15,-2 5 0 16,0 5 0-16,-12 10 0 0,2 3 0 0,-3-1 0 0,-3 3 0 16,4-1 0-16,-5 0 0 0,8-1 0 0,1-3 0 0,5-6 0 15,6-8 0 1,2-2 0-16,4 0 0 0,4-2 0 0,2-2 0 0,0 0 0 0,6-2 0 16,0 1 0-16,8-1 0 15,2-2 0-15,2-1 0 0,5-2 0 0,7 0 0 16,0-2 0-16,4-4 0 0,0-1 0 15,0 0 0-15,0-3 0 0,-1-1 0 0,-2 1 0 0,2-1 0 16,-6-1 0-16,-4 2 0 0,-2 0 0 16,-8-3 0-16,1 4-429 0,-8 0-848 15,-3 2 108-15,0 0 119 0,0 0 90 16,-17-7 100-16,6 5 96 0,-6 1 79 0,0-1 60 0</inkml:trace>
  <inkml:trace contextRef="#ctx0" brushRef="#br0" timeOffset="51260.379">10284 16901 1667 0,'-6'-3'980'0,"3"2"-120"0,3 1-93 0,0 0-8 15,0 0-7-15,13-7-29 16,-3 4-53-16,7-1-48 0,8 1-231 0,8-7-391 0,2 2 0 16,19-3 0-16,0 1 0 15,-5-2 0-15,-5 3 0 0,-6 1 0 0,-1 0-120 0,-6-4-948 16,-7 3-109-16,-7-1 191 0,-6 0 44 16,-5 3 70-16,-6-3 191 0,-6-1-19 15,-9-2 41-15,-5-3 41 0</inkml:trace>
  <inkml:trace contextRef="#ctx0" brushRef="#br0" timeOffset="51429.348">10199 16541 1548 0,'-4'-1'1147'0,"4"1"-134"0,0 0-105 0,0 0-63 15,0 0 8-15,31-7-64 16,-13 4-51-16,8-3-388 0,5 4-350 0,11-5 0 0,12-2 0 16,4 1 0-16,-3 1 0 0,6 0 0 15,-3 3 0-15,-12-2 0 0,-3 4 0 16,-8-3-194-16,-4 1-1076 0,-1-2 79 15,-6 1 85-15,-3 0 160 0,-8 0 94 0,-3 0 85 16,-2 0 67-16,-2 2 134 0,-2-3 19 0</inkml:trace>
  <inkml:trace contextRef="#ctx0" brushRef="#br0" timeOffset="51696.074">11262 16291 904 0,'10'1'1005'15,"0"4"16"-15,-2 2 10 0,-2-1-18 0,-6 1-60 16,0 7-22-16,-3 4-105 0,-5 5-319 0,-5 5-507 16,-7 13 0-16,-4 1 0 0,-3 2 0 0,0 2 0 15,-4 1 0-15,-3 6 0 0,3-9 0 16,3 4 0-16,1-5 0 0,3-3 0 0,0-1 0 16,7-10 0-16,3-5 0 15,4-4 0-15,3-1 0 0,-3-6 0 0,6 0 0 0,1-5 0 16,0-1 0-16,6-5 0 0,-3-2-637 15,0 0-555-15,0 0 98 0,0 0 118 0,14-14 75 16,-11 8 64-16,1 1 166 0,2-1-47 16,-3-3 104-16,4-1 89 0</inkml:trace>
  <inkml:trace contextRef="#ctx0" brushRef="#br0" timeOffset="52096.236">10818 16154 1195 0,'-11'2'1258'0,"1"2"-156"16,3-1-15-16,0 1-44 0,4 1-120 0,-3-1-7 0,9 4-249 15,0 0-667-15,7 4 0 16,4-1 0-16,11 4 0 0,8-3 0 0,12 2 0 0,9 2 0 16,8-6 0-16,-1 0 0 0,4 2 0 15,0-5 0-15,-3-1 0 0,2-1 0 0,-15-2 0 16,-2-2 0-16,-5-1 0 0,-8 0 0 15,-3-1 0-15,-4-1 0 0,-7 1 0 0,4-8 0 16,-7 6 0-16,-6 0 0 0,-1-2-388 0,-3 3-833 16,-3-2 130-16,-1 0 108 0,-3 4-7 15,0-9 156-15,0 3 41 0,3 1 63 0,-3-2 116 0</inkml:trace>
  <inkml:trace contextRef="#ctx0" brushRef="#br0" timeOffset="52317.188">11829 16192 1340 0,'4'9'1310'15,"2"0"-77"-15,2 3-180 0,-2-1-6 16,1 3-135-16,3 0-67 0,-2 0-394 0,2-2-451 16,3 3 0-16,4-1 0 0,1-3 0 0,2-1 0 15,7-5 0-15,1-1 0 0,2-3 0 16,-2-3 0-16,3-2 0 0,-1-1 0 0,5-2 0 16,-1-6 0-16,-4 1 0 0,1 0 0 15,-7 2 0-15,0 1 0 0,-4 3 0 0,-6 2 0 16,-3 2 0-16,-2-1-671 15,-4 1-487-15,-5 2 82 0,0 0 53 0,0 0 129 0,0 0 64 16,0 0 93-16,0 0 81 0,-15 19 53 16</inkml:trace>
  <inkml:trace contextRef="#ctx0" brushRef="#br0" timeOffset="52462.098">12281 16358 2524 0,'-14'17'878'16,"1"0"-21"-16,-2 3 85 0,2 4 18 0,-11 12-51 0,-4 3-53 16,-2 4-591-16,-8 14-265 0,-5 6 0 15,-6 4 0-15,-3 3 0 0,-2 4 0 0,-1 1 0 16,-3-2 0-16,3 5 0 0,-3-6 0 15,11 3 0-15,5-2 0 0,5-8 0 0,-1-5 0 16,1-6-1192-16,-4-6 57 0,6-8 36 16,-18 4 146-16,-6 1 63 0,-10-1 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13:15.5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13928 1962 234 0,'-6'4'536'0,"6"-4"-41"0,-7 6-55 16,4-2-38-16,-1 0-41 0,-6-1-71 0,6 0-18 0,-2 0-75 15,2 2-33-15,-2-3 63 0,1 2-48 0,5-4-63 16,-10 3-75-16,7 0-183 16,0 1 8-16,-1-1 7 0,-2 0 23 0,6-3-4 0,-8 5 75 15,2-3-16-15,2 1 53 16,-2-1 67-16,6-2 11 0,-7 5 18 0,7-5 4 0,-7 3 12 16,7-3 37-16,-7 1-19 0,7-1 55 15,0 0 35-15,-4 4-19 0,4-4 48 0,0 0-22 16,-6 3-1-16,6-3 24 0,0 0-42 15,0 0-19-15,0 0-55 0,0 0-7 0,0 0 21 16,0 0-10-16,0 0-8 16,0 0-4-16,24 4-33 0,-11-1 55 0,8-2-36 0,-1 3-53 15,7-1 71-15,4 0-18 0,8-1-49 16,1 5 41-16,15 3-45 0,-1-2 45 0,1 3-11 16,3-1-12-16,0 0-18 0,1 1-59 15,5 2 63-15,-2-1-71 0,6 2 0 16,11 2 0-16,3-1 0 0,0 3 0 0,4-2 0 0,-5 4 0 15,5 0 0-15,-4 1 0 0,1-1 0 16,-2 2 0-16,2 0 0 0,6 1 0 0,-1 0 0 16,1-1 0-16,0 3 0 15,3-1 0-15,-3 2 0 0,0-1 0 0,-1 3 0 0,-2-1 0 16,3 0 0-16,0 4 0 16,-4-1 0-16,4 1 0 0,-3 2 0 0,3 1 0 0,-4 0 0 15,-6 2 0-15,3 1 0 0,-8 4 0 16,2 2 0-16,-1-1 0 0,4 2 0 0,-7 1 0 15,3 2 0-15,-3-1 0 0,3 1 0 0,-3 6 0 0,-1-2 0 16,-2 0 0-16,-1 2 0 16,1 1 0-16,-4 3 0 0,-3-4 0 0,6 6 0 15,-7 0 0-15,1 1 0 0,-1-3 0 16,1 5 0-16,-1-3 0 0,4 0 0 0,-4 4 0 16,1-2 0-16,-4 2 0 15,1-1 0-15,-1 1 0 0,3 2 0 0,-3-1 0 0,1-1 0 16,2 0 0-16,1-1 0 15,0 2 0-15,-1-3 0 0,4 3 0 0,-1 2 0 0,1-2 0 16,0-1 0-16,-3 1 0 0,3 2 0 16,-4 0 0-16,4 0 0 0,3-5 0 0,1 4 0 15,-4-3 0-15,6 1 0 0,-2 2 0 0,0-5 0 0,2 2 0 16,4 1 0-16,-3-2 0 16,-3-1 0-16,2 2 0 0,-3-4 0 0,2-5 0 15,-2 3 0-15,0-3 0 0,0 2 0 16,0-5 0-16,1 0 0 0,-1 0 0 0,-3 0 0 15,0 0 0-15,0-1 0 16,-3-6 0-16,-1 3 0 0,4-1 0 0,-7-3 0 0,0 0 0 16,0 0 0-16,-2-6 0 0,2 3 0 15,-11-8 0-15,-2-3 0 0,2 2 0 0,-2-1 0 16,-1 2 0-16,4-5 0 0,-4 1 0 16,1-1 0-16,-4 3 0 0,0-5 0 0,1-3 0 15,-2 5 0-15,-2-2 0 0,2-2 0 0,-9-4 0 0,-3-2 0 16,-1 1 0-16,0 0 0 15,8 7 0-15,-4-7 0 0,-4-1 0 0,0 1 0 16,1-1 0-16,-1 0 0 0,1 1 0 16,-1-4 0-16,-1 3 0 0,-1 1 0 0,-1-4 0 0,3 3 0 15,-3-5 0 1,-2 0 0-16,0 1 0 0,1-1 0 0,-1-1 0 0,1 2 0 16,-2-3 0-16,3 2 0 0,-3-1 0 15,2 0 0-15,-1-5 0 0,1 5 0 0,-6-4 0 16,1 0 0-16,1 1 0 0,-1-5 0 15,-1 5 0-15,-3-5 0 0,-1 3 0 0,1-3 0 16,-4 1 0-16,1 1 0 0,-1-2 0 0,-3-1 0 0,3 1 0 16,-3 2 0-16,3-3 0 15,-3 1 0-15,0 3 0 0,3-4 0 0,0 3 0 16,0 0 0-16,1 0 0 0,-1 1 0 16,0-3 0-16,4 3 0 0,-4-2 0 0,1 2 0 0,2-3 0 15,-3 2 0-15,4 0 0 16,-1-3 0-16,-1 4 0 0,-2-3 0 0,0-1 0 15,3 5 0-15,-2-4 0 0,6 5 0 0,-4-4 0 0,5 3 0 16,-1 3 0-16,0-2 0 16,0 0 0-16,0-2 0 0,0 3 0 15,3 0 0-15,1 1 0 0,-4 4 0 0,-3-5 0 16,3 1 0-16,0 0 0 0,-1-2 0 16,2 3 0-16,-4-2 0 0,6 0 0 0,1 3 0 15,-1-2 0-15,4 5 0 0,4-4 0 16,2 5 0-16,1-1 0 0,13 5 0 15,-5-3 0-15,-5-5 0 0,13 5 0 0,-10-2 0 0,-2-4 0 16,2-2 0-16,-5 0 0 0,1 1 0 16,-5-2 0-16,0-4 0 0,2 3 0 15,-3-2 0-15,-3 1 0 0,3 2 0 0,1-5 0 16,-4 4 0-16,-3-3 0 0,-1 2 0 0,1-3 0 16,-5 1 0-16,-2 1 0 0,0-3 0 15,-1 1 0-15,-3-1 0 0,-3 2 0 0,4-2 0 16,-4 0 0-16,1 0 0 0,-3 1 0 0,-5-2 0 15,14 4 0-15,-10-3 0 0,-4-1 0 16,9 1 0-16,-9-1 0 0,7 0 0 0,-7 0 0 16,0 0 0-16,0 0 0 0,11 0 0 15,-11 0 0-15,0 0 0 0,6-5 0 0,-6 5 0 16,0 0 0-16,0-6 0 0,0 6 0 0,-6-11 0 16,2 8 0-16,-3-4 0 0,0-1 0 15,-2 1 0-15,-2-1 0 0,-3 2 0 16,1 0 0-16,-4-2 0 0,6 2 0 0,-2 3 0 0,-1-2 0 15,4 3 0-15,-4 2 0 16,-2-1 0-16,4 2 0 0,-1 4 0 0,-1-3 0 16,-2 7 0-16,3-2 0 0,-2 2 0 0,1 2 0 0,4 2 0 15,0-2 0-15,3 3 0 16,-3-1 0-16,9-1 0 0,1 1 0 0,1-1 0 0,5-2 0 16,5 0 0-16,6-1 0 0,4-2 0 15,3 0 0-15,3-6 0 0,4-1 0 0,0 0 0 16,2-1 0-16,-2-4 0 15,0 2 0-15,-4-6 0 0,-3 1 0 0,-3 0 0 0,0-3 0 16,-5-3 0-16,-2-1 0 16,-7 0 0-16,-4-1 0 0,0 3 0 0,-9-3 0 15,-1 0 0-15,-1 1 0 0,-8 4 0 0,-1 5 0 16,-3-1 0-16,-1 4 0 0,-3 3 0 0,0 6 0 16,-6-1 0-16,-1 7 0 0,3-1 0 0,-2 4 0 0,2 3 0 15,1-2 0-15,3 3 0 16,7-3 0-16,3 2 0 0,4-4 0 0,7 2 0 15,0-5 0-15,6 2 0 0,3-4 0 16,4 0 0-16,5-2 0 0,1-5 0 0,1 0 0 16,-3-2 0-16,3-1 0 15,-3-1 0-15,0-3 0 0,-1-3 0 0,-3-1 0 0,-2-1 0 16,-2 0 0-16,-2-4 0 16,-1 2 0-16,-3-3 0 0,-4-1 0 0,-2 2 0 0,-5 2 0 15,1-2 0-15,-3 5 0 0,-1 2 0 16,4 3 0-16,-4 0 0 0,0 4 0 15,1 3 0-15,-4 1 0 0,3 2 0 0,0 1 0 0,4-3 0 16,-1 2 0-16,4 2 0 0,1-2 0 16,2-3 0-16,1 4 0 0,0-4 0 0,3 3 0 15,0-6 0-15,3 6 0 16,-3-6 0-16,7 2 0 0,-7-2 0 0,7 2 0 0,-7-2 0 16,0 0 0-16,6 1 0 15,-6-1 0-15,0 0 0 0,0 0 0 0,0 0-440 0,5-9-275 16,-5 9-450-16,0 0 111 0,0 0 86 15,-18-6 127-15,11 4 107 0,-1-1 34 16,-1-1 67-16,-1 1 123 0</inkml:trace>
  <inkml:trace contextRef="#ctx0" brushRef="#br1" timeOffset="10437.064">24167 3526 182 0,'10'1'815'0,"-10"-1"-59"0,0 0 11 16,0 0-45-16,0 0-18 0,5-5-34 0,-5 5-67 0,0 0-48 15,0 0 22-15,0 0-29 16,-12-9-1-16,12 9-26 0,-9-3-297 0,9 3-224 0,-11-4 0 15,7 3 0-15,4 1 0 0,-13-3 0 16,6 2 0-16,7 1 0 0,-14-1 0 16,4 2 0-16,-4 1 0 0,1 1 0 15,-2 0 0-15,-4 2 0 0,1 0 0 0,-3 2 0 0,-2 2 0 16,-1-1 0-16,-3 1 0 0,2 3 0 0,-2-1 0 16,0 1 0-16,3 1 0 15,-3-1 0-15,3 1 0 0,-1 0 0 0,-2 1 0 0,0 1 0 16,3-1 0-16,0 1 0 15,0-2 0-15,4-1 0 0,0 2 0 0,-1 1 0 0,0-1 0 16,1 2 0-16,2-3 0 0,-1 3 0 16,1-3 0-16,-3 2 0 0,2 0 0 0,1 0 0 15,-3 2 0-15,1-1 0 0,3-3 0 16,0 3 0-16,-1-2 0 0,2 3 0 0,-1-1 0 16,-1 0 0-16,2-2 0 0,-2 1 0 15,4 0 0-15,-3 1 0 0,1-1 0 0,-2 2 0 16,2-1 0-16,-2-3 0 0,2 4 0 15,-2-1 0-15,0 5 0 0,-2-2 0 16,-1 1 0-16,1 0 0 0,-3 0 0 0,2 3 0 16,0-1 0-16,1-1 0 0,-1 2 0 0,-3 1 0 15,-4 4 0-15,-2 2 0 0,7-5 0 0,-8 8 0 16,0-3 0-16,1 0 0 0,-1 1 0 16,0-2 0-16,0 1 0 0,3-2 0 0,1-2 0 15,-3 4 0-15,-1-3 0 16,0 3 0-16,-3-1 0 0,3 1 0 0,4-9 0 0,-7 5 0 15,3 4 0-15,-3 0 0 0,3-3 0 0,0 2 0 16,0 1 0-16,0 2 0 0,-3-3 0 16,11-4 0-16,-8 6 0 0,0 1 0 0,0 1 0 15,0-4 0-15,0 3 0 0,1 0 0 16,-1 1 0-16,0 0 0 0,1-4 0 0,2 4 0 16,4-8 0-16,0-3 0 0,-4 10 0 15,8-5 0-15,-10 5 0 0,9-3 0 0,-4 3 0 16,2-6 0-16,3-2 0 0,2 1 0 15,1 1 0-15,-10 7 0 0,0 5 0 0,3-4 0 16,-1 2 0-16,2 1 0 0,-1-2 0 0,3 2 0 16,-3 1 0-16,8-6 0 0,-8 2 0 15,3 2 0-15,4-5 0 0,0-3 0 0,-4 6 0 0,4-2 0 16,0-5 0-16,-3 12 0 16,2-7 0-16,5-5 0 0,-8 12 0 0,5-6 0 15,-2 2 0-15,1-3 0 0,3-3 0 16,-3 12 0-16,-3-2 0 0,6-6 0 0,-3 9 0 15,3-1 0-15,1-6 0 0,0-3 0 16,-2 9 0-16,2-7 0 0,-1 8 0 0,1-8 0 0,2-2 0 16,-3 10 0-16,0 2 0 15,-2-3 0-15,5-3 0 0,-6 5 0 0,4-9 0 16,-1 8 0-16,0 0 0 0,3-7 0 0,-5 8 0 0,5-5 0 16,-5 3 0-16,6-6 0 15,-1-2 0-15,1-2 0 0,3 2 0 16,-1 1 0-16,-1-2 0 0,-1 2 0 0,3 0 0 15,-4 11 0-15,4-6 0 0,-2-4 0 0,1 14 0 16,1-13 0-16,-2 13 0 0,2-7 0 16,-1 6 0-16,1 0 0 0,1-7 0 0,-1-5 0 0,1 14 0 15,-2-11 0-15,2-3 0 16,2 0 0-16,1 3 0 0,-4 11 0 0,4-9 0 16,0-3 0-16,-2 1 0 0,2 1 0 0,-3 10 0 0,5-7 0 0,-2-3 0 31,0 13 0-31,0 1 0 0,-1-2 0 0,1-2 0 0,-2 1 0 0,2-7 0 15,0-5 0-15,0 13 0 0,-1 1 0 16,1-1 0-16,0 0 0 0,0-6 0 0,3 6 0 16,-5 2 0-16,5-1 0 15,-6 1 0-15,6 3 0 0,0-11 0 0,0 8 0 16,0-8 0-16,0 8 0 0,0 2 0 16,0-12 0-16,-4 12 0 0,4-10 0 0,0 11 0 0,0-1 0 15,3-3 0-15,-3 6 0 0,1-4 0 16,2 1 0-16,0-3 0 0,2-1 0 15,4 4 0-15,-2-4 0 0,0 1 0 0,0 0 0 16,6-3 0-16,-6 3 0 0,4 2 0 0,-1-5 0 16,-3 1 0-16,4 0 0 0,-2 4 0 15,-2-3 0-15,3-1 0 0,1-1 0 0,-1 5 0 16,0-5 0-16,1 0 0 0,-1-1 0 0,4-3 0 16,-4 4 0-16,3-3 0 15,1 1 0-15,-1-2 0 0,2 3 0 0,-2-4 0 0,4 3 0 16,0-2 0-16,0 0 0 0,-4 0 0 15,2-1 0-15,1-1 0 0,-1 0 0 0,4-2 0 16,-4 1 0-16,5 1 0 0,0-2 0 16,-2-1 0-16,-2 2 0 0,5-2 0 0,-4 1 0 15,7 0 0-15,-3-1 0 0,-1 1 0 0,7 2 0 16,-3-1 0-16,-3-1 0 0,7 2 0 16,-5-2 0-16,7 1 0 0,-2 2 0 0,0-1 0 15,-1-2 0-15,4 1 0 0,-4 0 0 16,0 4 0-16,1-5 0 0,-1 3 0 0,1-1 0 0,-5 0 0 15,5-1 0-15,2 0 0 16,-5-1 0-16,5 4 0 0,-2-4 0 0,-1 0 0 16,1 1 0-16,2-4 0 0,1 3 0 0,-3-5 0 0,2 5 0 15,-3-1 0-15,3-1 0 16,-2 3 0-16,0-3 0 0,5 0 0 16,-2 1 0-16,0-3 0 0,0 4 0 0,0 0 0 15,3-2 0-15,1 3 0 0,2-3 0 0,-3 1 0 16,1-1 0-16,-1-3 0 0,3 2 0 15,1-4 0-15,-1 4 0 0,-5-3 0 0,8 1 0 0,-2-1 0 16,-4-1 0-16,7 0 0 16,-3-2 0-16,-1 3 0 0,2-1 0 0,-2-3 0 15,3 1 0-15,-2 1 0 0,4-4 0 16,-2 2 0-16,1 3 0 0,1-4 0 0,2-4 0 16,-4 5 0-16,5-2 0 0,-4-3 0 15,0 1 0-15,4 1 0 0,-5-3 0 0,5 1 0 16,-4-2 0-16,0 0 0 0,1-1 0 0,1 1 0 15,-5-2 0-15,3-2 0 0,-3 1 0 16,-7-3 0-16,0-4 0 0,-4 0 0 0,3 1 0 16,-5-3 0-16,4 2 0 0,-4 0 0 15,-4-4 0-15,1 1 0 0,-4-1 0 16,-3-4 0-16,1 1 0 0,-2-1 0 0,-4-2 0 16,0 2 0-16,-2-2 0 0,2-1 0 0,-4-1 0 15,1 1 0-15,0-3 0 0,-3 5 0 16,2-5 0-16,-6-1 0 0,7 3 0 0,-4 1 0 15,-3-4 0-15,7 3 0 0,-7-3 0 16,7 3 0-16,-7-3 0 0,0 0 0 0,0 0 0 16,0 0 0-16,0 0 0 0,0 0 0 0,0 0 0 0,0 0 0 15,0 0 0-15,0 0 0 16,0 0 0-16,0 0 0 0,0 0 0 0,0 0 0 0,0 0 0 16,0 0 0-16,-14-10 0 0,14 10 0 15,0 0 0-15,0 0 0 0,0 0 0 0,0 0 0 16,0 0 0-16,0 0 0 15,0 0 0-15,0 0 0 0,0 0 0 0,-6-4 0 0,6 4 0 16,0 0 0-16,0 0 0 16,0 0 0-16,0 0 0 0,0 0 0 0,0 0 0 0,0 0 0 15,0 0 0-15,0 0 0 0,0 0 0 16,0 0 0-16,0 0 0 0,0 0 0 16,0 0 0-16,0 0 0 0,0 0 0 0,0 0 0 0,0 0 0 15,0 0 0-15,0 0 0 0,0 0 0 16,0 0 0-16,0 0 0 0,0 0 0 0,0 0 0 15,0 0 0-15,0 0 0 0,0 0 0 16,0 0 0-16,0 0 0 0,0 0 0 0,0 0 0 0,0 0 0 16,0 0 0-1,0 0 0-15,0 0 0 0,0 0 0 0,0 0 0 0,0 0 0 16,0 0 0-16,0 0 0 0,0 0 0 16,0 0 0-16,0 0 0 0,0 0 0 0,0 0 0 15,0 0 0-15,0 0 0 0,0 0 0 16,0 0 0-16,0 0 0 0,0 0 0 0,0 0 0 15,-13 0 0-15,13 0 0 0,-11-6 0 16,4 5 0-16,-3-2 0 0,-4-1 0 0,-3 3 0 16,-4 0 0-16,-3-1-797 0,-6-2-354 0,-1 0 68 0,-7 0 29 15,-2-2 224-15,-15-4-8 16,-3-1 90-16,-1-3 85 0,-5-1 52 0</inkml:trace>
  <inkml:trace contextRef="#ctx0" brushRef="#br1" timeOffset="12954.569">4387 3927 234 0,'0'0'670'0,"-3"-5"15"0,3 5-11 16,-4-5-56-16,4 5 8 0,-6-5-27 15,3 3 1-15,3 2-31 0,-7-5-10 16,7 5-34-16,-11-4-34 0,7 3-3 15,4 1-56-15,-10-7-11 0,4 6-421 0,-2-3 0 16,8 4 0-16,-10-4 0 0,4 0 0 0,-1 1 0 0,-3 1 0 16,3-4 0-16,-3 4 0 15,-1-4 0-15,-3 4 0 0,2-5 0 0,-2 5 0 16,0-5 0-16,-3 5 0 0,0-4 0 16,-1 2 0-16,-3 0 0 0,1 2 0 0,-3-1 0 0,2 0 0 15,1 1 0-15,-5 1 0 16,1-2 0-16,0 2 0 0,-3 0 0 0,-4 1 0 15,1 0 0-15,-1 1 0 0,0 0 0 16,-3 3 0-16,-3-2 0 0,2 4 0 0,-2-2 0 16,-2 2 0-16,2 1 0 0,0 1 0 0,-15 3 0 0,12-1 0 15,5 0 0-15,-10 5 0 16,4-1 0-16,7-2 0 0,-2 1 0 0,-9 4 0 0,10-2 0 16,4-5 0-16,-2 5 0 15,2-4 0-15,3 3 0 0,0-2 0 0,1 1 0 16,4-2 0-16,2-1 0 0,0 3 0 15,1-1 0-15,3 2 0 0,0-4 0 0,0 4 0 16,-1 1 0-16,5-3 0 16,0 2 0-16,-1 3 0 0,4-5 0 0,3 2 0 0,-4 1 0 15,2-4 0-15,5 3 0 16,-3-1 0-16,0-1 0 0,4 0 0 0,2 1 0 0,1-3 0 16,0 1 0-16,0 2 0 0,1-1 0 15,2 1 0-15,1 0 0 0,2 0 0 16,1 2 0-16,0-4 0 0,4 3 0 0,-4-3 0 15,3 3 0-15,0-3 0 0,7 0 0 16,-1 2 0-16,2-2 0 0,3 2 0 0,-2-5 0 16,3 1 0-16,5 1 0 0,-3-3 0 0,1 2 0 15,1-1 0-15,1-1 0 0,0 1 0 0,1-3 0 16,-1 1 0-16,1 1 0 0,-1 0 0 16,1-1 0-16,-2-1 0 0,2 1 0 0,-1 2 0 15,1-3 0-15,2 0 0 16,1 1 0-16,-3-4 0 0,6 2 0 0,0 1 0 0,0-1 0 15,-3 0 0-15,7-1 0 0,-1 1 0 16,1 0 0-16,-7 0 0 0,2-2 0 16,-1 2 0-16,1 0 0 0,-2-1 0 0,3 1 0 0,1 0 0 15,3 2 0-15,-4 1 0 16,0 0 0-16,0-2 0 0,-3 0 0 0,-3 3 0 0,8-5 0 16,-1 3 0-16,-1 1 0 0,4-4 0 15,-1 3 0-15,4-4 0 0,-3-1 0 0,3 0 0 16,0-1 0-16,3 0 0 0,-2-1 0 15,-2 0 0-15,1 0 0 0,-3 1 0 16,3-1 0-16,0 1 0 0,-7 0 0 0,4 0 0 0,3 1 0 16,-7 0 0-16,4 1 0 0,3 1 0 15,-3-2 0-15,-4 2 0 0,-1-2 0 0,-1 3 0 16,1-3 0-16,-2 0 0 16,3 2 0-16,0-1 0 0,-2 0 0 0,3-2 0 0,1 0 0 15,-1 0 0-15,2 0 0 16,-3 0 0-16,8 0 0 0,-8-2 0 0,3 0 0 15,1 1 0-15,-1 1 0 0,5-3 0 0,-2 2 0 16,-2-2 0-16,4 2 0 0,-2-2 0 16,-6 2 0-16,7 0 0 0,1-2 0 15,-1 1 0-15,2 0 0 0,2 2 0 0,-4-4 0 16,4 2 0-16,-1 1 0 0,1-1 0 0,-4-3 0 0,3 2 0 16,1-1 0-16,-4 1 0 0,7-1 0 15,-7-1 0-15,2 1 0 0,16-1 0 0,-11-1 0 16,-7 4 0-16,1-5 0 15,1 2 0-15,-5 1 0 0,2-1 0 0,2 2 0 0,-1-2 0 16,-1 0 0-16,2-1 0 16,-5 0 0-16,1-1 0 0,3 1 0 0,-3-2 0 0,-1 1 0 15,-2 1 0-15,-1-4 0 0,0 2 0 16,0-1 0-16,-3 0 0 16,-4 1 0-16,0 0 0 0,-5 0 0 0,1 0 0 15,-6 2 0-15,4-3 0 0,-5 0 0 16,-1 3 0-16,1 0 0 0,-2-3 0 0,-4-1 0 15,4 4 0-15,-4-3 0 0,0-2 0 0,-2 2 0 16,-1-2 0-16,-1 1 0 0,-2-2 0 0,2-1 0 0,-6 1 0 16,3 1 0-16,-3-4 0 15,0 3 0-15,-3-2 0 0,-3-2 0 0,2 1 0 0,-5 1 0 16,-2-6 0-16,-3 4 0 16,-3-1 0-16,-3-3 0 0,-8 3 0 0,-9-7 0 0,-5 2 0 15,-5 1 0-15,-4-1 0 0,-5 2 0 16,-2 3 0-16,-4-3 0 0,-12-1 0 15,-5-2 0-15,4 5 0 0,-11 2 0 16,-3 1 0-16,-6 0 0 0,-7 4 0 0,-2 2 0 16,-5-1 0-16,-4 3 0 0,-7 2 0 15,-6 4 0-15,-7 1 0 0,-3 2 0 0,-5 2 0 0,-30 4 0 16,0 2 0-16,3 0 0 0,32 2 0 0,-31-2 0 16,33 1 0-16,4 2 0 15,-3-5 0-15,-1 5 0 0,1-1 0 0,3-4 0 0,4 2 0 16,7-2 0-16,8 0 0 15,3 1 0-15,8-2 0 0,4-3 0 0,21 0 0 0,4-2 0 16,-1 2 0-16,13-1 0 0,9-1 0 16,8-1 0-16,8 0 0 0,3 2 0 15,8-2 0-15,-1-1 0 0,7 1 0 16,3 0 0-16,4 5 0 0,3-4-827 0,4 2-309 16,2 1 98-16,1 1 44 0,3-2 100 15,1 3 105-15,7 3 48 0,2 2 63 0,4 1 49 0</inkml:trace>
  <inkml:trace contextRef="#ctx0" brushRef="#br2" timeOffset="20007.285">27301 3250 681 0,'0'0'677'0,"0"0"27"0,8 0-19 0,-8 0-22 15,0 0-90-15,0 0-14 16,0 0-4-16,0 0-68 0,0 0-29 0,8 2-52 15,-8-2 22-15,0 0-3 0,1 7-53 0,-1-7 19 0,1 5-264 16,-1 0-127-16,3 1 0 16,0-4 0-16,0 5 0 0,-2-5 0 0,-1-2 0 0,7 9 0 15,-3-4 0-15,-1 0 0 0,0 2 0 16,3 0 0-16,-2 0 0 0,4 2 0 0,1 0 0 16,-2 0 0-16,0 5 0 15,4-3 0-15,-1 4 0 0,0-5 0 0,1 4 0 16,0 4 0-16,0-2 0 0,1 1 0 15,-2 1 0-15,4 1 0 0,-4-2 0 0,3 4 0 0,1-4 0 16,1 3 0-16,-2 1 0 16,3 3 0-16,1-3 0 0,-6 0 0 0,6 0 0 15,-1 3 0-15,2 0 0 0,-2 0 0 16,-1 0 0-16,2 1 0 0,0-3 0 0,-1 2 0 16,-1 0 0-16,3-1 0 0,-2 1 0 0,0 2 0 0,-1-3 0 15,1 2 0-15,1 0 0 0,-3-4 0 16,4 5 0-16,-1-2 0 0,-4 1 0 0,1 0 0 15,3-2 0-15,-4 3 0 16,2-2 0-16,-3 2 0 0,3-2 0 16,-2 0 0-16,5 1 0 0,-5 0 0 0,5 0 0 15,-5 0 0-15,7 0 0 0,-6 2 0 0,3-3 0 0,-3 2 0 16,3-2 0-16,0 2 0 16,0 0 0-16,1-1 0 0,-2 1 0 0,2-2 0 15,-2-1 0-15,-1 1 0 0,1 0 0 0,1 1 0 0,-3-4 0 16,3 3 0-16,-3 0 0 15,3-1 0-15,-4 2 0 0,2-4 0 0,1 1 0 0,-2-2 0 16,-2 0 0-16,0 1 0 16,2 0 0-16,2 2 0 0,-2-4 0 0,0 5 0 0,0 1 0 15,-1-7 0-15,-2 5 0 16,2-4 0-16,0 5 0 0,-1 1 0 0,1 0 0 16,1 0 0-16,-4-6 0 0,3 7 0 15,1-1 0-15,-4-3 0 0,4 2 0 0,-2 2 0 16,-2-5 0-16,2 0 0 0,-1 4 0 15,3-1 0-15,-4-3 0 0,6 3 0 0,0-1 0 16,-4 1 0-16,5-4 0 0,-1 3 0 0,-1-3 0 16,-2 3 0-16,3-2 0 0,-4-3 0 15,2 1 0-15,2 3 0 0,-2-4 0 0,0 5 0 0,0-4 0 16,1 0 0-16,-3 2 0 16,-1-1 0-16,2 1 0 0,1-2 0 0,-1 0 0 0,1 2 0 15,-2-1 0-15,-1-2 0 16,1 3 0-16,0-5 0 0,-2 2 0 0,2 2 0 15,-2-4 0-15,3 3 0 0,-3-1 0 16,0 0 0-16,1-2 0 0,-4-3 0 0,0 1 0 0,3 1 0 16,-3 1 0-16,0-3 0 15,0 2 0-15,-1 0 0 0,1 0 0 0,0-2 0 0,-3 4 0 16,-1 0 0-16,0-3 0 0,1 4 0 16,-1-2 0-16,-3 2 0 0,3-1 0 15,-3 3 0-15,3-4 0 0,-2 2 0 16,-1-1 0-16,0-2 0 0,0-2 0 0,0 2 0 0,0 0 0 15,0-2 0-15,0 2 0 0,0-1 0 0,0 3 0 16,0-5 0-16,0 3 0 16,-1-1 0-16,1-1 0 0,0 3 0 0,-3 1 0 15,3-1 0-15,-3 0 0 0,0 2 0 16,2 1 0-16,-2-1 0 0,0-1 0 0,0 0 0 0,1 0 0 16,-3-1 0-16,1 1 0 15,-3 0 0-15,4-1 0 0,-4 1 0 0,1-1 0 0,2 0 0 16,-3 0 0-16,0-2 0 0,2 2 0 15,-3-1 0-15,-3 3 0 0,4-3 0 16,-3 3 0-16,1-1 0 0,-2 0 0 0,1-2 0 0,-1 2 0 16,1-2 0-16,3 0 0 0,-7-2 0 15,1 3 0-15,3-1 0 0,-1-1 0 0,-2-3 0 16,3-1 0-16,-1 4 0 16,-6-2 0-16,6 0 0 0,-2-2 0 0,-1-1 0 15,4 0 0-15,-3 0 0 0,1 4 0 16,0-4 0-16,1 0 0 0,1-1 0 0,-2 0 0 0,-1 0 0 15,2 1 0-15,1-1 0 16,-1-5 0-16,-1 6 0 0,2-2 0 0,-2 0 0 16,2 0 0-16,-2-2 0 0,1 1 0 15,1 0 0-15,0 1 0 0,-3-4 0 0,2 4 0 16,0-3 0-16,0 1 0 0,-1 1 0 16,-5-1 0-16,7 0 0 0,-4-1 0 0,4 2 0 15,-3 0 0-15,0-2 0 0,-2 2 0 16,-2 1 0-16,3-3 0 0,-3 2 0 0,0 2 0 15,-3-1 0-15,2 0 0 0,3-1 0 0,-7 1 0 16,1 2 0-16,1 0 0 0,2-1 0 16,-1 3 0-16,1-2 0 0,-3-1 0 0,5 0 0 0,-2 2 0 15,2-2 0-15,1 1 0 16,-2-1 0-16,0 0 0 0,1 1 0 0,2-1 0 16,0 0 0-16,-3 1 0 0,4-1 0 0,-5 0 0 0,5 1 0 15,-1 0 0-15,-3 0 0 16,3-1 0-16,0 2 0 0,-3 2 0 0,2-2 0 0,-4 1 0 15,6-1 0-15,-2 2 0 16,-4 1 0-16,4-1 0 0,-1 1 0 0,1-1 0 16,-1 4 0-16,2-5 0 0,1 0 0 15,0 4 0-15,-2-1 0 0,1 1 0 0,1-3 0 0,2 1 0 16,-2-1 0-16,3-3 0 16,-2 5 0-16,2-3 0 0,-2 3 0 0,1-4 0 15,1 1 0-15,0 1 0 0,-1-1 0 0,1 2 0 16,0 0 0-16,-1 0 0 0,1-1 0 15,-3 3 0-15,2 2 0 0,-2-2 0 16,-1 4 0-16,0-2 0 0,0 5 0 0,1-5 0 16,0 2 0-16,0 1 0 0,-2-1 0 0,4 0 0 0,-2-1 0 15,0 3 0-15,2-2 0 16,-2 4 0-16,2-4 0 0,1 2 0 0,0-3 0 16,-1 1 0-16,4 4 0 0,-1-4 0 15,-1 2 0-15,2-5 0 0,-3 3 0 0,3 1 0 0,-2 1 0 16,4-4 0-16,-1 3 0 15,2-1 0-15,-2 1 0 0,2-1 0 0,-2-2 0 16,2 4 0-16,3-3 0 0,-2 0 0 0,0 0 0 0,3 4 0 16,-3-5 0-16,3 2 0 15,-1 1 0-15,1-2 0 0,-1 0 0 0,1 0 0 0,0 3 0 16,-2-2 0-16,2 0 0 16,0 3 0-16,-3-5 0 0,3 6 0 0,-3-4 0 0,3 0 0 15,-2 3 0-15,0-2 0 16,-2 1 0-16,1 3 0 0,3-5 0 0,-3 0 0 15,3 4 0-15,-1-4 0 0,-2 3 0 16,3-3 0-16,0 4 0 0,-3-5 0 0,3 4 0 0,-3-4 0 16,3 2 0-16,0 2 0 15,-1-4 0-15,-2 1 0 0,3 1 0 0,0-2 0 16,0 1 0-16,-3 2 0 0,3-3 0 0,0 0 0 0,0-1 0 16,0 1 0-1,0 3 0-15,0-2 0 0,0-2 0 0,0 5 0 0,0-4 0 0,0 2 0 16,3 1 0-16,-3-3 0 15,0 4 0-15,0-4 0 0,0 1 0 0,3-2 0 16,-2 3 0-16,-1-1 0 0,3 0 0 16,-3-3 0-16,3 0 0 0,0 2 0 0,-2-2 0 0,2 0 0 15,0 2 0-15,3-2 0 16,-4-1 0-16,1 0 0 0,2-4 0 0,-3 6 0 16,4-2 0-16,-3-4 0 0,2 3 0 0,-2-1 0 15,1 1 0-15,2 1 0 0,0 1 0 16,-2-3 0-16,1 2 0 0,1 1 0 0,-3-1 0 15,1 0 0-15,2-1 0 0,-2 1 0 0,2 1 0 16,1 0 0-16,-3 1 0 0,2-2 0 0,-2 1 0 16,2 1 0-16,-2-1 0 15,4-2 0-15,-2 2 0 0,0 0 0 0,1 0 0 16,0 0 0-16,1 0 0 0,-2 2 0 16,1-2 0-16,2-1 0 0,-1 2 0 0,-1-3 0 0,3 5 0 15,1-2 0-15,-2 0 0 16,0-2 0-16,-1 3 0 0,3-2 0 0,-4 1 0 0,6 0 0 15,-2 1 0-15,-1 0 0 0,0 2 0 16,1-2 0-16,-1-1 0 0,4 1 0 16,-1 0 0-16,-3-1 0 0,4 1 0 0,-1 2 0 0,1-2 0 15,-3-1 0-15,6 0 0 0,-2 1 0 16,1-2 0-16,-3 0 0 0,5 0 0 0,-2 1 0 16,-1-1 0-16,1-1 0 15,1 3 0-15,0-3 0 0,0-2 0 0,3 8 0 0,-5-9 0 16,1 4 0-16,2-1 0 15,2-3 0-15,-3 2 0 0,4 1 0 0,0-3 0 0,-2 1 0 16,2 0 0-16,2 2 0 0,-5-2 0 16,3-1 0-16,3 1 0 0,-4-1 0 15,1-2 0-15,3 2 0 0,-4-2 0 16,4 0 0-16,0 3 0 0,-3-4 0 0,2 1 0 0,1-2 0 16,-3 2 0-16,5-2 0 0,-5 2 0 0,2-3 0 15,-1 1 0-15,2 2 0 0,-3-4 0 16,2 3 0-16,-1-1 0 0,1-1 0 0,-2 0 0 15,2 0 0-15,-2-1 0 16,1 1 0-16,-3 1 0 0,-1 0 0 0,2 0 0 16,3 0 0-16,-3-2 0 0,-5-1 0 15,5 2 0-15,-3 1 0 0,4 0 0 0,3-1 0 0,-4 0 0 16,-2 0 0-16,6-1 0 0,0 1 0 16,-1 1 0-16,-2 0 0 0,3-2 0 15,0 0 0-15,-1-1 0 0,1 4 0 0,-1-2 0 16,-1 0 0-16,0 1 0 0,-3-1 0 0,2 1 0 15,-1 0 0-15,4 1 0 16,-6-5 0-16,3 8 0 0,-2-6 0 0,2 4 0 16,-4-1 0-16,5 0 0 0,-4-1 0 0,0 1 0 0,3 0 0 15,-2-2 0-15,-4 3 0 16,5-1 0-16,-3-1 0 0,0 2 0 0,-3-2 0 16,5 1 0-16,-7-2 0 0,5 2 0 0,-2 0 0 15,-3 1 0-15,2 1 0 0,-1-1 0 16,-2 0 0-16,-1 0 0 0,3 3 0 0,-2-2 0 15,2-1 0-15,-2 3 0 0,-1-1 0 0,0 3 0 16,-3-2 0-16,4-1 0 0,-2 4 0 0,-2-1 0 16,4-4 0-16,-5 5 0 0,1-2 0 15,-3 2 0-15,4-3 0 0,-5 2 0 0,3 1 0 16,-3 2 0-16,1-2 0 16,-1 0 0-16,0 2 0 0,0-2 0 0,-2 3 0 0,2 0 0 15,-3-3 0-15,4 3 0 0,-4 0 0 16,0-1 0-16,0 3 0 0,-4-1 0 0,4 2 0 15,0-3 0-15,0 4 0 0,-3-3 0 16,1 4 0-16,-3 1 0 0,2 0 0 16,0 0 0-16,-1 1 0 0,-2 4 0 0,-2 0 0 0,3 0 0 15,-3-1 0-15,1-3 0 0,0-1 0 16,0 0 0-16,-3 4 0 0,5-3 0 0,-4-1 0 16,-1 5 0-16,3-7 0 0,-1 5 0 15,-3-2 0-15,1 5 0 0,-2-4 0 0,0 4 0 16,0 1 0-16,-2-3 0 15,-2 14 0-15,-2-2 0 0,8-4 0 0,-8 4 0 0,2 2 0 16,-2-1 0-16,-1-2 0 0,1 1 0 16,-1-2 0-16,0 3 0 0,-4-2 0 0,2-1 0 15,-3-3 0-15,0 3 0 0,-3-3 0 16,0 3 0-16,-1-3 0 0,-1 4 0 0,-3 1 0 16,1-4 0-16,-3 4 0 0,0 0 0 0,-11 9 0 15,4 0 0-15,-3 0 0 0,-1 0 0 16,1-1 0-16,2-1 0 0,-2 1 0 0,-4-3 0 0,4 0 0 15,-4 1 0-15,-3-1 0 16,1-1 0-16,-6 2 0 0,0-2 0 0,-1 0 0 0,-1 1 0 16,-3-1 0-16,4 1 0 15,-3 1 0-15,2-4 0 0,0 0 0 0,3 6 0 16,-2-7 0-16,1 2 0 0,-2-3 0 16,-3 1 0-16,2 3 0 0,-2-3 0 0,0-1 0 15,5-2 0-15,0-2 0 0,1 1 0 16,10-8 0-16,0-3 0 0,1 1 0 0,6-3 0 15,0-3 0-15,5 0 0 0,9-6 0 16,2-1 0-16,0-3 0 0,4 1 0 0,5-3 0 16,-1 0 0-16,0-1 0 0,6-2 0 0,-4-3 0 0,5 3 0 15,0-2 0-15,-1-1 0 16,2 3 0-16,1-5 0 0,-3 3 0 0,5-3 0 0,-2 1 0 16,-1-1 0-16,6-2 0 15,0 0 0-15,-17-2 0 0,17 2 0 0,-6-6 0 16,1 0 0-16,2-1 0 0,0-3-142 15,3 0-1157-15,0-4 103 0,3-2 98 0,0 0 164 0,0-3 74 16,2-2 93-16,1-4 78 16,1 0 67-16</inkml:trace>
  <inkml:trace contextRef="#ctx0" brushRef="#br2" timeOffset="22845.368">5362 5586 3 0,'0'0'600'0,"0"0"-49"0,0 0 22 15,-4 5 19-15,4-5 19 0,0 0 7 0,0 0-37 16,-3 2 22-16,3-2-8 0,0 0-21 16,0 0-16-16,0 0-59 0,-10 2 15 0,10-2-30 15,-8 2-249-15,2 1-235 0,6-3 0 16,-17 0 0-16,6 3 0 0,1-2 0 0,-7 4 0 15,1-4 0-15,-2 1 0 0,1 2 0 16,-4-3 0-16,-2 0 0 0,3-1 0 0,-4 2 0 16,2-4 0-16,-2 1 0 0,1 1 0 0,-1 0 0 15,0-1 0-15,-4-3 0 16,-2 2 0-16,2 1 0 0,-2-1 0 0,2-3 0 0,-3 3 0 16,1-3 0-16,-1 2 0 0,3 2 0 15,-3-2 0-15,0 0 0 0,1 2 0 0,-4 1 0 16,3 0 0-16,1 1 0 0,2-1 0 15,1 1 0-15,-7 1 0 0,7-2 0 0,-1 4 0 16,-2-3 0-16,5 2 0 0,1 1 0 16,-3-4 0-16,3 2 0 0,1 0 0 0,1 1 0 15,-2-1 0-15,1-1 0 0,0 1 0 0,1-1 0 16,-5 3 0-16,0-4 0 0,3 1 0 16,-3 2 0-16,-1 1 0 0,-5-4 0 0,5 2 0 0,-3-2 0 15,1 1 0 1,2 0 0-16,0 2 0 0,1-6 0 0,3 3 0 0,0-1 0 15,4-1 0-15,-4 1 0 0,6-2 0 0,-2 1 0 16,-1 0 0-16,-3 0 0 0,5-3 0 16,-2 3 0-16,-1-3 0 0,3 1 0 15,-2 1 0-15,0-1 0 0,1 2 0 0,0-3 0 16,2 3 0-16,1-3 0 0,0 1 0 0,0-1 0 0,0 2 0 16,4-2 0-16,1 2 0 15,0-2 0-15,1 1 0 0,1 1 0 0,0-2 0 16,0 1 0-16,-1 1 0 0,4-3 0 15,-3 3 0-15,-1-3 0 0,1 3 0 0,-3-4 0 16,2 1 0-16,-2 2 0 16,3-1 0-16,-4 1 0 0,0-3 0 0,0 0 0 0,1 2 0 15,-4 0 0-15,4-2 0 0,-2 0 0 16,2 1 0-16,-2 0 0 0,2-1 0 0,0-1 0 16,-1-1 0-16,1 1 0 0,-4-1 0 15,3 0 0-15,-4-5 0 0,5 5 0 16,-4-2 0-16,0-1 0 0,3 2 0 0,-2 0 0 0,2-2 0 15,3 3 0-15,-3 1 0 0,1-2 0 16,3 1 0-16,-1 0 0 0,1 2 0 16,3-2 0-16,-3 2 0 0,6-1 0 15,-5-1 0-15,5 1 0 0,-3-1 0 0,4 0 0 16,-1-2 0-16,0-3 0 0,-2 0 0 16,6 3 0-16,-3-3 0 0,2 1 0 0,-1 0 0 15,2 3 0-15,0-4 0 0,0 4 0 0,2 0 0 16,-2 1 0-16,4-3 0 0,-1 3 0 0,4-3 0 15,0 3 0-15,0-1 0 0,6-4 0 0,2 3 0 0,1-4 0 16,2 1 0 0,6-1 0-16,3 2 0 0,-3-2 0 0,3 0 0 0,1 4 0 15,2-5 0-15,0 7 0 0,-1-4 0 16,4 2 0-16,1 2 0 0,0 0 0 0,1 1 0 16,6-1 0-16,-3 2 0 15,3 2 0-15,3 1 0 0,0-3 0 0,14 2 0 0,-9 0 0 16,-5 4 0-16,0-3 0 15,-2 2 0-15,1 1 0 0,-1 1 0 0,-1 0 0 0,-4 0 0 16,-2 0 0-16,1 0 0 16,6 0 0-16,-1 2 0 0,-7 0 0 0,3 2 0 15,2-3 0-15,-2 6 0 0,-3-5 0 0,1 5 0 0,5-3 0 16,-4 3 0-16,4 0 0 16,-2 0 0-16,2 1 0 0,-1-3 0 0,1 2 0 15,1-1 0-15,0 1 0 0,-3-2 0 0,2 1 0 16,-5 2 0-16,6-2 0 0,-6-3 0 0,2 2 0 15,0-1 0-15,0 1 0 0,-1-1 0 16,1 3 0-16,1 0 0 0,-1-4 0 16,4 3 0-16,-3 0 0 0,2-1 0 15,1-1 0-15,4 0 0 0,13 2 0 0,-7-1 0 0,4-1 0 16,-4 1 0-16,-7-3 0 0,-1-1 0 0,1 1 0 16,3 0 0-16,-5-2 0 15,5 0 0-15,-3 0 0 0,0 2 0 0,1-2 0 0,-1 0 0 16,-2 1 0-16,2 0 0 15,-3 1 0-15,4 1 0 0,-1-2 0 0,-2 0 0 0,5 2 0 16,-5-2 0-16,1 3 0 16,-1-4 0-16,2 1 0 0,0 1 0 0,-2 3 0 15,-1-5 0-15,3 0 0 0,-2 0 0 0,1 0 0 16,1-2 0-16,-5 2 0 0,2-3 0 16,-7 3 0-16,0 0 0 0,0 3 0 15,1-3 0-15,-1 2 0 0,-4 0 0 0,4-1 0 0,-2 4 0 16,1-4 0-16,-2 3 0 0,3-1 0 0,-6-1 0 15,3 0 0-15,-1 3 0 16,-5-4 0-16,1 2 0 0,-2 0 0 0,0-2 0 16,-3 0 0-16,-4 1 0 0,3 0 0 15,-6 1 0-15,0-3 0 0,-1 1 0 0,-2 0 0 0,-1-1 0 16,0 2 0-16,1-2 0 0,-1 0 0 16,-3 3 0-16,2-1 0 0,-1-2 0 15,-8 0 0-15,13 2 0 0,-6-1 0 16,0 3 0-16,-7-4 0 0,10 4 0 0,-6 1 0 15,2 4 0-15,-3-1 0 0,1 3 0 16,-4 4 0-16,4 4 0 0,-4 4 0 0,-4 3 0 16,1 4 0-16,2 4 0 0,-2 1 0 15,-3 1 0-15,2 2 0 0,-5 10 0 0,4-9 0 16,-5 8 0-16,0-3 0 0,-4 3 0 0,-3-6 0 16,0 4 0-16,-10-2 0 0,-1 3 0 15,-16 4 0-15,-4 0 0 0,-3 0 0 0,-11-5 0 0,-6 3 0 16,-4-2 0-16,-6-3 0 0,-5-5 0 15,-2 0 0-15,-1-7 0 0,5-4 0 16,1-6 0-16,16-7 0 0,3-4 0 16,2-5 0-16,8-5 0 0,6 0 0 0,-13-8 0 15,11 4 0-15,2 0 0 0,7-2 0 0,-5 3 0 0,12 3 0 16,0 0-607-16,4 0-656 16,6 3 87-16,4 3 145 0,6-2 107 15,1 3 113-15,7 1 66 0,3 1 112 0,3 4 41 16</inkml:trace>
  <inkml:trace contextRef="#ctx0" brushRef="#br0" timeOffset="32962.229">29678 7259 268 0,'0'0'402'0,"9"-1"18"15,-9 1-18-15,0 0 49 16,0 0 3-16,0 0-22 0,1-5-22 0,-1 5-1 0,0 0-3 16,0 0-8-16,-2-10-10 15,2 10-27-15,-8-7-8 0,5 5 31 0,-2-5-49 0,-1 5-41 16,-1-6 8-16,-3 2-45 0,-1-1 3 16,-2 2-29-16,-1-3-22 0,-6-4-19 15,2 4-15-15,-2-1-175 0,-4-2 0 0,-6 1 0 16,-1-3 0-16,-3 2 0 0,0 1 0 15,-5-2 0-15,2 2 0 0,-10-1 0 16,2-1 0-16,-3 0 0 0,7 2 0 0,3-1 0 0,1 6 0 16,-1-3 0-16,-3 1 0 0,0-1 0 0,2 3 0 15,-5 1 0-15,1 2 0 16,-3-2 0-16,-1 4 0 0,-17 4 0 0,2-2 0 16,2-1 0-16,-3 6 0 0,-2-3 0 15,4 7 0-15,2-2 0 0,-2 0 0 0,3 0 0 16,6 3 0-16,-3 4 0 0,1-1 0 15,3 1 0-15,-1 1 0 0,1 5 0 0,-2-1 0 16,0 2 0-16,1 2 0 0,-10 8 0 16,12-5 0-16,-8 9 0 0,3-2 0 0,0 5 0 15,1 3 0-15,2-1 0 0,1 0 0 0,0 1 0 0,6 5 0 16,-2-5 0-16,2 0 0 16,7-3 0-16,-10 9 0 0,4 0 0 0,3-3 0 15,3-7 0-15,-3 10 0 0,7-6 0 16,-6 7 0-16,6-6 0 0,3 1 0 0,0-2 0 15,3 2 0-15,-2 2 0 0,2-2 0 16,-2 1 0-16,2-1 0 0,1 2 0 0,2 2 0 0,-2 0 0 16,-7 7 0-16,10-7 0 15,1 1 0-15,-1 1 0 0,3 2 0 16,1-1 0-16,2 5 0 0,5-5 0 0,-1 3 0 16,4-3 0-16,-4 5 0 0,7-5 0 15,0 5 0-15,-2-4 0 0,1 3 0 0,5-2 0 0,-1 1 0 0,4 3 0 16,-3-2 0-1,3-1 0-15,3 1 0 0,0-1 0 0,-2-1 0 0,10 1 0 0,-2-3 0 16,-2 3 0-16,7-1 0 16,-4 2 0-16,7-3 0 0,0 4 0 0,1-1 0 15,5 8 0-15,1 1 0 0,4 0 0 16,-1 1 0-16,4-4 0 0,0 3 0 0,2-5 0 0,1 3 0 16,1-1 0-1,-1 1 0-15,4-1 0 0,-1 1 0 0,1 2 0 0,2-3 0 16,-1-2 0-16,5-3 0 0,-3 2 0 15,4-2 0-15,2 0 0 0,-2-2 0 0,4-1 0 16,-2-3 0-16,3-1 0 0,-1 4 0 16,5-8 0-16,-3 4 0 0,1-1 0 0,3-6 0 15,0 4 0-15,3-7 0 0,-4-3 0 0,4 3 0 16,7-7 0-16,0-1 0 0,4-3 0 16,-1 0 0-16,7-4 0 0,0-3 0 0,-3 1 0 15,-7-8 0-15,0 1 0 0,2-5 0 16,-8 5 0-16,3-6 0 0,5 2 0 0,-7-3 0 0,1-1 0 15,1-3 0 1,-5 1 0-16,5-3 0 0,-1 2 0 0,-2-3 0 0,-3 1 0 16,-10-3 0-16,-1 0 0 0,19-4 0 15,-12 4 0-15,9-6 0 0,-5 2 0 0,5-3 0 16,-7-1 0-16,1 0 0 0,0-3 0 16,-3-1 0-16,-2 1 0 0,2-4 0 0,-4 2 0 15,-4-2 0-15,4 0 0 0,-4-1 0 16,-3-3 0-16,1 1 0 0,0-4 0 0,-3 3 0 15,0-3 0-15,-2-3 0 0,2 1 0 0,-3 2 0 16,1-6 0-16,3 2 0 0,-7 1 0 16,4-1 0-16,0-6 0 0,-1 5 0 0,-1-4 0 0,1 1 0 15,-2-2 0 1,3 0 0-16,-3 0 0 0,2-2 0 0,-2-1 0 0,-2 0 0 16,1-3 0-16,-1-3 0 0,-1 4 0 15,0-5 0-15,1 1 0 0,0-1 0 0,-7-3 0 16,5 2 0-16,-2 2 0 0,-1-3 0 15,-3 0 0-15,1-2 0 0,-2 3 0 0,-2-4 0 16,3 2 0-16,-3-4 0 0,-3 1 0 16,1-2 0-16,-5 0 0 0,3 0 0 0,-1-2 0 15,-1 1 0-15,-2-2 0 0,1-2 0 16,-4 3 0-16,3-3 0 0,-2 3 0 0,-1-5 0 16,-3 4 0-16,1-3 0 0,1 1 0 0,-2 1 0 15,-7-3 0-15,5 1 0 16,-3 1 0-16,1 0 0 0,1-4 0 0,-4 7 0 15,2-5 0-15,-4 5 0 0,-2-3 0 0,1 3 0 16,1-5 0-16,-6 2 0 0,6 1 0 0,-3-2 0 16,-1 4 0-16,-2-1 0 0,3-2 0 15,-3 3 0-15,-2-2 0 0,-1 5 0 0,1-2 0 16,-4 2 0-16,2 2 0 0,-3-1 0 16,-2 1 0-16,-1 2 0 0,2-3 0 0,-5-1 0 15,1 4 0-15,-1-3 0 0,-3 3 0 16,3-1 0-16,-2 1 0 0,-1-1 0 0,-1 3 0 15,-2 0 0-15,0 1 0 0,3 0 0 0,-3 4 0 16,0-1 0-16,4 0 0 16,-6 3 0-16,0-3 0 0,0 3 0 0,-2-3 0 0,3 3 0 15,-3 0 0-15,-2-1 0 0,-1 0 0 16,0 0 0-16,-4 3 0 0,-4-1 0 0,-11-6 0 16,1 0 0-16,-8 0 0 0,0 1 0 15,-1-1 0-15,2 4 0 0,-5-3 0 0,-1 5 0 16,0-3 0-16,0 2 0 0,0 3 0 15,3 0 0-15,-2 2 0 0,2-1 0 0,-1 3 0 16,0-3 0-16,-3 1 0 0,5 2 0 0,-4-4 0 16,0 2 0-16,-3 4 0 0,3-5 0 15,-3 5 0-15,10 5 0 0,-20 3 0 0,0 1 0 0,-9 2 0 16,-2 0-827 0,-4 6-357-16,-2-1 93 0,-4 8 142 0,3 8 3 15,-2 0 164-15,0 10 23 0,-4 8 74 0</inkml:trace>
  <inkml:trace contextRef="#ctx0" brushRef="#br0" timeOffset="34439.626">1745 6107 465 0,'-8'-11'890'0,"5"8"-53"16,-3 2-6-16,-1-3-68 0,-3 4-71 0,0-2-36 0,-4 2-23 16,-3 0-52-16,0 2 11 0,-7 2-75 15,-3 3-11-15,-7 1-278 0,-1 2-228 0,-17 7 0 16,-3 1 0-16,1 1 0 0,0 1 0 15,-1-1 0-15,0 0 0 0,4 2 0 16,3-3 0-16,-1 5 0 0,3-4 0 0,5 4 0 16,-4-4 0-16,4 6 0 0,-1 2 0 0,8 3 0 15,0-3 0-15,3 3 0 0,7-5 0 16,2-3 0-16,3 1 0 0,-1 2 0 0,4 0 0 16,1 2 0-16,2-2 0 0,3 4 0 0,-1-4 0 15,5 0 0-15,2 0 0 16,4-4 0-16,3 0 0 0,1 4 0 0,3-5 0 0,10 4 0 15,3-1 0-15,15 4 0 0,5-1 0 16,6-2 0-16,7-6 0 0,9-3 0 0,17 2 0 16,6-3 0-16,-10-7 0 0,21 1 0 15,7-6 0-15,6 0 0 0,1-3 0 0,5 0 0 16,-2 1 0-16,0-2 0 0,0-1 0 16,4 0 0-16,2 2 0 0,1 1 0 0,0 1 0 15,0 0 0-15,-1 4 0 0,-4-3 0 0,5 1 0 16,-3 2 0-16,2-1 0 0,1 0 0 15,-8-1 0-15,-1 3 0 0,-2-5 0 0,-3 0 0 0,-1-1 0 16,-5 4 0 0,-1-4 0-16,-17 0 0 0,0-4 0 0,0 4 0 0,-3 0 0 15,-1-2 0-15,-3 2 0 0,-6 0 0 16,-1 0 0-16,-16 0 0 0,-8 0 0 0,-10 0 0 16,0 0 0-16,-6 0 0 0,-4 0 0 15,0 0 0-15,-8 0 0 0,-1 0 0 0,-2 0 0 16,-3 0 0-16,-2 0 0 0,-8 0 0 15,6-5 0-15,-6 5 0 0,0 0 0 0,0 0 0 16,-27-1 0-16,13 1 0 0,-7 5-961 0,-9-3-242 16,-5 5 116-16,-2 1 82 0,-15 4 145 15,4 3 59-15,-5 4 68 0,7 2 52 0,-5 4 85 0</inkml:trace>
  <inkml:trace contextRef="#ctx0" brushRef="#br3" timeOffset="39271.283">1847 8287 752 0,'-23'-2'875'0,"2"0"-45"15,-3 2-86-15,-3 0-36 0,-1 2-71 0,-13 3-49 0,0-2-52 16,-21 7-11-16,1 2-30 0,-4 0-33 16,0 3-53-16,3 1 27 0,-2 3-242 0,5 0-194 15,1 2 0-15,4 2 0 0,6-4 0 16,0 5 0-16,1 1 0 0,5 2 0 0,2 4 0 15,5 0 0-15,1 3 0 0,3 0 0 16,-2 1 0-16,8-2 0 0,5-4 0 16,6 1 0-16,4-5 0 0,-1 5 0 0,8-5 0 0,3 3 0 15,3-2 0-15,8 6 0 0,9 9 0 16,7-4 0-16,7 2 0 0,15 3 0 0,12-2 0 16,5-3 0-16,11 1 0 15,2-3 0-15,10-2 0 0,7-5 0 0,6 2 0 0,8-5 0 16,7-5 0-16,3 1 0 15,9-8 0-15,1 0 0 0,41-5 0 0,-28-5 0 0,35-4 0 16,0-9 0-16,-4 0 0 0,4-4 0 16,-1 3 0-16,-5-2 0 0,-8 1 0 0,-32 0 0 15,-1 1 0-15,-5 2 0 0,1 1 0 0,-11-2 0 0,-3 1 0 16,-11 2 0-16,-10 0 0 16,-23 2 0-16,-11 1 0 0,-14 2 0 15,-12-2 0-15,-8 3 0 0,-5 0 0 0,-8 1 0 16,-4 0 0-16,-7 0 0 0,0 0 0 15,0 0 0-15,0 0 0 0,0 0-689 16,0 0-532-16,-41-6 163 0,27 6 53 0,4 0 100 16,-4-1 86-16,7 0 71 0,7 1 59 0,-13 0 104 15</inkml:trace>
  <inkml:trace contextRef="#ctx0" brushRef="#br3" timeOffset="41522.154">28829 7961 383 0,'4'-4'871'0,"-1"0"-7"15,-3 4-75-15,0 0-29 0,3-7-16 16,-3 7-73-16,0 0 17 0,0-4-40 0,0 4-22 0,0 0-83 16,1-7-21-1,-1 7-440-15,4-3-82 0,-4 3 0 0,0 0 0 0,0 0 0 16,0 0 0-16,0 0 0 0,0 0 0 16,0 0 0-16,0 0 0 0,0 0 0 0,-8-7 0 15,8 7 0-15,-7 0 0 0,7 0 0 16,-10-1 0-16,0-3 0 0,3 3 0 0,-6-1 0 15,-1 2 0-15,-3-2 0 0,-2-1 0 0,-4 2 0 16,-3-1 0-16,-1 1 0 0,-1 1 0 16,-1 0 0-16,-4 0 0 0,1 0 0 0,0 3 0 15,1-2 0-15,-3 3 0 16,-2 0 0-16,3 1 0 0,2-3 0 0,-6 4 0 16,9 1 0-16,-6-1 0 0,3 0 0 0,4 1 0 15,3 1 0-15,1 0 0 0,1-2 0 0,-1 3 0 16,6-4 0-16,-1 6 0 0,2-2 0 15,0 1 0-15,-3 1 0 0,2 3 0 0,0 2 0 16,0-1 0-16,0 3 0 0,5 0 0 16,-10 1 0-16,8 3 0 0,-3 2 0 0,4-6 0 15,1 2 0-15,1 0 0 0,-1-2 0 16,-2 0 0-16,6 1 0 0,-2 1 0 0,-2-3 0 16,5-3 0-16,0 2 0 0,-1 4 0 15,-2-2 0-15,4 3 0 0,-4 0 0 16,3-5 0-16,-3 7 0 0,3-2 0 0,2 2 0 0,-4-3 0 15,2 2 0-15,1 1 0 0,-1-1 0 16,2 1 0-16,-4 0 0 0,2 1 0 16,1-4 0-16,2 3 0 0,1 1 0 0,-2-3 0 15,-1 1 0-15,6-2 0 0,-3 4 0 0,1-2 0 16,-3 3 0-16,2-1 0 0,2 1 0 16,0-1 0-16,-4 1 0 0,5 0 0 0,-4 1 0 15,1-1 0-15,2 0 0 0,-5 1 0 0,3-1 0 0,-1 0 0 16,-2 0 0-16,2 0 0 15,-3 0 0-15,3 0 0 0,-2 2 0 0,2-2 0 0,-2 0 0 16,3-2 0-16,-2 2 0 16,2-2 0-16,-1-1 0 0,-2 0 0 0,6-4 0 15,-3 4 0-15,2-4 0 0,0 2 0 16,-4-1 0-16,5 1 0 0,-3-1 0 0,3 2 0 16,-3-2 0-16,1 2 0 0,-1 0 0 15,0 1 0-15,0-4 0 0,2 2 0 0,-2 2 0 0,3-5 0 16,-3 2 0-16,3-2 0 0,0 3 0 15,0-7 0-15,-3 2 0 0,6 1 0 16,-3-2 0-16,0-2 0 0,3 3 0 0,-3-4 0 0,0 2 0 16,0-3 0-16,3 1 0 15,-2 1 0-15,-1-2 0 0,0-2 0 0,3 1 0 0,-3 1 0 16,0 3 0-16,0-3 0 0,0-2 0 16,3 1 0-16,-3 0 0 0,0-2 0 0,0 2 0 15,0 0 0-15,0 0 0 16,3-1 0-16,-1 5 0 0,-2-4 0 0,0 0 0 0,0 0 0 15,0 2 0-15,0 1 0 16,0-3 0-16,0 1 0 0,0 1 0 0,0 3 0 0,-2-3 0 16,2 3 0-16,-3 0 0 0,0 0 0 15,3 2 0-15,-3 1 0 0,2-2 0 16,-2 0 0-16,3 2 0 0,-3-3 0 0,3 0 0 0,0 1 0 16,0 1 0-16,3-1 0 15,0 2 0-15,-2-1 0 0,5 0 0 0,-1 1 0 0,1 0 0 16,0-1 0-16,-2 2 0 15,3-2 0-15,-1 0 0 0,2 1 0 0,2 1 0 0,-1-1 0 16,2 1 0-16,0-2 0 16,2-1 0-16,1 1 0 0,-1-3 0 0,2 2 0 0,4-5 0 15,-1 3 0-15,3-4 0 0,-2 0 0 16,4 0 0-16,0 0 0 0,9 0 0 0,0 3 0 16,-1-4 0-16,3 0 0 0,4 0 0 15,-1-2 0-15,-2 0 0 0,3 2 0 16,-1-1 0-16,0-3 0 0,1 2 0 15,0-1 0-15,-4-2 0 0,3-1 0 0,-6 2 0 0,0-2 0 16,3 1 0-16,-3 1 0 0,6-2 0 0,2 0 0 16,1 4 0-16,-2-1 0 0,5-3 0 15,-4-1 0-15,2 2 0 0,2 1 0 0,-4-2 0 0,-5-2 0 16,2 1 0 0,-2-1 0-16,-5 1 0 0,2 2 0 0,-4-3 0 0,-3 2 0 15,-4-2 0-15,1 1 0 0,0 0 0 16,-5 0 0-16,-1-2 0 0,1 5 0 0,-2-2 0 15,-3-1 0-15,2-1 0 0,-3 2 0 16,-3-1 0-16,3 2 0 0,-2-3 0 0,0 1 0 16,-8-1 0-16,11 1 0 15,-11-1 0-15,11 0 0 0,-11 0 0 0,0 0 0 0,10 0 0 16,-10 0 0-16,0 0 0 0,0 0 0 0,7-2 0 16,-7 2 0-16,0 0 0 0,0 0 0 15,0 0 0-15,0 0 0 0,0 0 0 0,-13-13 0 16,9 12 0-16,-3-7 0 0,0 1 0 15,-6-2 0-15,-1-2 0 0,-9-3-1281 0,-1 2 104 16,-7-2 138-16,-14-4 135 0,-2 3-1 16</inkml:trace>
  <inkml:trace contextRef="#ctx0" brushRef="#br4" timeOffset="52624.311">30231 14442 376 0,'0'0'580'0,"-24"0"46"0,24 0-86 0,0 0-15 16,-14 0 18-16,14 0-18 0,-10 0 26 15,10 0-56-15,-10-1-3 0,10 1-49 0,-10-1-22 16,10 1-12-16,0 0 8 16,-10-1-71-16,10 1-7 0,0 0-30 0,0 0-55 15,-10-2-254-15,10 2 0 0,0 0 0 16,0 0 0-16,-7-3 0 0,7 3 0 0,0 0 0 0,0 0 0 16,-8 7 0-16,5-1 0 15,-3 4 0-15,2 5 0 0,-3 14 0 0,-7 20 0 0,-5 21 0 16,-3 11 0-16,-5 7 0 0,-1 7 0 15,-7 29 0-15,-4 1 0 0,1 4 0 16,0-4 0-16,1-6 0 0,6-24 0 0,4 1 0 0,-1-2 0 16,4-2 0-16,1 1 0 15,2-4 0-15,0-5 0 0,3-7 0 0,-2-1 0 0,0-6 0 16,7-18 0-16,2-2 0 16,-2-2 0-16,3-12 0 0,0-4 0 0,-1-5 0 15,4 3 0-15,0-7 0 0,-3-1 0 16,3-3 0-16,3-1 0 0,-5-2 0 0,5-3 0 0,-3-1 0 15,0 1 0-15,1-4 0 16,4 0 0-16,-3 1 0 0,1-4 0 0,1 1 0 16,-1-1 0-16,1-1 0 0,2 1 0 0,0-1 0 15,1-5 0-15,-5 9 0 0,2-7 0 16,3-2 0-16,-3 5 0 0,3-5 0 0,0 0 0 0,-7 1 0 16,7-1 0-16,0 0 0 15,0 0 0-15,-11-11 0 0,11 7 0 0,0-3-682 0,0-1-487 16,3 1 93-16,-1-2 119 15,1 2 56-15,-3-2 75 0,3-1 170 0,0 0-58 0,-3-1 95 16,3 3 35-16</inkml:trace>
  <inkml:trace contextRef="#ctx0" brushRef="#br4" timeOffset="53494.107">26898 17042 573 0,'0'-6'700'0,"0"6"63"16,0 0-67-16,0 0 30 0,0-5-15 15,0 5-40-15,0 0-16 0,0 0-37 16,0 0-63-16,0 0-45 0,-3-5 4 0,3 5-49 16,0 0-431-16,-7 14-34 0,0 0 0 15,-3 4 0-15,-4 8 0 0,1 3 0 0,-11 13 0 16,3 0 0-16,1 2 0 0,-4-1 0 16,3 1 0-16,0 1 0 0,4-1 0 0,-3-3 0 15,10-5 0-15,0-8 0 0,4-4 0 0,-2-1 0 16,5-3 0-16,3-3 0 0,3 1 0 15,3-1 0-15,2-3 0 0,-1-3 0 0,6-3 0 16,6-3 0-16,2-3 0 0,4-6 0 16,13-7 0-16,12-9 0 0,2-7 0 0,7-7 0 15,-1 0 0-15,-14 4 0 0,1 1 0 0,-8 0 0 0,-3 3 0 16,-6 2 0-16,-8 5 0 0,-3-1 0 16,4-1 0-16,-5 5 0 0,-1-2 0 0,-2 1 0 15,-3-1-853-15,1 5-305 16,-1 0 75-16,-1 2 129 0,-1-2 72 0,-4 3 55 15,5-1 113-15,-2-1 77 0,-1 2 82 16</inkml:trace>
  <inkml:trace contextRef="#ctx0" brushRef="#br4" timeOffset="54129.581">27586 17091 331 0,'0'6'666'0,"3"5"-25"0,-3-2 14 0,0 9 41 16,-4 1 0-16,-3 4-48 15,0 6-74-15,-2 2 25 0,-6 11-70 0,-1-1-19 16,-2 0-67-16,2 2-22 0,-2-2-42 16,-2-3-47-16,6-4-261 0,-2-6-71 0,4-1 0 15,-1-2 0-15,5-5 0 0,-4-1 0 16,5-4 0-16,0-1 0 0,1-3 0 0,-2-1 0 0,5 0 0 16,-1-2 0-16,1-2 0 15,0 0 0-15,0-2 0 0,-1-2 0 0,4-2 0 16,0 0 0-16,0 0 0 0,0 0 0 0,-3-14 0 0,6 5 0 15,1-2 0-15,-1-4 0 16,5 0 0-16,0-8 0 0,7-4 0 0,7-11 0 0,0 4 0 16,5-3 0-16,4 1 0 15,3 2 0-15,-3 0 0 0,6-1 0 0,-2 4 0 16,-1-1 0-16,-3 4 0 0,-2 5 0 16,-7 4 0-16,2 3 0 0,-3 2 0 0,-5 3 0 15,5 1 0-15,-8 3 0 0,3 0 0 16,-4 1 0-16,2 2 0 0,-7 4 0 0,4 0 0 0,-5 4 0 15,0 1 0-15,-5 1 0 16,2 3 0-16,-6 0 0 0,1 3 0 0,-7 2 0 16,-4 1 0-16,2 1 0 0,-6 0 0 15,1-1 0-15,-5-1 0 0,3 0 0 0,1-3 0 16,-4-1 0-16,1-1 0 0,5-3 0 16,-4-2 0-16,5 0 0 0,-3-2 0 0,4 0 0 15,0 0 0-15,2-1 0 0,0 1 0 0,1-2 0 16,0 1 0-16,3 0 0 0,7-1 0 15,-14 4 0-15,10-2 0 0,-2 3 0 0,3 1 0 16,0 4 0-16,2 2 0 0,-2 1 0 16,3 5 0-16,0 2 0 0,0 0 0 0,3 5 0 15,1 0 0-15,-1 1 0 0,4 1 0 16,2 1 0-16,-1 1 0 0,2-1 0 0,-3-6 0 16,4-1 0-16,2-2 0 0,1-2 0 15,1-2 0-15,-2-3 0 0,3-6 0 0,2-2 0 16,1-5 0-16,4-3 0 0,0-3 0 0,10-8-369 0,10-13-312 15,-3-4-448 1,0 0 50-16,1-2 100 0,-6-2 468 0</inkml:trace>
  <inkml:trace contextRef="#ctx0" brushRef="#br4" timeOffset="54422.129">28143 17458 2721 0,'27'-25'-11'0,"-4"5"85"0,-5 5 83 0,-1 4 122 15,-5 3 97-15,-2-1 78 16,-1 4 8-16,-2-2 37 0,1 3 11 16,-3-1 0-16,0 3-4 0,-5 2-29 0,0 0-8 15,0 0-37-15,0 14-156 0,-5-5-276 0,0 2 0 16,-6 4 0-16,0 2 0 0,0 2 0 15,-6 5 0-15,4 1 0 0,-1 0 0 0,-3 1 0 16,0-2 0-16,0 1 0 0,3-1 0 16,1-6 0-16,3 1 0 0,-1-1 0 0,4-4 0 0,1 2 0 15,5-3 0 1,-2-3 0-16,6 1 0 0,1 1 0 0,2-2 0 0,5 0 0 16,2-1 0-16,1-2 0 0,10 2 0 15,0-3 0-15,3-1 0 0,1 0 0 0,0-3 0 16,2 3 0-16,-2-4 0 0,-2 0 0 15,-2 1 0-15,-3-2 0 0,0-2 0 0,-4 1 0 16,0-1 0-16,-1-4 0 16,-5 2-648-16,-4-1-566 0,-7-1 157 0,0-2 66 0,-3 0 60 15,-8-3 127-15,1-2 134 0,-3-5 18 0,-8 0 68 16,0-1 14-16</inkml:trace>
  <inkml:trace contextRef="#ctx0" brushRef="#br4" timeOffset="54566.925">28240 17548 733 0,'-8'-10'782'16,"4"4"-101"-16,4 3-48 0,0 3-71 0,0 0 27 0,14-5 17 15,-5 5-2-15,6 0-38 0,5 0-53 16,1 2-14-16,11-1-100 0,0 2-31 0,-1-3-89 16,6 0-92-16,-3 0-117 0,-2 0-155 15,-5-1-198-15,3 1-313 0,-12-3-63 16,3-1-406-16,-4-2 82 0,-3 0 67 16,-5-3 90-16,-8 1 81 0,-2 0 131 0,-8-4 55 15,-5 0-7-15</inkml:trace>
  <inkml:trace contextRef="#ctx0" brushRef="#br4" timeOffset="54725.241">28341 17270 1150 0,'-11'-4'931'0,"5"0"-90"16,6 0-37 0,0 4-70-16,7-6-42 0,2 5-62 0,3-3-91 0,7 0-66 15,6 2-11-15,12-4-108 0,3 1-131 16,19-3-163-16,7 2-235 0,2 2-283 0,5-4-198 16,1 3-442-16,-3-1 59 0,-2 3 97 15,-4-1 108-15,-4 1 108 0,-9 0 79 0,-10 2 58 16,-8-1 53-16</inkml:trace>
  <inkml:trace contextRef="#ctx0" brushRef="#br4" timeOffset="54884.605">29497 17224 1388 0,'-1'13'864'0,"-9"1"-52"16,3 0-97-16,-6 1-12 15,-1 2-36-15,-6 6 88 0,-11 6-32 0,-7 5-94 0,0 0 19 16,-2 2-361-16,-1-2-287 16,-8 9 0-16,9-8 0 0,6-3 0 0,-1-2 0 0,8-6 0 15,8-5 0-15,0-2 0 0,6-3 0 16,3-2 0-16,-1-3 0 0,4-4-1225 0,1-2 44 15,2-4 105-15,4 1 149 0,-11-14 78 16,8 0 146-16,-2-2-64 0,0-4 70 0,2-8 124 16</inkml:trace>
  <inkml:trace contextRef="#ctx0" brushRef="#br4" timeOffset="55263.112">28990 17220 878 0,'8'-10'961'0,"2"1"-94"15,3 1-59-15,8 3-78 0,-1 0 26 0,4 1-56 0,6-2-101 16,6 3-48-16,4-1-30 15,7 1-55-15,-1 2-112 0,-2 0-354 0,24 3 0 0,-10 2 0 16,5-1 0-16,-7 6 0 0,-4 0 0 16,-11 0 0-16,-7 0 0 0,-3 1 0 15,-7 1 0-15,-4 0 0 0,-9 0 0 0,-1 3 0 16,-9-1 0-16,-1 1 0 0,-8 4 0 0,-5 0 0 16,-8 4 0-16,-13 9 0 0,-1-2 0 0,-8 0 0 15,1 3 0-15,-2-4 0 0,-1-1 0 16,6 0 0-16,0-2 0 0,12-4 0 0,4-5 0 15,5-2 0-15,2 1 0 16,1 1 0-16,4-4 0 0,4 1 0 0,4 0 0 0,3-1 0 16,3-3 0-16,7 1 0 0,4-2 0 15,7-3 0-15,11 0 0 0,5-3 0 0,6-2 0 16,0 1 0-16,2-2 0 0,-1 0 0 16,-4 0 0-16,1-3 0 0,-1 0 0 15,-12 2 0-15,2-2 0 0,-9 2 0 0,-4-3 0 16,0 0 0-16,-6 1 0 0,-4-1 0 0,-4 0-1080 15,-3-2-74-15,-10 1 66 16,3-3 132-16,-7 0 92 0,-6-3 93 0,-1-2 116 16,-2 1-12-16,-1-5 116 0</inkml:trace>
  <inkml:trace contextRef="#ctx0" brushRef="#br4" timeOffset="55440.771">29681 17416 1038 0,'27'-5'979'0,"-3"0"42"0,3 0-42 16,1 2-22-16,6 0 63 0,0-2-127 0,7-2-62 0,-3 3-358 15,-4-3-473-15,3 2 0 0,-9 0 0 16,1 1 0-16,-4-3 0 0,-4 2 0 0,-4 1 0 16,0-2 0-16,-6 1 0 0,-1 0 0 15,0-1 0-15,-6 2 0 0,-4-2-1125 16,0 1-118-16,-7-3 129 0,-4-1 94 0,-2 0 104 16,-8-3 120-16,3 0 84 0,-3-1 72 0</inkml:trace>
  <inkml:trace contextRef="#ctx0" brushRef="#br4" timeOffset="55592.158">29999 17126 1641 0,'3'-4'890'0,"-3"4"-74"0,14-2-38 16,-4 2-8-16,3 0-36 0,2 0-49 16,1 0-93-16,8 0-97 0,1 2-59 0,8-2-82 0,1 1-354 15,4 2 0-15,4 0 0 16,2 0 0-16,1 0 0 0,-2-1 0 0,0 1-287 0,-3-1-279 16,-6-3-119-16,2 2-481 0,-7-1 120 15,2-1 48-15,-2-2 131 0,-4 2 93 16,-5-1 51-16,1 0 72 0</inkml:trace>
  <inkml:trace contextRef="#ctx0" brushRef="#br4" timeOffset="56077.153">30829 17129 2155 0,'0'0'808'0,"-3"6"-89"16,3-6-45-16,-7 12 3 0,0-3-10 0,-6 2-1 0,1 4-22 15,-11 5-11-15,-7 9-93 0,-4 2-532 0,0 3-8 16,-2 1 0-16,2 1 0 16,-3 5 0-16,0-3 0 0,6 2 0 0,3-3 0 0,-2 1 0 15,6-4 0-15,7-6 0 16,0-4 0-16,7-4 0 0,-1-2 0 0,1-5 0 0,0 0 0 15,6-4 0-15,-2 1 0 0,1-7 0 16,4-1 0-16,1-2 0 0,0 0 0 0,12-23 0 16,-1 3 0-16,13-17 0 15,8-3 0-15,4-12 0 0,6 0 0 0,3-1 0 16,-3 1 0-16,0 1 0 0,2 4 0 16,-6 9 0-16,3 1 0 0,-3 3 0 0,5 8 0 0,-4 2 0 15,-5 8 0-15,-6 3 0 16,2 6 0-16,-4 5 0 0,-1 1 0 0,4 3 0 15,-3 3 0-15,3 7 0 0,-4 1 0 0,-6 3 0 0,-6 0 0 16,-1 5 0-16,-8 1 0 16,-7 2 0-16,-1 1 0 0,-16 14 0 0,-7-2 0 0,-2 2 0 15,-5 0 0-15,-3-3 0 16,0-2 0-16,3-2 0 0,-1 0 0 0,2-3 0 16,2 3 0-16,0-2 0 0,3-1 0 0,1-4 0 15,9-4 0-15,5-1 0 0,0 0 0 16,6 0 0-16,3-4 0 0,4 3 0 15,0-3 0-15,4 0 0 0,3-1 0 0,3-3 0 0,0 1 0 16,4-4 0-16,-1 0 0 16,0-4 0-16,-1-2 0 0,1 0 0 0,1-3 0 15,3 0 0-15,-3-4 0 0,-1 0 0 0,4-5-276 16,-7 2-1035-16,0-3 127 0,-2-2 116 16,-2 0 89-16,-2-3 189 0,2-2 9 0,-5-5 140 15,2-5-18-15</inkml:trace>
  <inkml:trace contextRef="#ctx0" brushRef="#br4" timeOffset="61064.964">4353 14729 353 0,'-7'-3'592'0,"7"3"-11"16,0 0-8-16,0 0-7 0,0 0-11 15,-9 0 11-15,9 0-34 0,0 0-7 0,-11 0 15 16,11 0-19-16,0 0-40 0,-13 3 14 0,13-3-41 15,-10 0 8-15,10 0-67 16,-12 0-395-16,6 1 0 0,6-1 0 0,-13 1 0 16,13-1 0-16,-14 1 0 0,14-1 0 0,-14 1 0 15,7-1 0-15,-4 0 0 0,11 0 0 16,-20 0 0-16,6 0 0 0,1 1 0 0,-1 2 0 16,-2-1 0-16,-2 0 0 0,1-1 0 0,-3 3 0 15,-1 0 0-15,1-3 0 0,-7 4 0 16,2-3 0-16,-2 3 0 0,-1-3 0 0,-3-1 0 15,1 4 0-15,-1-3 0 0,0 1 0 16,0 0 0-16,-2-1 0 0,2 0 0 0,0-2 0 0,0 1 0 16,0 2 0-16,-2-1 0 0,1-2 0 15,1 0 0-15,-3 2 0 0,1-1 0 0,2-1 0 16,-4 3 0-16,-3 0 0 16,-3 0 0-16,1-3 0 0,-2 5 0 0,-1-5 0 0,-1 2 0 15,-1-1 0-15,0 4 0 16,0-4 0-16,1-1 0 0,-4 0 0 0,7 1 0 0,-4-1 0 15,1 0 0-15,1 0 0 0,0 0 0 16,3 0 0-16,3 0 0 0,-5-1 0 16,4-1 0-16,-2-2 0 0,3 3 0 15,-5 1 0-15,1-1 0 0,0-1 0 0,-3-2 0 0,2 4 0 16,-2-3 0-16,3 1 0 0,-3 1 0 0,-1-2 0 16,4 0 0-16,-3-2 0 0,3 4 0 15,3 0 0-15,-6-1 0 0,6 1 0 0,0-2 0 16,1 2 0-16,6-1 0 15,-3 0 0-15,3 1 0 0,-3-3 0 0,7 4 0 0,-4 0 0 16,1-1 0-16,2-1 0 0,0-2 0 16,4 3 0-16,-3 0 0 0,2 0 0 0,-2-1 0 15,4-1 0-15,-5 2 0 0,1-3 0 16,3 3 0-16,-4-3 0 0,1 0 0 0,4 0 0 16,-5 0 0-16,4-2 0 15,-3 3 0-15,-1-2 0 0,5-1 0 0,-1 4 0 0,3-1 0 16,-3-3 0-16,0 3 0 0,1-3 0 0,2-1 0 15,0 1 0-15,-6 2 0 16,4-2 0-16,5-1 0 0,-6 3 0 0,4-3 0 0,-1 1 0 16,1 1 0-16,2-1 0 0,1-2 0 15,-4 1 0-15,2-1 0 0,1 0 0 0,1 0 0 16,-4-2 0-16,8 1 0 0,-4 1 0 16,-1-1 0-16,5 0 0 0,-4 1 0 0,3-2 0 15,1-3 0-15,-4 5 0 0,4 1 0 16,1-4 0-16,-1 1 0 0,-1 0 0 15,0-2 0-15,0 2 0 0,1 1 0 0,3-4 0 16,-4 3 0-16,4-1 0 0,0-2 0 0,-4 1 0 16,4 0 0-16,-1-3 0 0,1 2 0 0,1-2 0 0,1-2 0 15,-2 5 0-15,6-4 0 16,-2 4 0-16,0 1 0 0,2-3 0 0,-1 3 0 16,3 0 0-16,1-2 0 0,1 3 0 15,1 1 0-15,1-4 0 0,-1 5 0 0,6-4 0 16,-4-1 0-16,4 3 0 0,-1-2 0 15,5-1 0-15,-1 3 0 0,1-4 0 0,6 3 0 16,-4 3 0-16,5-6 0 0,-2 5 0 16,2 0 0-16,2 1 0 0,0-2 0 0,2 1 0 15,1 0 0-15,0 2 0 0,5 0 0 0,-3 0 0 16,2-1 0-16,0 4 0 0,-2-2 0 16,2-1 0-16,-1 3 0 0,-4-1 0 0,4 0 0 0,-4 1 0 15,-3 0 0-15,2 0 0 16,0 1 0-16,-4-1 0 0,4 2 0 0,-1 0 0 15,0-3 0-15,-2 4 0 0,1 0 0 16,2-1 0-16,0-2 0 0,-1 4 0 0,4-1 0 0,-3-1 0 16,0 1 0-16,2-3 0 15,-2 3 0-15,3 1 0 0,-4 0 0 0,1 0 0 16,0-1 0-16,-1 2 0 0,1-1 0 0,-1 0 0 0,-4 1 0 16,5 3 0-16,-3-3 0 15,2 1 0-15,-3-1 0 0,0-1 0 0,3 2 0 0,-1 1 0 16,0-1 0-16,2-2 0 0,0 1 0 15,-1 4 0-15,4-4 0 0,-4 0 0 0,1 1 0 16,2-2 0-16,-2 0 0 16,0 0 0-16,2 4 0 0,-1-3 0 0,-1-1 0 0,1 0 0 15,-1 2 0-15,0-1 0 16,2-1 0-16,-2 0 0 0,0 3 0 0,3-2 0 0,-1-1 0 16,1 0 0-16,-2 0 0 0,4 2 0 15,5-1 0-15,-3-1 0 0,2 1 0 16,1 2 0-16,0-1 0 0,3-1 0 0,-3-1 0 0,3 0 0 15,0 1 0-15,7-3 0 0,-3 0 0 16,3-1 0-16,-7 2 0 0,3 1 0 0,1-3 0 16,3 3 0-16,0-4 0 15,-3 1 0-15,3-2 0 0,0 3 0 0,-3 0 0 16,2-4 0-16,1 5 0 0,-3-1 0 16,0-2 0-16,-5 1 0 0,1 2 0 0,0-3 0 0,-1 3 0 15,0-1 0-15,1-1 0 0,4-1 0 16,0 1 0-16,-5 2 0 0,6-5 0 15,-1 4 0-15,-5-1 0 0,-2 3 0 16,3 0 0-16,-3-3 0 0,0 2 0 0,0-4 0 16,2 4 0-16,-2 0 0 0,-3 0 0 0,3 1 0 0,-1 0 0 15,-3 0 0-15,1-1 0 0,3-1 0 16,-3 0 0-16,-2 2 0 0,2 0 0 0,2-1 0 16,1-2 0-16,-3 2 0 15,2-2 0-15,1 2 0 0,0 0 0 0,0 0 0 16,2-2 0-16,-2 0 0 0,0 2 0 15,0 1 0-15,0-1 0 0,0 1 0 0,-1 0 0 16,1 0 0-16,-3-2 0 0,2 2 0 0,-5 0 0 16,5-1 0-16,-3 1 0 0,-2 0 0 15,2-3 0-15,-3 3 0 0,2 0 0 0,5-1 0 16,-3-1 0-16,0 1 0 0,2 0 0 0,-2-2 0 16,2 3 0-16,-2-2 0 0,-1 1 0 0,-4 1 0 15,5 0 0-15,-4-1 0 0,3 0 0 16,-5 1 0-16,1-4 0 0,1 4 0 0,0 0 0 15,0-1 0-15,3 1 0 16,-6 0 0-16,2 0 0 0,1-1 0 0,0 0 0 0,0 1 0 16,0-3 0-16,0 5 0 15,0-4 0-15,0 4 0 0,-1-4 0 0,-1 2 0 0,2 0 0 16,3 0 0-16,-4-2 0 0,2 2 0 16,-1 0 0-16,3 0 0 0,-3 0 0 15,0 0 0-15,3 0 0 0,-3 0 0 0,0 0 0 0,0 0 0 16,0 0 0-16,-1 0 0 0,1 0 0 15,1 0 0-15,-5 2 0 0,4-2 0 0,0 2 0 16,-3-1 0-16,2 0 0 16,1-1 0-16,0 0 0 0,0 1 0 0,0-1 0 0,-3 1 0 15,3 3 0-15,0-4 0 16,0 1 0-16,-4 0 0 0,4 0 0 0,-3-1 0 0,2 2 0 16,-2-2 0-16,3 0 0 0,-7 3 0 15,4-2 0-15,-1-1 0 0,-4 1 0 0,2 2 0 16,-5-3 0-16,5 3 0 0,-5-2 0 0,2 1 0 0,1-1 0 15,1-1 0 1,0 6 0-16,-3-4 0 0,0-1 0 0,0 3 0 0,2-2 0 16,-2 1 0-16,-3 2 0 0,3-3 0 15,-1 5 0-15,0-1 0 0,1-1 0 0,-4 2 0 16,4 2 0-16,-7 0 0 16,0-2 0-16,2 3 0 0,-1 1 0 0,-1 0 0 0,-1 0 0 15,1 4 0-15,-4-2 0 16,2-2 0-16,-5 4 0 0,0 1 0 0,0 2 0 0,-4 1 0 15,3-1 0-15,-5 6 0 0,2-1 0 16,-8 5 0-16,1 0 0 0,1-2 0 16,-1 2 0-16,-2 3 0 0,-1-4 0 0,0 0 0 0,0 1 0 15,-9 7 0-15,6-7 0 0,-7 10 0 16,3-9 0-16,4-4 0 0,-4-1 0 16,1-1 0-16,3-1 0 0,-4-1 0 0,8-5 0 15,-5 0 0-15,1 0 0 0,4-4 0 16,0 1 0-16,-1-4 0 0,3 1 0 15,0-1 0-15,-2 0 0 0,3-2 0 0,-1 1 0 0,1-2 0 16,1-2 0-16,1 3 0 16,-2-1 0-16,3-3 0 0,-2 2 0 0,1-1 0 15,1 0 0-15,0-1 0 0,1-2 0 0,-2 3 0 16,2-2 0-16,-1-1 0 0,7-1 0 16,-20 0 0-16,10 0 0 0,-1 0 0 0,-3 0 0 15,-2-1 0-15,1 1 0 0,-4-1 0 0,-2 0 0 16,0 2 0-16,-3-6 0 0,0 4 0 0,0 1 0 15,0 0 0-15,-3-1 0 16,3 0 0-16,-3-4 0 0,0 4 0 0,0-2 0 0,2-2 0 16,-5 2 0-16,2-4 0 15,0 4 0-15,1-3 0 0,-4 3 0 0,1-1 0 0,2-3 0 16,-6 2 0-16,3-3 0 0,-3-1 0 16,-3 2 0-16,3-2 0 0,0 1 0 0,0-4 0 15,0 2 0-15,-2 0 0 0,-11-5 0 0,6 3 0 16,6 0 0-16,-12 0 0 15,6 3 0-15,3 2 0 0,0-1 0 0,-2 0 0 16,2 2 0-16,-6 5 0 0,-1-1 0 0,0 0 0 16,1 2 0-16,-4 0 0 0,-16 3 0 0,2-1 0 15,1 2 0-15,2 1 0 16,9 0 0-16,5-3 0 0,-11 6 0 0,2-1 0 0,7 0 0 16,9-3 0-16,0 3 0 15,0-2 0-15,0 0 0 0,8-1 0 0,2-1 0 0,1 3 0 16,7-5 0-16,0 0 0 0,6-1 0 15,0 6 0-15,0-6 0 0,1 3 0 0,3-3 0 16,0 0 0-16,-1 1 0 0,4-1 0 0,1 4 0 0,6-4 0 16,0 0 0-16,-7 2-868 15,7-2-275-15,-8 1 22 0,8-1 135 0,-7 8 92 16,1-2 38-16,-1 1 107 0,-4-2 64 16</inkml:trace>
  <inkml:trace contextRef="#ctx0" brushRef="#br0" timeOffset="69000.228">3125 10858 167 0,'-6'-3'771'0,"2"-1"-30"0,-2-3 3 0,-4 3-51 0,2-3-30 16,-4 0-1-16,1-1-47 0,-3 1 18 15,-3-2-38-15,0 0-51 0,-1-1 37 0,-4 3-53 16,0-1-274-16,-2 0-254 0,-3 0 0 16,-7 3 0-16,-1-1 0 0,-2 1 0 15,-6 2 0-15,-2 3 0 0,0 0 0 16,-16 6 0-16,-1-2 0 0,1 4 0 0,3 1 0 0,0 0 0 15,3 4 0-15,2-3 0 16,10 3 0-16,-5-1 0 0,13 2 0 0,2-3 0 0,8-2 0 16,-1 5 0-16,5-3 0 0,0 4 0 15,5 0 0-15,2-2 0 0,3 4 0 16,5-2 0-16,3 1 0 0,5 2 0 0,5-2 0 16,3 2 0-16,8 5 0 0,12 3 0 0,8 4 0 15,2-2 0-15,9-2 0 0,3 2 0 16,15 2 0-16,5 0 0 0,0-3 0 0,6 3 0 15,0-4 0-15,5-2 0 0,3-4 0 0,0 3 0 16,3-6 0-16,6-1 0 16,1 0 0-16,9-6 0 0,-1 0 0 0,4-3 0 0,-1-1 0 15,-2-2 0-15,1 2 0 0,3-5 0 16,-1-1 0-16,0 2 0 0,-3-1 0 0,-1 2 0 16,-5-3 0-16,-14 0 0 0,-6 0 0 0,3-3 0 0,-3 0 0 15,-1 3 0 1,1-1 0-16,-1 0 0 0,-2-4 0 0,-2 5 0 0,-2-1 0 15,-3-3 0-15,-7 0 0 0,-12 2 0 16,-5-3 0-16,-4 4 0 0,-7-1 0 0,-3 1 0 16,-3-3 0-16,-1 3 0 0,-6 1 0 15,-5-2 0-15,-1 1 0 0,1 0 0 0,-2 1 0 16,-4-1 0-16,-3-2 0 16,0 2 0-16,-7 1 0 0,13-1 0 0,-13 1 0 0,4-2 0 15,-4 2 0-15,0 0 0 0,0 0 0 0,0 0-846 16,0 0-397-16,-28 8 70 15,16-7 112-15,1 2 216 0,0-2 104 0,-2 3 0 0,2-1 86 16,1-1 55-16</inkml:trace>
  <inkml:trace contextRef="#ctx0" brushRef="#br0" timeOffset="73235.236">30087 10797 256 0,'0'0'399'0,"0"0"-19"0,0 0-4 0,0 0-15 16,0 0 56-16,0 0-26 0,0 0-34 15,0 0 8-15,0 0-52 0,0 0-19 0,0 0 22 0,0 0-14 16,-9 8-19-16,9-8-52 0,0 0 18 0,0 0-25 16,0 0 32-16,0 0-36 0,0 0-23 15,0 0-3-15,0 0-4 0,0 0 15 0,0 0-38 16,0 0 34-16,0 0-15 15,0 0-25-15,0 0-31 0,0 0-15 0,10-14 27 0,-2 8-60 16,1-3 26-16,1 1-26 16,0-2-41-16,8-1-41 0,-2-4 0 0,5-6 0 15,0 2 0-15,10-8 0 0,3-3 0 0,-3 1 0 16,3-2 0-16,0-2 0 0,0 2 0 16,3 0 0-16,2-7 0 0,1 4 0 15,-2-1 0-15,10-12 0 0,-1 4 0 0,5-1 0 16,1-5 0-16,-1 1 0 0,3-1 0 0,3-1 0 0,0-1 0 15,1-1 0-15,4-5 0 16,2 2 0-16,-2-4 0 0,7 3 0 0,-2-5 0 0,3 1 0 16,-3 1 0-16,4-2 0 15,0-3 0-15,-4-1 0 0,0 0 0 0,-3 2 0 0,-3-2 0 16,-1 0 0-16,-6-2 0 16,0 2 0-16,-4-1 0 0,0 1 0 0,-7-4 0 15,-2 2-23-15,-1-2-74 0,-1 2 1 0,-3-6 2 16,-3 4 20-16,-2-3-27 0,-4 2-10 15,3-3 21-15,-4 4 20 0,-1-5 21 16,-4 1 5-16,2-2-5 0,-4 1-22 0,0 2 19 0,-5-2 75 16,1-1-42-16,-5 13-33 0,-4-4 18 0,1 4 12 15,-6-4-4-15,1 0-7 16,-3-2 44-16,-3 1-41 0,-4-15-18 0,-3 4 29 16,-4-1-15-16,1 2 1 0,-5 2-16 15,-1 2 16-15,1 0-1 0,-6 2 5 0,1-3 14 0,0 5 4 16,-6-4-4-16,-2 4 33 15,2-2-10-15,-4 1 22 0,2 4-23 0,-3-1 4 0,-2 1 4 16,-3 2 22-16,1 3 41 0,-2-3-25 16,-2 2 6-16,4-2 23 0,-5 4-30 15,1-4 15-15,3 7-18 0,-4-1-8 16,-1 4 26-16,3-5-26 0,3 2 67 0,-3 6-53 0,7 6-2 16,3 0-1-16,-3-7 15 0,-4-2 26 0,8 10-52 15,2-1-4-15,-2-2-4 16,2 3-18-16,4-4 11 0,-3 5 19 0,5-3 11 15,-4 1-45-15,5-2-7 0,1 2 52 16,0 5-53-16,2-1 27 0,0 1-7 0,5 5-23 0,0 5 0 16,2-1 0-16,1 1 0 15,2-2 0-15,-1 3 0 0,-4-3 0 0,6 1 0 0,0 2 0 16,-1-2 0-16,-1 4 0 0,7-1 0 16,-6 2 0-16,5-1 0 0,-5 1 0 15,5 2 0-15,-1 0 0 0,1-2 0 0,-1 3 0 0,-2-1 0 16,3 2 0-16,2 1 0 15,-6 0 0-15,4 4 0 0,0-2 0 0,2 2 0 0,-2 3 0 16,0-2 0-16,0 2 0 16,2 0 0-16,0 2 0 0,-4 2 0 0,5 1 0 15,-3-2 0-15,2 3 0 0,0 2 0 16,-2-2 0-16,0 1 0 0,3-1 0 0,0 2 0 16,-3-1 0-16,3 3 0 0,-1-3-429 15,1 0-792-15,-1-1 130 0,-1 0 71 0,-1-1 123 16,-3 1 89-16,2 0 48 0,-5-4 135 0,0 3-12 15,-1-4 105-15</inkml:trace>
  <inkml:trace contextRef="#ctx0" brushRef="#br0" timeOffset="74081.803">30269 1939 327 0,'7'-4'845'15,"-4"2"-14"-15,-3 2-38 0,6-5-4 16,-6 5-30-16,0 0-25 0,0 0-38 0,0 0-15 16,0 0-89-16,0 0-18 0,-9 23-4 15,-8-1-570-15,-10 10 0 0,-4 5 0 0,-17 13 0 0,2 4 0 16,-9 3 0-16,0 3 0 0,-2 2 0 16,-4 0 0-16,3 1 0 0,4-3 0 15,2-1 0-15,0-7 0 0,7-2 0 0,9-11 0 0,1-3 0 16,8-4 0-16,4-5 0 15,5-9 0-15,5-3 0 0,2-2 0 0,1-2 0 0,5-2 0 16,-3-4 0-16,8-4 0 16,0-1 0-16,6-17 0 0,8-8 0 0,13-15 0 15,18-19 0-15,6-6 0 0,10-4 0 16,18-17 0-16,-11 18 0 0,13-20 0 0,-16 24 0 0,-5 4 0 16,-2 1 0-16,-4 5 0 15,-3 4 0-15,-5 5 0 0,-12 12 0 0,-1 1 0 0,-8 8 0 16,-5 6 0-16,-3 2 0 0,-3 3 0 0,-1 1 0 15,-2 2 0-15,-2 0 0 16,-1 2 0-16,-1 2 0 0,-1-1 0 0,1 3 0 0,-2 2 0 16,-5 2 0-16,0 0 0 0,13 9 0 15,-7 1 0-15,-3 5 0 0,-2 5 0 0,-1 6 0 16,0 5 0-16,-4 19 0 16,1 6 0-16,-2 6 0 0,-6-1 0 0,1 2 0 15,-1 13 0-15,3-13 0 0,3-1 0 16,-4-1 0-16,3 0 0 0,2-4 0 0,0 2 0 0,1-3 0 15,3-11 0-15,0-4 0 16,0-3 0-16,3-2 0 0,-3-1 0 0,3-8 0 16,-3-2 0-16,1-3 0 0,-1-5 0 0,0-3 0 15,-1-2 0-15,1-5 0 0,-3-2 0 16,3-5 0-16,0 0 0 0,-9-19-533 0,2 4-666 16,2-4 79-16,-8-2 163 0,-3-4 48 15,-5 0 83-15,-7-6 66 0,-6 0 68 0,0-1 85 0,-3 5 78 16</inkml:trace>
  <inkml:trace contextRef="#ctx0" brushRef="#br0" timeOffset="74288.011">29719 2509 368 0,'12'-3'1225'0,"0"3"-250"16,4-1-66-16,5-2-68 16,7 2-92-16,9-2-42 0,4-1 49 0,17-4-90 15,0 2-51-15,-6 2-235 0,-8 0-380 16,-1 1 0-16,-4 0 0 0,2 0 0 0,-7 0 0 0,7 2 0 15,-8-2 0 1,-1 2 0-16,-4-1 0 0,3 2 0 0,-7 0-444 0,-1 3-833 16,-3 0 112-16,0-2 93 0,-7 1 122 15,-5 3 113-15,-4-1 140 0,5 1-6 0,-8 0 141 16</inkml:trace>
  <inkml:trace contextRef="#ctx0" brushRef="#br5" timeOffset="102048.672">23583 1348 450 0,'3'-4'644'0,"3"-1"-7"0,-5 2 37 15,-1 3-64-15,6-6-18 0,-6 6-18 16,3-6 14-16,-3 6-18 0,1-3-27 0,-1 3-77 16,0 0 40-16,4-7-22 0,-4 7-82 0,0-4-4 15,0 4-345-15,0 0-53 0,0 0 0 16,0 0 0-16,0 0 0 0,0 0 0 0,-14 12 0 15,4 1 0-15,-5 5 0 0,-4 7 0 16,-6 10 0-16,-5 5 0 0,-4 3 0 0,3-1 0 0,-3 1 0 16,0-1 0-16,3 1 0 15,-11 7 0-15,2 0 0 0,9-10 0 0,-3 0 0 16,3 0 0-16,0-1 0 0,0-4 0 16,1-3 0-16,9-5 0 0,4-7 0 0,0 0 0 15,3-6 0-15,0 0 0 0,7-1 0 16,-3-3 0-16,0-1 0 0,3-1 0 0,4 0 0 0,0 1 0 15,3-3 0 1,0 0 0-16,3 0 0 0,3 2 0 0,4-2 0 0,5-1 0 16,1 0 0-16,8-3 0 0,0 1 0 0,4-1 0 0,6-4 0 15,-3 0 0 1,0 0 0-16,3 1 0 0,0-2 0 0,3 0 0 0,1-1 0 0,0 1 0 16,2 0 0-16,-2-1 0 15,0 0 0-15,-4 2 0 0,-3-2 0 0,0 1 0 16,0 1 0-16,-1-1 0 0,-2 1 0 15,-8 1 0-15,1-2 0 0,-4 2 0 0,-1-1 0 16,-5 1 0-16,3 1 0 0,-4-2-764 16,-1-1-531-16,-7-2 230 0,1 0 67 0,-3 5 75 0,-8-13 70 15,1 4 93-15,-2-5 235 16,-9 0-119-16</inkml:trace>
  <inkml:trace contextRef="#ctx0" brushRef="#br5" timeOffset="102321.07">23463 1760 547 0,'-3'-4'741'0,"6"-1"-67"0,-3 0-79 16,3 0 68-16,1 0 26 0,2-1-19 16,0 1-97-16,2 0 27 0,6-2-83 0,3 1-33 0,7 0-3 15,-1 0-38-15,5-2-37 16,6 1-298-16,3-1-108 0,5 0 0 0,-2 4 0 15,-2-3 0-15,4 1 0 0,-5 1 0 16,0 1 0-16,-9 1 0 0,3-1 0 0,-4 0 0 16,1 2 0-16,-7 0 0 0,1-1 0 15,-4 0 0-15,2-1-175 0,-3 1-578 0,-6-4-62 0,2 1-283 16,-3-2 89-16,-6 1 78 0,-1-3 104 0,-3 2 90 16,-3-3 141-16,-4 2 5 15,0-4 17-15</inkml:trace>
  <inkml:trace contextRef="#ctx0" brushRef="#br5" timeOffset="103417.156">23534 1280 7 0,'-6'-3'625'0,"6"3"46"15,-7-4 32-15,7 4-25 0,-6-3-64 16,6 3 1-16,0 0-79 0,-8-3-45 16,8 3-70-16,0 0-26 0,0 0 36 0,0 0-21 0,0 0-23 15,0 0-33-15,0 0 0 0,41 4-71 16,-21-2-67-16,8-1-216 0,6 1 0 0,11 0 0 15,18 0 0-15,0-1 0 0,2-1 0 16,0 0 0-16,-3 1 0 0,2-1 0 0,-12 2 0 16,-5-1 0-16,-5 1 0 0,-1-1 0 15,-1 0 0-15,-6 1 0 0,-3-1 0 0,0-1 0 16,-4 2 0-16,-3-1 0 0,-3-1 0 16,-4 1 0-16,1 0 0 0,-5 0 0 0,1 1 0 15,-1-1 0-15,-2-1 0 0,-1 1 0 0,-3-1 0 16,3 0 0-16,-3 1 0 0,-7-1 0 15,0 0 0-15,16-1 0 0,-16 1 0 0,7-1 0 16,-7 1 0-16,0 0 0 0,11 0 0 16,-11 0 0-16,0 0 0 0,0 0 0 0,0 0 0 15,13 0 0-15,-13 0 0 0,0 0 0 16,0 0 0-16,0 0 0 0,0 0 0 0,7-1 0 0,-7 1 0 16,0 0 0-16,0 0 0 15,0 0 0-15,0 0 0 0,0 0 0 0,11 1 0 16,-11-1 0-16,0 0 0 0,0 0 0 0,0 0 0 0,0 0 0 15,0 0 0-15,0 0 0 16,0 0 0-16,0 0 0 0,0 0 0 0,0 0 0 0,0 0 0 16,0 0 0-16,0 0 0 0,0 0 0 15,0 0 0-15,0 0 0 0,0 0 0 0,0 0 0 16,0 0 0-16,0 0 0 16,0 0 0-16,0 0 0 0,0 0 0 0,6-4 0 0,-6 4 0 15,0 0 0-15,0 0 0 16,0 0 0-16,0 0 0 0,0 0 0 0,0 0 0 0,0 0 0 15,0 0 0-15,0 0 0 0,0 0 0 16,0 0 0-16,0 0 0 0,0 0 0 0,0 0 0 16,0 0 0-16,0 0 0 0,0 0 0 15,0 0 0-15,0 0 0 0,0 0 0 0,0 0 0 16,0 0 0-16,0 0 0 0,0 0 0 0,0 0 0 16,0 0 0-16,0 0 0 0,0 0 0 15,0 0 0-15,0 0 0 0,0 0 0 0,0 0 0 16,0 0 0-16,0 0 0 15,0 0 0-15,0 0 0 0,0 0 0 0,0 0 0 16,0 0 0-16,0 0 0 0,0 0 0 0,0 0 0 16,0 0 0-16,0 0 0 0,0 0 0 0,0 0 0 15,0 0 0-15,0 0 0 0,0 0 0 16,0 0 0-16,0 0 0 0,0 0 0 0,0 0 0 16,0 0 0-16,0 0 0 0,0 0 0 15,0 0 0-15,0 0 0 0,0 0 0 0,0 0 0 16,0 0 0-16,0 0 0 0,0 0 0 15,0 0 0-15,0 0 0 0,0 0 0 16,0 0 0-16,0 0 0 0,0 0 0 0,0 0 0 0,0 0 0 0,0 0 0 16,0 0 0-1,0 0 0-15,0 0 0 0,0 0 0 0,0 0 0 0,0 0 0 0,0 0 0 16,0 0 0-16,0 0 0 16,0 0 0-16,0 0 0 0,0 0 0 0,0 0 0 15,-11-9 0-15,11 9 0 0,0 0 0 16,0 0 0-16,0 0 0 0,-9-4 0 0,9 4 0 15,-3-3 0-15,3 3 0 0,-4-4 0 16,4 4 0-16,0 0 0 0,-3-6 0 0,3 6 0 16,0 0-1166-16,-3-7-70 0,3 7 149 0,0 0 85 0,6-7 176 15,-2 5 33-15,2-1 93 16,5-2 41-16,2 2 126 0</inkml:trace>
  <inkml:trace contextRef="#ctx0" brushRef="#br5" timeOffset="104085.446">26078 1272 573 0,'0'0'826'0,"0"0"20"16,0 0-46-16,0 0-14 15,0 0-45-15,3-5-41 0,-3 5 3 0,0 0-40 16,0 0-45-16,0 0-56 0,-6-8-189 16,6 8-373-16,-4-6 0 0,4 6 0 0,-4-7 0 0,-2 2 0 15,5-1 0-15,-2-2 0 16,-3 1 0-16,-1-1 0 0,-4-3 0 0,1-1 0 15,-7-3 0-15,-3 3 0 0,-5 0 0 16,-8-1 0-16,-2 2 0 0,-19 1 0 0,10 6 0 16,2-1 0-16,-5 5 0 0,2 3 0 0,-14 3 0 0,5 5 0 15,0 6 0-15,5 2 0 0,5 4 0 16,3 4 0-16,3 5 0 0,7 1 0 16,4 3 0-16,7 5 0 0,9-5 0 15,5-2 0-15,2 3 0 0,11 13 0 0,10-2 0 0,8-1 0 16,12 6 0-16,4 0 0 15,10-6 0-15,-3 2 0 0,3-7 0 0,-10-6 0 0,-3-2 0 16,0-2 0-16,-14-7 0 0,-4-5 0 16,-3-5 0-16,-10 0 0 0,-1-2 0 15,-9-3 0-15,-7-1 0 0,-4 2 0 16,-9-2 0-16,-13-3 0 0,-7-4 0 0,-19 1 0 16,-3-6 0-16,-3 0 0 0,3-2 0 0,-7-3 0 15,4-1 0-15,3-2 0 0,7 0 0 16,2-2 0-16,2 2 0 0,13 3 0 15,7-1 0-15,7 3 0 0,6-2 0 0,1 3 0 16,2 0 0-16,5 1 0 0,2 1 0 0,4 0 0 16,4-1 0-16,3 4 0 0,0 0 0 15,14-7 0-15,-1 7 0 0,5-2 0 0,7 0 0 16,-2 1 0-16,1-1-697 0,-3 0-472 0,2 1 75 16,-3 0 18-16,-6-2 189 0,-3 0 31 15,-1 1 149-15,0-1-23 0,0 0 123 16</inkml:trace>
  <inkml:trace contextRef="#ctx0" brushRef="#br5" timeOffset="104737.218">24133 2120 37 0,'5'3'528'0,"-5"-3"-25"16,0 0 18-1,0 0-18-15,0 0-8 0,1 5 71 0,-1-5-34 0,0 0 27 16,0 0-49-16,0 7-15 0,0-7-11 16,0 0-67-16,0 0 8 0,-1 6-38 15,-4-2-60-15,1 1-10 0,1 0-30 0,-1 0-42 16,1-1-192-16,0 2-53 0,2-1 0 0,1-5 0 16,-3 8 0-16,3-5 0 15,0-3 0-15,0 7 0 0,0-7 0 0,7 2 0 0,-7-2 0 16,0 0 0-16,17-7 0 15,-13 5 0-15,2-1 0 0,-6 3 0 0,10-6 0 16,-10 4 0-16,5-2 0 0,-5 4 0 0,3-4 0 0,-3 4 0 0,0 0 0 16,0 0 0-1,0-7 0-15,0 7 0 0,0 0 0 0,0 0 0 0,0 0 0 16,0 0 0-16,0 0 0 0,13 2 0 16,-13-2 0-16,13 1-753 0,2-1-356 0,-2-1 18 15,8-2 119-15,6-3 45 0,-3 1 112 16,2 1 81-16,-1-2 1 0,2 1 193 15</inkml:trace>
  <inkml:trace contextRef="#ctx0" brushRef="#br5" timeOffset="105419.156">26584 2089 301 0,'-4'3'689'0,"-2"0"29"0,6-3 20 16,-7 3-87-16,7-3-10 0,-6 2-42 0,6-2-26 15,-8 2-29-15,8-2-19 0,-4 4-11 0,4-4-38 0,-6 3-70 16,6-3-41-16,0 0-41 16,-7 1-197-16,7-1-127 0,-3 4 0 0,3-4 0 0,0 0 0 15,-4 6 0-15,4-6 0 16,-7 2 0-16,7-2 0 0,-3 4 0 16,3-4 0-16,-2 4 0 0,2-4 0 0,0 0 0 15,0 0 0-15,-8 3 0 0,8-3 0 0,0 0 0 16,0 0 0-16,0 0 0 15,0 0 0-15,0 0 0 0,0 0 0 0,-7 2 0 0,7-2 0 16,0 0 0-16,0 0 0 0,-14 0 0 16,10 2 0-16,-5 0 0 0,-2 5 0 0,-2-1 0 15,3 2 0-15,-2 1 0 0,3-2 0 16,-1 0 0-16,2-2 0 0,5 1 0 0,-2-2 0 16,0 1 0-16,2 1 0 0,3-6 0 15,-2 5 0-15,2-5 0 0,-5 6 0 0,5-6 0 16,-4 5 0-16,4-5 0 0,-3 5 0 15,3-5 0-15,-7 5 0 0,4-3 0 0,-1 2 0 16,-3 3 0-16,-3 1 0 0,3 3-213 0,0 0-1053 16,-2 2 68-16,-2-1 129 0,4 1 120 15,-3 2 81-15,-1-1 97 0,4 3 124 0,-6 2 21 16,-1 1 105-16</inkml:trace>
  <inkml:trace contextRef="#ctx0" brushRef="#br5" timeOffset="106965.546">23928 13423 70 0,'6'-16'656'0,"1"1"25"0,1 3-11 0,-2 0-30 0,-1 2 90 16,-3 3-26-16,1 2-64 0,0 0-33 15,-3-2-4-15,3 3-18 0,-2 0-68 16,-1 4-51-16,3-8-57 0,-3 8-196 0,0-4-213 16,0 4 0-16,0 0 0 0,0 0 0 15,0 0 0-15,0 0 0 0,-10 20 0 0,3-3 0 16,-3 3 0-16,-7 6 0 0,-4 11 0 16,-2 8 0-16,-1-3 0 0,-4 5 0 0,-2-1 0 0,-4 8 0 15,6-6 0-15,0-6 0 0,1 5 0 16,3-6 0-16,1-3 0 0,-1 1 0 15,9-6 0-15,-1-6 0 0,2-1 0 16,4-2 0-16,0-2 0 0,3-2 0 0,-4-2 0 0,5-3 0 16,2 2 0-16,1-5 0 15,3 1 0-15,0-4 0 0,3 3 0 0,4 0 0 0,3-2 0 16,8 3 0-16,5-1 0 0,5-1 0 16,9 0 0-16,11 0 0 0,7 4 0 15,3-5 0-15,0 4 0 0,-3-3 0 0,-1 2 0 0,1-2 0 0,-3-2 0 16,-12 2 0-1,-3-3 0-15,-9-3 0 0,-1 3 0 0,-3-3 0 0,-2-1 0 16,-6-3 0-16,2 3 0 0,-5-2 0 16,1-1 0-16,-4 0 0 0,0 2 0 0,-2-6 0 15,-2 1 0-15,1-1 0 16,-1-5 0-16,-2 0 0 0,-1-4 0 0,1 2-928 0,-4-1-341 16,3-1 185-16,-10-1 57 15,3 0 107-15,-5 1 97 0,-1 3 97 0,-1-4 138 0,-2 5-41 16</inkml:trace>
  <inkml:trace contextRef="#ctx0" brushRef="#br5" timeOffset="107344.943">23853 13821 275 0,'-5'-3'748'0,"5"3"4"0,-6-9 12 0,6 9-57 0,-3-4-89 0,3 4-37 16,0-5-60-16,0 5-11 15,0 0 4-15,6-7 0 0,5 6-45 0,2 0-41 16,5-1-26-16,2-3-14 15,11 3-388-15,-1-1 0 0,1 0 0 0,3 0 0 0,0 1 0 0,1-1 0 16,-4 0 0 0,0-3 0-16,-5 5 0 0,2-2 0 0,-7-1 0 0,-1 3 0 15,-3 1 0-15,-3-3 0 0,-4 2 0 16,0-3 0-16,-2 3 0 0,-2 0 0 0,-6 1-146 16,0 0-542-16,-3-8-541 0,3 8 82 15,-21-7 90-15,4 3 118 0,-3-2 124 0,-4-2 85 16,-4-2 19-16,-1-3 86 0</inkml:trace>
  <inkml:trace contextRef="#ctx0" brushRef="#br5" timeOffset="107685.449">23839 13350 171 0,'0'0'655'0,"-4"-8"0"16,4 8 23-16,-3-8-41 0,3 6 29 0,0 2-48 15,-3-6-26-15,3 6-37 0,0 0 7 16,3-8 30-16,3 8 7 0,4-3-36 0,5-4-53 0,6 5-372 16,8-4-138-16,7-2 0 15,4 0 0-15,15 0 0 0,3 0 0 0,-4-3 0 16,4 2 0-16,-1 2 0 0,-4-1 0 16,-6 5 0-16,-8-1 0 0,1 0 0 0,-8 0 0 15,-2 1 0-15,4 0 0 0,-6-1 0 0,-1 2 0 0,-7 2 0 16,1-1 0-16,-3-3 0 15,-2 4 0-15,-2-1 0 0,-1-1 0 0,-3 2 0 0,1-1 0 16,-4 1 0-16,3 1 0 16,-2 1 0-16,3 0 0 0,1 4 0 0,-1 1 0 15,5 0-935-15,-2 1-242 0,3 4 105 16,0-2 156-16,0 6 41 0,0 6 4 0,-3 2 208 0,3 3 60 16,7 12 63-16</inkml:trace>
  <inkml:trace contextRef="#ctx0" brushRef="#br5" timeOffset="108354.194">25124 14514 182 0,'-7'-8'406'15,"3"3"48"-15,4 5 19 0,-3-9 7 0,0 6-7 16,1-3 7-16,-3 2-33 0,2-2 26 0,-1-1-52 0,-2 6 44 16,2-5-33-16,0 4 0 15,4 2-26-15,-6-6-19 0,2 5-7 0,4 1-38 16,0 0-18-16,-13 0-26 0,13 0-37 16,-8 6-86-16,2-4-175 0,3 5 0 0,-1-6 0 15,1 6 0-15,0-1 0 0,3-6 0 16,-1 5 0-16,1-5 0 0,0 0 0 0,10 3 0 0,-10-3 0 15,14-8 0-15,-4 0 0 16,0 2 0-16,-3-2 0 0,1-1 0 0,-2 3 0 16,-2-2 0-16,-1 4 0 0,-3-3 0 15,3 2 0-15,-3-4 0 0,0 9 0 0,-6-8 0 16,3 3 0-16,2 0 0 0,-2 1 0 16,0-1 0-16,3 5 0 0,3-11 0 0,4-1-794 15,6 4-445-15,5-6 174 0,4-3 108 0,0 0 78 0,5-3-7 16,1 5 108-16,6-12 104 15,3 1 64-15</inkml:trace>
  <inkml:trace contextRef="#ctx0" brushRef="#br5" timeOffset="108790.389">26235 13283 603 0,'3'-3'707'16,"-3"3"-40"-16,0 0-8 0,0 0-4 15,0 0 11-15,-3 16-10 0,-3 2-1 0,-5 8-4 16,-3 14 8-16,-6 9 30 0,-8 12-52 0,1 5-350 16,-7 7-287-16,-1 3 0 0,-2 2 0 15,-2 7 0-15,-1-2 0 0,3-5 0 0,6-2 0 16,0-5 0-16,4-5 0 0,4-2 0 0,8-14 0 16,-1-5 0-16,5-5 0 0,4-10 0 15,0-1 0-15,1-6 0 0,2 0 0 0,2-6 0 0,0-1 0 16,-1-3 0-16,3-4 0 0,0-2 0 15,3-1 0-15,0-4 0 0,-3-2 0 0,0 0 0 16,18-10 0-16,-8 1-1144 0,-2-1-107 16,1-1 164-16,-2 1 108 0,0-1 60 0,1-2 111 15,-2 1 37-15,1-2 190 16,3 1-22-16</inkml:trace>
  <inkml:trace contextRef="#ctx0" brushRef="#br5" timeOffset="110156.692">26556 14566 491 0,'3'-2'704'0,"-3"2"22"0,2-6-8 0,-2 6-66 16,0 0 25-16,0 0-44 0,0 0-70 0,0 0 69 15,0 0-77-15,0 0-48 0,0 0-23 16,-28 8-26-16,17-2-67 0,4 1-391 0,-2-2 0 15,-2 3 0-15,4 1 0 0,2-2 0 0,-3 1 0 16,4 1 0-16,-3-2 0 0,3-2 0 0,1 0 0 0,0 0 0 16,3-5 0-16,0 7 0 15,0-7 0-15,0 0 0 0,0 0 0 0,0 0 0 16,0 0 0-16,0 0 0 0,0 0 0 16,0 0 0-16,6-17 0 0,-6 17 0 0,-9-4 0 0,9 4 0 15,-11-1 0 1,11 1 0-16,-17 0 0 0,7 1 0 0,3 3 0 0,-3-1 0 15,0-1-607-15,3 1-603 0,-4-1 148 16,-2-1 65-16,-2 2 111 0,-4 0 11 0,-5-3 223 16,0 2-74-16</inkml:trace>
  <inkml:trace contextRef="#ctx0" brushRef="#br5" timeOffset="116960.532">31197 11598 402 0,'0'0'703'0,"-8"-5"38"15,8 5-22-15,-8-2 22 0,8 2-26 0,-6-6 3 16,6 6-59-16,-4-3-71 0,4 3-25 16,0 0-57-16,-3-6-41 0,3 6-40 15,0 0-179-15,0 0-246 0,-5 0 0 0,5 0 0 16,0 0 0-16,0 0 0 0,0 0 0 0,0 0 0 0,0 0 0 15,0 0 0-15,15-5 0 16,-4 5 0-16,-1 1 0 0,7 0 0 0,-1 1 0 16,4-1 0-16,-2 5 0 0,10-2 0 15,-1 2 0-15,1 0 0 0,5 3 0 0,-5-1 0 0,3 0 0 16,0 1 0-16,-1 1 0 16,-2 4 0-16,-4-5 0 0,6 2 0 0,-6 3 0 15,0-3 0-15,-3 2 0 0,0-2 0 16,-2 0 0-16,-1 2 0 0,-1 2 0 0,0-3 0 15,0 4 0-15,2 1 0 0,-5 0 0 0,1 4 0 0,2 3 0 16,-3-2 0-16,-1 6 0 16,-2-2 0-16,2 2 0 0,-2-1 0 15,-4 3 0-15,3-1 0 0,-1 2 0 0,-1 0 0 16,-1-2 0-16,2 4 0 0,-2-1 0 0,1 2 0 16,-2-2 0-16,-2 2 0 0,-1 0 0 15,2 0 0-15,-4 2 0 0,0 0 0 0,-2-1 0 0,1 0 0 16,-1 5 0-16,-4-2 0 15,2 12 0-15,-2 1 0 0,0-9 0 0,2 10 0 16,1-10 0-16,-4-4 0 0,3-1 0 16,2 4 0-16,-5-3 0 0,3-1 0 0,-1 13 0 15,-2-1 0-15,0-8 0 0,-2 8 0 0,1-3 0 0,-3 4 0 16,4-11 0-16,-5 7 0 16,1 2 0-16,2-7 0 0,1-7 0 0,-3 13 0 15,0-2 0-15,-2 5 0 0,0-5 0 16,-2-3 0-16,1-6 0 0,3-5 0 0,-6 12 0 15,-3-2 0-15,2-1 0 0,-3 1 0 16,0-2 0-16,2 1 0 0,-3-1 0 0,3-2 0 16,-4 3 0-16,8-8 0 0,0-4 0 15,1 2 0-15,-2-1 0 0,2 0 0 16,1-1 0-16,2 5 0 0,0-1 0 0,-2 0 0 16,2 0 0-16,0-3 0 0,2 5 0 0,-2-2 0 0,4 2 0 15,-1 0 0-15,2-1 0 0,-4 0 0 0,2 5 0 16,2-3 0-16,-3-1 0 15,3 1 0-15,-1-2 0 0,-1-1 0 0,1 0 0 16,2-5 0-16,-3-1 0 0,6-1 0 16,-5-1 0-16,6-5 0 0,-3 0 0 0,3-1 0 0,0-1 0 15,0-2 0-15,-3-3 0 16,3 2 0-16,0-3 0 0,3-1 0 0,-3-1 0 0,0 2 0 16,0-2 0-16,3-4 0 0,-3 2 0 15,0 1 0-15,0-3 0 0,0 0 0 16,3 1 0-16,-3-1 0 0,0-5 0 15,0 8 0-15,2-3 0 0,-2-5 0 0,1 5 0 0,-1-5 0 16,0 3 0-16,0-3 0 0,1 8 0 0,-1-8 0 16,0 0 0-16,0 6 0 15,0-6 0-15,0 0 0 0,4 4 0 0,-4-4 0 16,0 0 0-16,0 5 0 0,0-5 0 16,0 0 0-16,0 0 0 0,0 0 0 0,0 0 0 0,0 0 0 15,0 5 0 1,0-5 0-16,0 0 0 0,0 0 0 0,0 0 0 0,0 0 0 0,0 0 0 15,0 0 0-15,0 0 0 0,0 0 0 16,0 0 0-16,0 0 0 0,0 0 0 16,0 0 0-16,-11-16 0 0,8 9 0 15,0-1 0-15,2-2 0 0,-5-5 0 0,3-1 0 16,-1-2 0-16,-3-4 0 0,0-2 0 16,0-4 0-16,-2 2 0 0,4 1 0 0,-2-5 0 0,-2 1 0 15,2 1 0-15,-1 0 0 0,-1-2 0 0,-1 0 0 16,3 1 0-16,-4-4 0 15,1 5 0-15,0-2 0 0,-1 0 0 0,1-2 0 0,-4 1 0 16,4-1 0-16,2 3 0 16,-2-2 0-16,-1 4 0 0,0 1 0 0,4 2 0 0,1 1 0 15,-2 3 0-15,1 4 0 0,3 0 0 16,-2 2 0-16,2 3 0 0,0-2 0 16,1 5 0-16,0-2 0 0,0 3 0 15,2 1 0-15,-2 0 0 0,0-1 0 0,3 1 0 16,-3 2 0-16,2 0 0 0,1 4 0 15,-3-5 0-15,3 5 0 0,0 0 0 0,0 0 0 16,0 0 0-16,4 18 0 0,-4-8 0 0,6 5 0 16,-2 1 0-16,2 4 0 0,-2 4 0 15,3 0 0-15,0 6 0 0,1 0 0 0,-3 2 0 0,2 1 0 16,-3-1 0 0,3 3 0-16,-4-1 0 0,3 1 0 0,-2-3 0 0,-1 1 0 0,3-3 0 15,-5-1 0-15,3 3 0 16,-4-6 0-16,6-1 0 0,-2 0 0 0,-1-1 0 15,1-1 0-15,2-2 0 0,1-1 0 16,0 1 0-16,-3 3 0 0,2-2 0 0,-2-5 0 16,3-1 0-16,-3-3 0 0,2 3 0 15,0-4 0-15,-2 1 0 0,2-4 0 0,-5 2 0 16,3-2 0-16,2-2 0 0,-2-2 0 16,-1 4 0-16,0-4 0 0,-2 1 0 0,2-1 0 15,-3-1 0-15,3 1 0 0,0-1 0 0,-3-4 0 16,4 4 0-16,-3 0 0 0,-1-4 0 15,0 0 0-15,0 0 0 0,8 3 0 0,-8-3 0 16,10-7 0-16,-2 0 0 0,3-5 0 16,6-4 0-16,7-3 0 0,10-12 0 0,3-5 0 15,12-14 0-15,9 2 0 0,7 1 0 0,3 6 0 0,-3 3 0 16,7 0 0-16,-4 5 0 16,-16 7 0-16,-2 5 0 0,-2-1 0 0,-13 7 0 0,-6 3 0 15,-4 0 0-15,-5 4 0 16,-2-2 0-16,-3 7 0 0,-2-4 0 0,-3-1 0 15,3 5 0-15,-4-3 0 0,-1 1 0 16,-1 3 0-16,1-1 0 0,-5 0 0 0,3-1 0 0,-3-2 0 16,-3 6 0-16,4-2 0 15,-4 2 0-15,0 0 0 0,0 0 0 0,0 0-246 16,0 0-1039-16,-18-6 150 0,5 7 48 16,-3 3 223-16,2-3-11 0,-7 1 145 0,1-2 45 15,-1 5 56-15,0-1 37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15:32.51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23853 11230 208 0,'0'0'689'0,"6"-4"14"16,-6 4-14-16,0 0-4 0,0 0 15 0,0 0-59 0,0 0-27 15,0 0-33-15,-6-9-49 16,-5 6-40-16,4-3 3 0,-10 3-45 0,-3-4-14 16,-4 1-160-16,-10 0-276 0,-4 0 0 15,-3 2 0-15,-17-5 0 0,-4 3 0 0,0 2 0 16,-3-2 0-16,-3 4 0 0,0 0 0 15,0-3 0-15,-4 3 0 0,4-2 0 0,-1 3 0 16,5-1 0-16,-1 2 0 0,13 0 0 0,11 0 0 16,-1 0 0-16,8 2 0 0,1-2 0 15,5 0 0-15,4 0 0 0,4 1 0 0,-1-2 0 16,5 1 0-16,2 0 0 0,0 0 0 16,0 0 0-16,7 0 0 0,7 0 0 0,-13 1 0 15,13-1 0-15,-8 3 0 0,8-3 0 16,0 0 0-16,0 0 0 0,0 0-827 0,0 0-417 15,0 0 135-15,25 3 89 0,-25-3 126 0,10-1 71 0,-10 1 112 16,10-2-11 0,-10 2 219-16</inkml:trace>
  <inkml:trace contextRef="#ctx0" brushRef="#br0" timeOffset="1096.391">21678 11399 189 0,'0'-7'685'15,"0"0"-11"1,0-2 11-16,-3 2-7 0,3 3-45 0,0-4-4 0,-3 2-37 15,3-2-18-15,-1 4 36 0,-2-3-89 0,-1 0 30 16,4 1-37-16,0 6-48 0,-3-9-276 16,3 5-190-16,0 4 0 0,-3-8 0 15,3 3 0-15,0 5 0 0,-1-4 0 0,1 4 0 16,0 0 0-16,-3-6 0 0,3 6 0 16,0 0 0-16,-3 16 0 0,0-6 0 0,-1 6 0 15,1 1 0-15,0 7 0 0,-2 2 0 16,-2 7 0-16,-2 1 0 0,2 13 0 0,-4 2 0 15,1 1 0-15,0 0 0 0,-1-3 0 0,1 3 0 0,1-1 0 16,1-8 0 0,5-7 0-16,-4 4 0 0,4-6 0 0,0-3 0 0,3-3 0 0,-4-1 0 15,4 1 0-15,0-3 0 16,0-5 0-16,-3 3 0 0,3-3 0 0,0-7 0 16,0 3 0-16,0-3 0 0,0 3 0 15,0-5 0-15,0-2 0 0,0 1 0 0,0-3 0 16,3 1 0-16,-3-6 0 0,10 0 0 15,-10 0 0-15,24-15 0 0,-3 4 0 0,2-7 0 16,4 0 0-16,8-11 0 0,3 1 0 16,0-4 0-16,-1-2 0 0,-3 0 0 0,3-3 0 15,2-2 0-15,-2-1 0 0,-3-1 0 0,0-1 0 16,0 2 0-16,-6 3 0 16,2 4 0-16,-9 8 0 0,-7 3 0 0,0 6 0 15,-4 5 0-15,0-2 0 0,0 3 0 0,-3 1 0 16,0 1 0-16,-1 0 0 0,-2 2 0 15,-1 1 0-15,2 0 0 0,-2 1 0 0,3-1 0 16,-3 2 0-16,-3 3 0 0,4-7 0 0,-1 5 0 16,-3 2 0-16,4-5 0 0,-4 5 0 15,3-4 0-15,-3 4 0 0,0 0 0 0,0 0 0 16,0 0 0-16,0 0 0 0,0 0 0 16,0 0 0-16,0 0 0 0,18 4 0 0,-18-4 0 15,6 1-995-15,-6-1-177 0,7 0 96 0,-7 0 100 0,10 5 86 16,-10-5 64-16,4 4 107 15,-1 1 12-15,1-2 96 0</inkml:trace>
  <inkml:trace contextRef="#ctx0" brushRef="#br0" timeOffset="1713.859">22506 11759 256 0,'6'-7'756'0,"-2"2"-108"16,2 0 59-16,-2 3 34 0,0-3-26 0,-1 2-7 15,-3 3-38-15,4-6-34 0,-4 6-36 0,3-3-71 0,-3 3-49 0,3-5-11 16,-3 5-193-1,0 0-276-15,0 0 0 0,-10 15 0 0,-1-6 0 0,1 5 0 16,-7 3 0-16,-3 6 0 0,-8 7 0 16,-5 3 0-16,2 0 0 0,3 0 0 15,-3-2 0-15,1-1 0 0,9-6 0 0,4-4 0 16,3-4 0-16,1-3 0 0,2 0 0 16,4-2 0-16,1-1 0 0,5 2 0 0,1-2 0 15,1-2 0-15,9 2 0 0,1 0 0 0,5-1 0 16,5 0 0-16,3-2 0 0,3 1 0 15,-3-2 0-15,6 1 0 0,-5-4 0 0,5 2 0 16,-6-3 0-16,0 0 0 0,-3 2 0 0,2-3 0 0,-2 0 0 16,-4-1 0-16,0 2 0 15,-3-4 0-15,-3 1 0 0,2-3 0 0,-3 3 0 16,-2-4 0-16,-2-1-75 0,-6-1-1213 16,0-1 115-16,0-2 134 0,-6-3 79 0,-2 1 92 15,1-2 75-15,-6-3 112 0,2 0 59 16,-2 0 34-16</inkml:trace>
  <inkml:trace contextRef="#ctx0" brushRef="#br0" timeOffset="2046.087">22492 11861 201 0,'7'-2'673'0,"-3"-1"-6"0,2-1-8 0,1 3 59 16,7-2-62-16,-4-2-49 0,6 4-41 0,2-1-64 16,2-2-33-16,-3 1-48 0,4 0-67 15,0-1-27-15,-1 3-14 0,-3-2-45 0,0-1-67 16,0 2-70-16,-4 0-61 0,-1-1-59 15,-2 1-70-15,1-2-109 0,-5-2-89 0,1 0-167 0,-4 2-8 16,-3-3-18-16,-3 0-42 16,2-2 27-16,-9-1 48 0,3-4 37 0,-3 4 93 0,0-1 97 15,-4-1 168-15,4 1 171 0,-1-1 63 16,1 2 82-16,3 5 56 0,-2-2 8 16,4-1 33-16,-4 1-38 0,5 0-44 15,4 5 41-15,-3-5 15 0,3 7-26 0,0-7-30 0,0 7-56 16,7-8 8-16,6 6-134 15,-2-3-127-15,5 3 0 0,2-2 0 0,2 0 0 16,0 0 0-16,1 0 0 0,5 3-127 0,-4 0-406 0,2 0-21 16,3-6-105-16,0 6-484 15,-5-1 97-15,2-2 77 0,-1 4 106 0,-2-3 96 0,3 1 78 16,-4-2 101-16</inkml:trace>
  <inkml:trace contextRef="#ctx0" brushRef="#br0" timeOffset="2594.422">23295 11539 93 0,'11'0'428'15,"-11"0"78"-15,9 1 123 0,-9-1-7 16,4 2-19-16,-1 2-3 0,-3-4 10 0,0 10-18 0,0-2-41 16,-3 1 90-16,-1 4-49 0,-5 2-34 0,-5 6 12 15,-3 3-27-15,-10 10-490 16,-1 2-53-16,-6 0 0 0,-3 4 0 0,-2 0 0 16,5-5 0-16,-3 3 0 0,3-4 0 15,3-6 0-15,7-3 0 0,4-6 0 0,6-4 0 16,0 1 0-16,0-6 0 0,4 3 0 15,3-5 0-15,-3 1 0 0,3-5 0 0,4 2 0 0,-1-2 0 16,4-4 0-16,0 0 0 0,0 0 0 16,14-23 0-16,6 2 0 0,3 1 0 15,9-16 0-15,3 1 0 0,2 0 0 16,3-2 0-16,-4-3 0 0,4 5 0 0,-5-3 0 0,-1 4 0 16,-1 1 0-16,-2 6 0 15,-10 4 0-15,-4 4 0 0,0 4 0 0,-7 4 0 16,1-1 0-16,-1 2 0 0,-3 3 0 0,-1-2 0 15,2 4 0-15,-1-1 0 0,-1 0 0 16,-2 3 0-16,-1-2 0 0,0 3 0 0,-3 2 0 0,0 0 0 16,0 0 0-16,0 18 0 15,-6-3 0-15,-4 4 0 0,0 6 0 0,-5 6 0 16,-1 9 0-16,-5 3 0 0,7 0 0 16,-3 0 0-16,3-1 0 0,4-4 0 0,0-9 0 15,4-3 0-15,1-1 0 0,2-2 0 16,0-6 0-16,3 3 0 0,6-5 0 0,-2 0 0 15,0-2 0-15,3-5 0 0,-1-3 0 0,4 0 0 16,-2-5 0-16,5-5 0 0,1-4 0 16,6-4 0-16,10-16 0 0,2-6 0 0,2-6 0 0,7-8 0 15,-7 6 0-15,3 3 0 16,-5 6 0-16,-2 1 0 0,-6 9 0 0,-4 7 0 0,-9 5 0 16,-4 3 0-16,2 0-957 0,-8 3-339 15,-1 4 186-15,0 2 87 0,0 0 129 0,0 0 120 16,-20 12 25-16,12-4 142 0,1 1-11 15</inkml:trace>
  <inkml:trace contextRef="#ctx0" brushRef="#br0" timeOffset="2959.804">23599 12166 450 0,'3'2'551'0,"-3"-2"30"0,0 0-34 0,0 0-44 15,0 0 18-15,11-11-48 16,-4 1-4-16,0-4-18 0,7-3-72 0,2-7 16 15,2 3-53-15,9-14-51 0,1 1-34 16,1-1-8-16,2 1-22 0,4 0-29 0,-4 2-23 0,-3 4 18 16,-2 4-18-16,-5 5-26 15,0-1-11-15,-5 5 56 0,2 2-27 0,-2 0-51 16,-1 4-116-16,-5-1 0 0,4 3 0 16,-4-1 0-16,0 4 0 0,0-1 0 0,-3 4 0 15,0 1 0-15,2 0 0 0,-9 0 0 16,12 7 0-16,-3 0 0 0,-5 2 0 0,3 0 0 15,-4 7 0-15,1-3 0 0,-4 7 0 16,0 0 0-16,-4 5 0 0,-3 6 0 0,-3 3 0 16,-7 7 0-16,-3 0 0 0,-4 0 0 0,-4-4 0 0,1 1 0 15,-4-7 0-15,3 0 0 16,-2 0 0-16,2-8 0 0,5-4-1050 0,-4-2-160 0,2-7 186 16,-5 3 44-16,2-9 79 15,1-3 175-15,3-1-3 0,1-3 36 0,-1-5 109 16</inkml:trace>
  <inkml:trace contextRef="#ctx0" brushRef="#br0" timeOffset="3142.487">23494 12135 699 0,'0'-8'868'16,"0"6"-90"-16,6-1 0 0,4-1-11 0,1 3-4 0,6 0 68 15,4 1-61-15,2-1-44 0,2 1-63 16,6 0-115-16,3 1-548 0,0-1 0 16,9 1 0-16,-2 0 0 0,-2 3 0 15,1-1 0-15,-6-2 0 0,-3 0 0 0,0 4 0 0,-4-4 0 16,-6 2 0-16,-1 2 0 0,-3 1 0 0,-6-2 0 15,-5 4-1099-15,-6 0-89 0,-3 1 53 16,-7 5 107-16,-6-2 165 0,-9 7 66 0,-16 2 101 16,-4 4 159-16,-9 0-40 15</inkml:trace>
  <inkml:trace contextRef="#ctx0" brushRef="#br0" timeOffset="4032.004">21525 12883 89 0,'0'0'767'0,"0"0"-8"15,3-1-21-15,-3 1 77 16,0 0-52-16,0 0-48 0,0 10-49 16,-3 0 12-16,-1 3-93 0,-2 2-1 0,-2 3-33 15,-2 10-70-15,-3 2-481 0,-8 11 0 16,0 2 0-16,1-1 0 0,-1-1 0 0,1 0 0 15,0-3 0-15,6-6 0 0,3-1 0 16,0-4 0-16,-2-1 0 0,4-7 0 16,-2 0 0-16,4-4 0 0,0-3 0 0,1 2 0 15,2-4 0-15,0-1 0 0,1-4 0 0,0-4 0 16,3-1 0-16,0 0 0 0,0-24 0 16,3 6 0-16,5-12 0 0,1-2 0 0,5-14 0 15,6 0 0-15,1 0 0 0,-1-1 0 0,7 3 0 16,-5 1 0-16,2 3 0 0,3 1 0 15,-1 5 0-15,-1 2 0 0,-1 8 0 0,-3 4 0 16,2 0 0-16,-2 4 0 0,0 2 0 0,-2 3 0 16,-4 4 0-16,5 0 0 0,-6 0 0 15,3 3 0-15,-4 1 0 0,0 3 0 0,-1 3 0 16,1-2 0-16,-2 3 0 16,-1 2 0-16,0-4 0 0,-4 5 0 0,2-1 0 0,-5-1 0 15,0 5 0-15,-3-4 0 0,0 6 0 16,-6-2 0-16,-5 0 0 0,-2-2 0 0,-2 6 0 15,-4-3 0-15,-2 2 0 0,0-3 0 16,-2 0 0-16,-1-1 0 0,-1-1 0 0,1 0 0 0,4-1 0 16,3 0 0-1,0-4 0-15,3 3 0 0,1-3 0 0,5 3 0 0,-2 1 0 16,4 0 0-16,2 3 0 0,-2 1 0 16,6 3 0-16,3 4 0 0,3 1 0 0,1 4 0 15,3-3 0-15,1 8 0 0,6-3 0 0,-3 0 0 0,3 0 0 16,-3 0 0-16,2-3 0 15,-1 2 0-15,1-4 0 0,-2-4-53 0,3-2-1235 0,0-3 115 16,-3-6 127-16,0-1 130 16,-1-4 105-16,5-5 32 0,-2-3 143 0,1-4-60 15,0-8 141-15</inkml:trace>
  <inkml:trace contextRef="#ctx0" brushRef="#br0" timeOffset="4346.03">22321 12896 588 0,'10'-4'770'0,"-3"1"-118"0,3-2 26 15,-6 4-94-15,-4 1 31 0,7 0-5 16,-7 0-44-16,0 0-63 16,0 0-38-16,0 10-41 0,-4-2-33 0,1 3-18 15,-8 3-31-15,1 2-22 0,-3 0-10 0,-5 9-310 16,-2-1 0-16,-4 11 0 0,-3-1 0 16,-1-1 0-16,1 0 0 0,-1 0 0 0,4-8 0 15,5-4 0-15,1-1 0 0,4-4 0 16,0 0 0-16,1-5 0 0,7 3 0 15,-5-4 0-15,7 3 0 0,1-4 0 0,3 2 0 0,0-2 0 16,3-1 0-16,4 2 0 0,4-2 0 16,2-1 0-16,5 1 0 0,2-2 0 15,4-2 0-15,3 1 0 0,1-2 0 0,-1 0 0 16,0-1 0-16,-3-1 0 0,0-2 0 0,0-4 0 16,0 4 0-16,4-2 0 0,-9-4-779 15,-1 1-431-15,-2-3 41 0,-4 1 123 0,0-2 130 0,-8-4 75 16,-1 4 66-16,-3-5 183 15,-3-3-48-15</inkml:trace>
  <inkml:trace contextRef="#ctx0" brushRef="#br0" timeOffset="4544.866">22150 13018 256 0,'-10'-10'987'0,"3"3"-138"0,0 2-49 16,6 0-141-16,-2 1-7 0,3 4-4 0,-3-4 33 16,3 4 27-16,0 0-64 15,14-3-56-15,-1 0-4 0,5 3-449 0,5-1-135 0,8 1 0 16,0 1 0-16,4-1 0 0,2 0 0 0,-3 3 0 15,0-3 0-15,-3 0 0 16,0 0 0-16,-7 2 0 0,0-4 0 0,-7 2 0 0,0-3 0 16,-10 2 0-16,0-3-1162 0,-4-2 19 15,-3-1 18-15,-7 0 61 0,-10-2 166 0,-3 0 98 16,-11 0 104-16,-14-10 11 0,1 2 74 16</inkml:trace>
  <inkml:trace contextRef="#ctx0" brushRef="#br0" timeOffset="4709.587">22072 12782 1183 0,'-8'-6'1006'0,"2"2"-142"15,2-1-38-15,4 5-89 0,0 0-55 0,0 0-31 0,17-3-55 16,-10 1-30-16,6-1-19 16,2 2-74-16,5 0-413 0,4 0-60 0,7-3 0 0,-1 3 0 0,1 1 0 15,0 0 0 1,3 0 0-16,-3 0 0 0,-1 1 0 0,-2 3-30 0,-4-2-760 16,3 2-464-16,-3-1 159 0,-3-1 71 15,-1 4 45-15,1-3 171 0,-4 1 52 0,-3-2 112 16,-1-1-4-16</inkml:trace>
  <inkml:trace contextRef="#ctx0" brushRef="#br0" timeOffset="5396.728">22826 12805 167 0,'0'0'454'15,"7"-3"-3"-15,-7 3-38 0,0 0-15 0,0 0-18 16,11 0 45-16,-11 0 25 0,0 0 4 15,0 0 30-15,7 4 15 0,-7-4-56 0,0 0-3 16,0 0 33-16,-7 11-60 0,1-5 63 0,1 1-70 16,-2 0 34-16,-3 2-12 15,-3 1-331-15,-1 2-97 0,-3 3 0 0,-3 7 0 0,-4-1 0 16,-7 9 0-16,0 3 0 16,0 4 0-16,0 2 0 0,-2-2 0 0,2 3 0 0,0-2 0 15,4 0 0-15,2-4 0 0,-2 1 0 16,11-7 0-16,4-4 0 0,2-5 0 0,1 2 0 15,2-8 0-15,0 2 0 0,0-4 0 16,4 1 0-16,2-2 0 0,-2-3 0 0,0-3 0 16,3-4 0-16,0 0 0 0,0 0 0 15,17-11 0-15,-4-4 0 0,4-5 0 0,11-13 0 16,-1-5 0-16,1 0 0 0,2-3 0 0,1-6 0 16,0 7 0-16,-4-5 0 15,1 2 0-15,-4 2 0 0,-1 2 0 0,-2 1 0 0,-4 9 0 16,-5 4 0-16,-4 6 0 0,3-2 0 15,-4 8 0-15,0-2 0 0,-1 1 0 0,0 5 0 16,-1-1 0-16,1 0 0 0,-2 4 0 16,-1-2 0-16,1 1 0 0,-4 2 0 15,3-1 0-15,-3 0 0 0,0 6 0 0,6-1 0 0,-6 1 0 0,0 0 0 16,0 0 0-16,-3 22 0 16,0-11 0-16,0 4 0 0,-1 1 0 0,-2 5 0 15,-1 3 0-15,1 0 0 0,-5 6 0 16,7 0 0-16,-2 1 0 0,-2-1 0 0,4-2 0 0,1-1 0 15,0-2 0 1,3 4 0-16,0-8 0 0,0 2 0 0,0-4 0 0,3 3 0 16,0-5 0-16,1-1 0 0,4-4 0 15,2-4 0-15,3 1 0 0,1-9 0 0,3 0 0 16,7-9 0-16,3-2 0 0,11-11 0 16,3-4 0-16,-3-3 0 0,-1-1 0 0,-6 1 0 15,-4 4 0-15,-6 5 0 0,-4 4 0 0,0-2 0 0,-7 7 0 16,0-3 0-16,1 7 0 15,-4-3 0-15,-4 3 0 0,0 6-734 0,-3 1-454 16,0 0-11-16,0 0 205 0,0 0 64 16,-10 23 99-16,3-12 61 0,-3 5 118 0,3 1 41 0</inkml:trace>
  <inkml:trace contextRef="#ctx0" brushRef="#br0" timeOffset="5713.5">23053 13387 498 0,'0'4'637'16,"0"-4"-64"-16,0 0-51 0,0 0 25 0,0 0-48 15,17-25 18-15,-4 7-18 0,-2 0-63 0,5-6-8 16,8-11-78-16,1 1 8 0,2-1 18 0,3 1 3 16,-8 8-44-16,-3 2 0 0,2-1 8 15,-4 4-38-15,4 0-51 0,-4 3-254 0,-1 2 0 0,-4 1 0 16,-2 5 0-16,3 0 0 16,-2 0 0-16,-5 3 0 0,4-1 0 0,-6 2 0 0,6 5 0 15,-3 1 0-15,-7 0 0 16,13 5 0-16,-9 2 0 0,3 3 0 0,-3 1 0 15,-1 6 0-15,-3 0 0 0,0 8 0 16,-3 0 0-16,-1 0 0 0,-3 1 0 0,0 4 0 0,0-1 0 16,-2 1 0-16,-2-3 0 15,-3 1 0-15,0-3 0 0,-2-3 0 0,-2 1 0 16,-2-4 0-16,-4-2 0 0,-3-5 0 0,5-3-254 0,-5-6-844 16,1-3-71-16,2 0 141 15,0-3 68-15,-1-6 89 0,1-3 107 0,4 0 75 0,-4-4 112 16,7 1 23-16</inkml:trace>
  <inkml:trace contextRef="#ctx0" brushRef="#br0" timeOffset="5859.861">22943 13218 1180 0,'-6'-6'491'16,"2"2"27"-16,4 3 3 16,0 1 60-16,0 0 26 0,13-2 33 0,-13 2-104 15,15 2-33-15,-2-1-45 0,4 3-19 16,3 0-18-16,4-2-79 0,4 1-21 0,3-1-46 0,3 1-55 16,0-2-82-16,0 2-138 15,0-6 0-15,0 2-187 0,1 1-218 0,3-8-310 16,-4 2-443-16,3-1 78 0,-6-6 131 0,-1 3 81 0,-5-4 183 15,-4 2-74-15,-5-2 122 16,5 2 30-16</inkml:trace>
  <inkml:trace contextRef="#ctx0" brushRef="#br0" timeOffset="6182.796">23900 12940 465 0,'7'-3'949'16,"-1"0"-122"-16,-6 3-27 0,0 0 19 0,11 6 4 15,-11-6 48-15,0 8-74 16,-3-1-60-16,-1 2-70 0,-3 0-231 0,0 1-436 0,-3 5 0 15,-4 2 0-15,-5 2 0 0,1 5 0 0,-13 9 0 16,2-3 0-16,-4 0 0 16,6-6 0-16,7-3 0 0,-1 1 0 0,4-7 0 0,1 3 0 15,4-1 0-15,2-5 0 0,1 1 0 16,2 1 0-16,4-3 0 0,3 1 0 0,3-2 0 16,4-2 0-16,3 1 0 15,4-1 0-15,-1-1 0 0,5-3 0 0,2 2 0 16,0-1 0-16,1-2 0 0,-1-1 0 15,1-1 0-15,-5 2 0 0,2-2 0 0,-5 0 0 0,1-1 0 16,-1-2 0-16,-1-1 0 16,0 1 0-16,-2-2 0 0,1-3-257 0,-1-2-1073 0,0-4 132 15,-2 2 125-15,2-6 113 0,3-4 196 0,-2 3-47 0,6-5 103 16,4 2 79 0</inkml:trace>
  <inkml:trace contextRef="#ctx0" brushRef="#br0" timeOffset="6324.2">24232 13133 718 0,'0'8'905'15,"-3"2"-71"-15,2 1-15 0,-6 0 45 16,1 3 81-16,-5 1-59 0,-6 4-44 0,0 2-86 0,-7 3-134 16,-6 3-622-16,8-2 0 0,0-3 0 15,7-5 0-15,-1-2 0 0,5-3 0 0,4 4 0 16,4-8 0-16,3 0-667 0,3-6-532 0,1 2 134 0,-4-4 38 16,23-4 159-1,-12-2 38-15,6-1 97 0,3-5 66 0,1 2 19 0</inkml:trace>
  <inkml:trace contextRef="#ctx0" brushRef="#br0" timeOffset="6616.178">24493 13208 629 0,'5'-7'890'0,"-1"-1"-71"0,0 2-131 15,-1-1 79-15,0 0-7 0,-3 0-60 16,0-3 63-16,-6 1-52 0,2-4-89 0,-3 5-23 16,-6-2-356-16,-2 0-243 0,-1 1 0 15,-5 1 0-15,4 2 0 0,-4 3 0 0,0 3 0 16,5 0 0-16,-5 3 0 0,5 3 0 0,2 1 0 0,3 2 0 15,0 2 0-15,2 3 0 16,5 3 0-16,-2 2 0 0,3-2 0 0,3 8 0 16,0-3 0-16,-1 3 0 0,-2 0 0 15,-1-3 0-15,1 2 0 0,-4 0 0 0,-3-6 0 0,-7 5 0 16,-4-5 0-16,-6-1 0 16,-7-3 0-16,-1-8 0 0,-3-4 0 0,-2-4 0 15,2-2 0-15,-13-12 0 0,7-4 0 0,10-6 0 16,-4-7-853-16,7-6-432 0,6-11 113 15,-4-19 185-15,8-12 108 0,4-11 56 16,7-7 60-16,9-17 93 0,2-2 59 0</inkml:trace>
  <inkml:trace contextRef="#ctx0" brushRef="#br0" timeOffset="7248.523">23818 10258 621 0,'0'0'637'16,"0"7"7"-16,0-7-71 0,11 3-36 0,2-3-9 15,8 1-62-15,10-3-20 0,27-5-47 16,7 0-23-16,23-4-30 0,1 0 19 0,4-3 0 16,-1 4-60-16,1-3-3 0,-5 2 29 15,-16 4-70-15,-7-1-27 0,-2 3-25 0,-21 0-16 16,-5 3-140-16,-12-2-53 0,-4 3 0 16,0-1 0-16,-8-3 0 0,1 3 0 0,-4 0 0 15,-3 1 0-15,-4-3 0 0,-3 4 0 16,0 0 0-16,0 0-202 0,0 0-1104 0,0 0 196 15,-31 5 42-15,15-2 73 0,1 3 135 0,-1-4 26 16,-2 5 201-16,2 0-33 0,-2 2 152 16</inkml:trace>
  <inkml:trace contextRef="#ctx0" brushRef="#br0" timeOffset="7716.91">24153 12092 78 0,'0'0'837'0,"0"0"-58"0,0 0-12 0,21 4 3 0,-5-7-29 16,15 1-22-1,24-6-101-15,10 0-56 0,21-6-41 0,3 1-93 0,3 1 4 0,0 1-56 16,-20 3-41-16,0 0-107 16,-4-2-228-16,-6 3 0 0,-4 1 0 0,-11 2 0 15,-9-2 0-15,-11 6 0 0,-3-3 0 16,-3 2 0-16,0-3 0 0,-8 3 0 0,3 0 0 0,-8-1-1229 16,-1-2-33-16,-4 3 182 15,-3 1 164-15,0 0 19 0,-7-10 130 0,-2 8 89 16,-5-3 109-16,4 3-20 0</inkml:trace>
  <inkml:trace contextRef="#ctx0" brushRef="#br0" timeOffset="9768.339">23104 7975 547 0,'6'-4'741'0,"-6"4"33"0,0 0-11 16,5-4 4-16,-5 4-41 0,0 0-33 16,0 0-38-16,0 0-89 0,0 0-11 15,0 0-56-15,0 0-41 0,0 0-52 0,0 0-365 0,0 0-41 16,0 0 0-16,0 0 0 0,0 0 0 15,0 0 0-15,0 0 0 0,0 0 0 0,0 0 0 16,0 0 0-16,0 0 0 0,0 0 0 0,0 0 0 16,0 0 0-16,-12-6 0 15,12 6 0-15,0 0 0 0,-6-3 0 0,6 3 0 0,-7-1 0 16,7 1 0-16,-14 1 0 0,14-1 0 16,-16 3 0-16,5 2 0 0,1-2 0 0,0 3 0 15,-4 0 0-15,4-1 0 0,0 4 0 16,-1 2 0-16,4-1 0 0,-3 0 0 0,3 4 0 15,-3-4 0-15,6 1 0 16,1 2 0-16,3-4 0 0,0 3 0 0,3-4 0 0,0 4 0 16,1-3 0-16,4-5 0 0,1 3 0 0,-2 0 0 15,3-7 0-15,1 0 0 16,2 0 0-16,-2-6 0 0,-1 3 0 0,3-3 0 0,-5 0 0 16,2 1 0-16,-3-3 0 0,-1 0 0 15,1 0 0-15,-6-1 0 0,2 3 0 16,-3 0 0-16,0 6 0 0,-4-10 0 0,0 7 0 15,-2 1 0-15,-1-2 0 0,1 2 0 0,6 2 0 16,-11 0 0-16,11 0 0 0,-11 2 0 16,5 2 0-16,6-4 0 0,-7 3 0 0,4 3 0 15,3-2 0-15,-4 2 0 0,4-6 0 0,4 8 0 16,0-1 0-16,2-5 0 0,0 1 0 16,-6-3 0-16,11 5 0 0,-1-5 0 0,-6 0 0 0,-4 0 0 15,13 0 0-15,-13 0 0 16,11 0 0-16,-11 0 0 0,0 0 0 15,10 0 0-15,-10 0 0 0,3-5 0 0,-3 5 0 16,0 0 0-16,-3-9 0 0,3 9 0 16,-3-10 0-16,-1 1 0 0,4-2 0 0,-6-5 0 15,5-4 0-15,-3-5 0 0,1-9 0 0,0-3 0 16,0-25 0-16,-1 0 0 0,1-7 0 16,0-26 0-16,-4 0 0 0,3-13 0 0,-3-7 0 15,0-32 0-15,-2 2 0 0,5 30 0 16,-4-1 0-16,2-1 0 0,-1 6 0 0,4 3 0 15,-1 3 0-15,1 4 0 0,-4 5 0 0,4 2 0 0,2 6 0 16,-2 1 0-16,3 2 0 16,-3 3 0-16,0 13 0 0,-1 3 0 0,1 1 0 15,0 4 0-15,2 1 0 0,-3 7 0 16,1 10 0-16,0 6 0 0,3 2 0 0,-1 5 0 0,-2 3 0 16,0 2 0-16,3 3 0 15,-3 4 0-15,0 0 0 0,3 2 0 0,-4 2 0 0,4 2 0 16,-3 0 0-16,3 3 0 0,-4 2 0 15,3 3 0-15,1 4 0 0,-6-1-894 16,6 1-353-16,0 0 171 0,-13 17 85 16,6-9 142-16,0 3 123 0,0 4-55 0,0 1 155 0,-3 2 1 15</inkml:trace>
  <inkml:trace contextRef="#ctx0" brushRef="#br0" timeOffset="10584.952">22693 2850 353 0,'0'0'842'0,"0"0"-101"0,0 0-30 0,0 0-19 16,-17 10-85-16,7 5-60 0,0 4-7 16,-17 14-22-16,3 7-1 0,-4 6-152 15,-6 11-4-15,-6 1-14 0,5 7-31 0,-6-3-48 0,3 2-7 16,-2-2-56-16,1-4-205 16,5-1 0-16,7-10 0 0,3-6 0 0,0-4 0 15,7-8 0-15,4-10 0 0,3-2 0 0,-1-3 0 16,7-5 0-16,-2-6 0 0,2-4 0 15,4 1 0-15,-3-15 0 0,7 0 0 0,5-7 0 0,9-18 0 16,5 1 0-16,5-4 0 0,10-10 0 16,-1-4 0-16,1 1 0 0,-1-2 0 15,1 1 0-15,0 1 0 0,-1 1 0 16,-6 10 0-16,0 5 0 0,-1 2 0 0,-5 3 0 0,-2 8 0 16,-3 5 0-16,-5 6 0 0,-5 0 0 0,0 5 0 15,1 1 0-15,-1 3 0 0,-1 5 0 16,-2 2 0-16,4 7 0 0,-1 3 0 0,-3 7 0 0,4 6 0 15,-2 7 0 1,-2 19 0-16,0 3 0 0,0 3 0 0,-7 3 0 0,3 2 0 16,-3-1 0-16,-3 0 0 0,3-4 0 15,-3-3 0-15,-1-8 0 0,2-7 0 0,-3-4 0 16,-1-6 0-16,2-3 0 0,-2-8 0 16,-2-4-890-16,1-7-328 0,-1-5 124 0,-8-7 126 15,0-9 78-15,-5-4 71 16,-7-13 70-16,1-5 57 0,4 3 96 0</inkml:trace>
  <inkml:trace contextRef="#ctx0" brushRef="#br0" timeOffset="10729.044">22556 3311 997 0,'8'-1'1117'0,"-1"2"-138"0,6 1-74 0,1 2-86 15,6 1-33-15,4 0-86 0,7 2-30 0,3-3-100 16,4 4-75-16,0-2-342 0,12 5-153 0,-8-2 0 16,-5 0 0-16,1-2 0 0,-1 1 0 15,11 5-8-15,-10-5-1288 0,-8 0 142 0,-5-3 104 16,-4 0 105-16,-8-1 70 0,-3 0 96 15,1-2 42-15,-5-1 93 0,-2 3 8 0</inkml:trace>
  <inkml:trace contextRef="#ctx0" brushRef="#br0" timeOffset="10848.403">23340 3496 1180 0,'6'7'808'0,"1"0"-82"16,-4-3-34-16,-3 3-70 16,3-2-101-16,-1 3 19 0,-4-4-182 0,2 1-277 15,0 2-155-15,0-2-395 0,2 1-522 16,-2 0 42-16,3-1 89 0,0 0 100 0,-3 2 53 0,3-3 186 15</inkml:trace>
  <inkml:trace contextRef="#ctx0" brushRef="#br0" timeOffset="11601.412">23996 3075 580 0,'0'0'898'0,"0"0"-109"0,-3 18-11 15,-1-6-63-15,-2 8-97 16,-5 5 22-16,-6 12-66 0,-1 4-1 0,-2 7-44 0,-3 1-30 15,-5 11-56-15,4-10-52 0,0 1-227 16,1-3-164-16,-1-6 0 0,3-5 0 16,9-5 0-16,-4-10 0 0,6-3 0 15,3-5 0-15,-3-2 0 0,6-5 0 0,-2-1 0 16,2-6 0-16,4 0 0 0,-6-14 0 0,9-4 0 0,0-7 0 16,7-7 0-16,4-15 0 15,3-3 0-15,1-2 0 0,3 2 0 0,0-1 0 0,-2 3 0 16,1 3 0-16,4 2 0 15,-3 4 0-15,0 12 0 0,-4 2 0 0,0 4 0 0,0 8 0 16,5-1 0-16,-7 3 0 0,3 6 0 16,2-1 0-16,-3 4 0 0,2 2 0 0,-4 2 0 15,3 5 0-15,-2-1 0 0,5 5 0 16,-1 2 0-16,-6-1 0 0,3 3 0 0,-4 2 0 16,-1-1 0-16,-6 4 0 15,1-1 0-15,-7 0 0 0,-3 0 0 0,2 5 0 0,-8 0 0 16,-3 3 0-16,-4 2 0 0,-1-7 0 15,0 2 0-15,3-6 0 0,1 1 0 16,2-9 0-16,1-1 0 0,3-2 0 0,1-3 0 16,-2 0 0-16,5-4 0 0,3 0 0 0,0 0-328 15,0 0-152-15,0 0 59 0,0 0 60 16,14 5 26-16,-4-1 48 0,0 3 8 0,1-2 29 16,5 1-14-16,1 2-23 0,-3 0-126 15,4 0 22-15,6 0-171 0,-4-5-280 16,3 1 94-16,-1-4 78 0,0-4 37 0,6-3 97 0</inkml:trace>
  <inkml:trace contextRef="#ctx0" brushRef="#br0" timeOffset="11901.81">25014 2970 78 0,'14'-8'923'0,"-7"5"-55"16,0 0-57-16,-4 3-7 0,-3 0-18 0,0 0-30 15,0 13-38-15,-6-5-77 0,-4 8-34 16,-1 0-23-16,-9 8-70 0,-5 6-413 0,-8 7-101 15,-1 1 0-15,-1 2 0 0,-9 9 0 0,9-9 0 16,-2-1 0-16,3 0 0 0,6-4 0 16,7-6 0-16,1-8 0 0,7-1 0 0,3-2 0 0,2 0 0 15,2-2 0-15,2 0 0 16,7 0 0-16,-2-5 0 0,5 3 0 0,5-2 0 16,6 2 0-16,5-4 0 0,4-2 0 15,1-1 0-15,10 0 0 0,-5-5 0 0,1 0 0 16,1-4 0-16,1 0 0 0,-1-1 0 15,-3 0 0-15,-1-2 0 0,1-8 0 0,-7 5-336 16,-6-2-915-16,-5-3 49 0,-6 2 182 0,-3 3 70 16,-4-5 109-16,-8 0 74 0,-5-3 112 15,-5 1 59-15</inkml:trace>
  <inkml:trace contextRef="#ctx0" brushRef="#br0" timeOffset="12029.302">24804 3319 115 0,'-2'-2'826'0,"2"2"-81"0,0 0-64 16,0 0-89-16,18-4-22 0,-5 5-26 0,5 2-53 15,3-1-22-15,5 0-52 0,3-1-82 16,0 2-44-16,5-3-127 0,1 1-150 0,1-2-263 0,-3 1-328 16,0-6-246-16,-5 1-190 15,-1 0 131-15,-10-4 59 0,-3-4 108 0,-4 2 127 16</inkml:trace>
  <inkml:trace contextRef="#ctx0" brushRef="#br0" timeOffset="12195.994">24872 3031 714 0,'-5'-1'931'0,"5"1"-101"0,0 0-74 0,0 0-67 16,0 0-52-16,0 0-38 0,28-5-63 16,-11 5-63-16,7 0-48 0,7 0-8 15,3 0-64-15,7-4-51 0,4 4-86 0,-1-2-153 16,21-1-208-16,-1-1-257 0,-2 2-317 0,0 1-305 16,-1-6-111-16,-6 1 156 0,-7 1 85 0,-13 0 108 0,-5 2 64 15,1-3 52-15</inkml:trace>
  <inkml:trace contextRef="#ctx0" brushRef="#br0" timeOffset="12631.177">25882 2977 29 0,'-9'6'890'16,"2"2"-127"-16,-3 2-66 15,-1 1 14-15,-2 5 30 0,-5 6-4 0,-2 0-45 16,-10 15-48-16,-1-3-55 0,0 7-72 16,0-3-36-16,-4 3-27 0,4 2-208 0,-2-3-246 15,2 2 0-15,3-3 0 0,5-5 0 16,2-8 0-16,8-4 0 0,2-6 0 0,4-4 0 15,-2-3 0-15,5 0 0 0,-3-4 0 0,5-4 0 16,2-1 0-16,0 0 0 0,1-23 0 16,3 6 0-16,4-4 0 0,5-12 0 0,7-9 0 15,1 1 0-15,3-4 0 16,-3 6 0-16,2-1 0 0,-3 5 0 0,-2 4 0 0,-2 7 0 16,-1 0 0-16,-2 5 0 0,1 2 0 15,-4 1 0-15,0 2 0 0,1 3 0 0,-4 2 0 16,-4 0 0-16,4 3 0 0,0 2 0 15,-3 1 0-15,-4 3 0 0,9 8 0 0,-5 5 0 16,-4-2 0-16,3 7 0 0,-3 4 0 16,-3 6 0-16,0 5 0 0,-4 5 0 0,4-2 0 15,-5-1 0-15,5-2 0 0,3-3 0 0,0-4 0 16,0-2 0-16,3-6 0 0,4-2 0 16,0 0 0-16,3-9 0 0,4-5 0 0,0-3 0 15,8-7 0-15,1-1 0 0,3-8 0 16,14-6 0-16,-7-4 0 0,1 3 0 0,-7 0-667 0,-7 6-614 15,0 3 120-15,-9 4 178 16,3-1 41-16,-5 5 56 0,-2 3 115 0,-2 2 67 16,-5 2 112-16</inkml:trace>
  <inkml:trace contextRef="#ctx0" brushRef="#br0" timeOffset="12953.052">26051 3543 89 0,'-4'16'566'0,"1"-6"-101"0,3 1-66 0,0-5 3 16,0 0 7-16,0-6 8 0,0 3-15 15,0-3-48-15,0 0 3 0,13-20-29 0,-3 0-23 16,4-4-55-16,10-14-8 0,-1-9-30 16,13-6 15-16,-2-4 23 0,3 2 44 0,-6 12 15 0,3 1-30 15,-3 7-11-15,0 1 49 16,-1 3-98-16,-6 10 27 0,-4 1-11 0,-5 8 25 16,1 0-170-16,-2 6-90 0,-1-3 0 15,-1 5 0-15,0 3 0 0,-1 2 0 0,-1 3 0 16,-3 5 0-16,3 1 0 0,-2 1 0 15,1 6 0-15,-8 3 0 0,2 3 0 0,-3 4 0 16,-4 6 0-16,-5 1 0 0,-5 12 0 16,-7 4 0-16,-2-1 0 0,-5-1 0 0,0-5 0 15,-6-3 0-15,2-3 0 0,-2 0 0 0,-3-12 0 16,3 0 0-16,3-13-1158 0,1-5-45 16,6-4 75-16,-3-7 145 0,0-2 115 15,-1-6 38-15,1-3 67 0,9-1 156 0,2 0 60 16</inkml:trace>
  <inkml:trace contextRef="#ctx0" brushRef="#br0" timeOffset="13096.366">26023 3419 301 0,'5'-6'745'0,"0"3"-75"0,2 2-15 16,0-2-41-16,3 3 49 0,6-1 11 0,-1 2-97 15,3-1-11-15,1 0-19 0,2 3-77 0,5-2-24 0,-3 0-58 16,10 0-31-16,-2-1-44 16,0-1-108-16,7-1-205 0,-1-4-123 0,4 3-447 15,-3-4-420-15,13-9-220 0,-13 2 163 0,-4 2 72 0,-6-3 182 16,2 0 15-16,-5-1 104 15,-2-3 104-15</inkml:trace>
  <inkml:trace contextRef="#ctx0" brushRef="#br0" timeOffset="13379.2">27045 3045 901 0,'0'0'867'0,"5"10"-111"0,-10-4-38 16,2 3 27-16,-7 4 3 15,-1 4-25-15,-3-1-31 0,-9 7-40 0,-5 9-45 16,-6 2-71-16,-3 0-290 0,-1 3-246 15,-13 8 0-15,5-3 0 0,3-5 0 0,5-6 0 16,4-1 0-16,7-6 0 0,6-4 0 0,8-3 0 0,3-1 0 16,5-1 0-16,2-1 0 0,8-5 0 15,4 2 0-15,5-2 0 0,8 4 0 0,1-8 0 16,4 3 0-16,0-3 0 16,0 2 0-16,3-6 0 0,-5 2 0 0,-1 1 0 0,0-4 0 15,1 0 0-15,-6-4 0 16,5 4 0-16,-7-4 0 0,7-4-566 0,-3-1-726 0,-3-2 130 15,-5-3 127-15,3-3 89 0,-5-2 71 16,5-6 108-16,-1 0 82 0,1-4 49 16</inkml:trace>
  <inkml:trace contextRef="#ctx0" brushRef="#br0" timeOffset="13536.884">27462 3200 145 0,'11'6'1117'16,"0"5"-123"-16,-8 2-90 15,0 0-40-15,0 0 56 0,-6 3 44 0,-3 6-55 0,-2 1-120 16,-6 6-204-16,-7 10-585 15,-6-2 0-15,6-3 0 0,-5 3 0 0,10-13 0 16,4-3 0-16,1-3 0 0,5-3 0 0,6-2-228 16,3-10-1045-16,5 2 97 0,2-5 137 15,8-5 97-15,4-5 115 0,9-4 64 0,14-6 89 16,3-6 34-16,7 2 37 0</inkml:trace>
  <inkml:trace contextRef="#ctx0" brushRef="#br0" timeOffset="13870.397">28245 3285 368 0,'10'-4'600'15,"-2"-1"-83"-15,-2 4-14 0,-3-5-8 16,0 0 30-16,-4 2 15 0,-1-4-49 0,-4 1 16 0,-1-2-27 16,-1-1-26-1,-3-2 8-15,-5 2-19 0,-1 0-52 0,-6-2-23 0,-2 3 1 16,-5 3-15-16,-4 1-30 0,2 4-324 16,-2 1 0-16,-6 2 0 0,3 7 0 0,-2 0 0 15,8 4 0-15,1 3 0 16,7 2 0-16,5 5 0 0,5 2 0 0,8 0 0 0,5 3 0 15,4 6 0-15,0 0 0 0,6 13 0 16,0-10 0-16,1-4 0 0,-5-1 0 0,-2-1 0 16,-1-6 0-16,-3 0 0 0,-3 1 0 15,-7-3 0-15,-1-5 0 0,-3-1 0 0,-9-5 0 16,1 0 0-16,-8-8 0 0,-1 0 0 0,0-7 0 0,-9 0 0 16,2-2 0-1,1-4 0-15,-11-4 0 0,10 0-1106 0,4 3-130 0,3-1 160 16,-17-8 63-16,7 1 149 0,-4 2 71 15,-2-1 75-15,-1-1 170 0,4-2-66 0</inkml:trace>
  <inkml:trace contextRef="#ctx0" brushRef="#br0" timeOffset="14737.578">24044 3642 11 0,'3'-8'394'0,"-3"1"-55"0,0 7-34 16,3-8-36-16,-3 6-24 0,0 2-55 0,1-7-48 0,-1 7 33 15,0-5 18-15,0 5 53 16,0 0 59-16,0 0 34 0,-2-5 37 0,2 5 22 0,-5-7 5 16,5 7 14-16,0 0-15 0,0 0 0 15,0 0 45-15,0 0-30 0,0 0-30 16,-6 21-11-16,6-8-11 0,0 5 52 0,3 1-186 0,3 9-231 16,1 2 0-16,6 15 0 0,2-1 0 15,8 1 0-15,-2 0 0 0,3-3 0 0,6 3 0 16,1-2 0-16,-3-5 0 15,6-1 0-15,0-2 0 0,-3-8 0 0,-7-3 0 16,-4-5 0-16,-6-4 0 0,0 0 0 16,-1-4 0-16,-6-2 0 0,4 1 0 0,-2-1 0 0,-2-2 0 15,0-2 0-15,-4-1 0 16,5 2 0-16,-5-3 0 0,1 1 0 0,-4-4 0 0,3 7 0 16,-3-2 0-16,0-5 0 0,-4 8 0 15,1-3-1184-15,-3-2-4 0,1 3 142 16,-5 1 96-16,2-4 75 0,-4 4 127 15,1-4-19-15,1 2 127 0,-1-2 14 0</inkml:trace>
  <inkml:trace contextRef="#ctx0" brushRef="#br0" timeOffset="16983.111">25534 8575 349 0,'27'-14'365'0,"1"3"34"0,-1-3-16 15,1 2 53-15,0-4-4 0,5 1 26 16,5-3-26-16,-4 1-15 0,-6 2-34 15,-1 3-26-15,3-2-14 0,-5 5-41 16,-2 1-19-16,1 0-64 0,-3-1-25 0,3 4 14 0,-1 2-3 16,3 2-78-16,0-4-1 0,1 3-14 0,1 1-15 15,3 0-8-15,3-2 23 16,0 2-49-16,8 1-7 0,-2 1 15 0,1 2 7 0,0 1-11 16,0-2-41-16,0 3 11 15,-1 0 4-15,-1 1-11 0,-2 0-8 0,-3 2-66 0,1 0-38 16,-1 2-34-16,-1 2-48 0,1-3 8 15,-2 1-4-15,6-1-19 0,-7 6 38 0,3-6-19 16,0 1 22-16,0 0 34 0,0 3 7 16,-3-3 15-16,3 1-4 0,0 3-10 15,0 0 17-15,-3-4 38 0,3 2-74 16,11 7-8-16,-8-8-48 0,0 0-71 0,-2-2 4 0,0-1 3 16,2 0-41-16,2-1 23 0,-6 0 86 0,7-2 25 15,-1-2-10-15,-2 3 81 16,4-4 15-16,2 0-4 0,-4 0 8 0,19 4 45 0,-11 0-1 15,-5-4-10-15,-1 4 14 16,3-2-7-16,-2 1 0 0,16 1 11 0,-14-1 44 0,-7 1 16 16,-1-2-8-16,-7 2 19 0,-1 1 18 15,-1-1-44-15,0-1 55 0,-2 1-10 0,-1 2-23 16,-1 0-23-16,-2-1 50 16,-1-4 2-16,2 5-17 0,-6-1-1 0,1-3-37 15,0 1 11-15,0 0-22 0,-6-2-56 16,5 0-49-16,0 0-66 0,-4-3-42 0,2 1-51 0,2-2-168 15,-1-2-403-15,4 0 98 16,-1 0 11-16,1-2 63 0</inkml:trace>
  <inkml:trace contextRef="#ctx0" brushRef="#br0" timeOffset="17587.616">26106 7890 100 0,'12'-28'298'16,"3"2"-37"-16,-2-1 10 0,13-11-14 0,-3-5-37 0,3 0 7 15,9-10 52-15,-4 7 0 16,6-7-33-16,-9 12-34 0,-1 0-29 0,-4 2 3 16,-2 3-11-16,-3 3-15 0,-5 8-22 15,0 6-26-15,-2-3-1 0,-4 4-18 0,2 2 23 16,-5 2-60-16,4 2-56 16,-2 2-108-16,0-1 134 0,-2 5-97 0,1-5-182 0,-3 6-228 15,2-1-353-15,2 0 38 0,-5 3 144 16,2-3 45-16</inkml:trace>
  <inkml:trace contextRef="#ctx0" brushRef="#br0" timeOffset="21522.938">27555 11501 323 0,'-3'8'626'0,"3"-3"-49"0,0-1-48 0,0 3-42 15,0-1-32-15,0-6-61 0,3 8-29 0,-3-5 0 0,6 1-19 16,-6-4-55-16,10 2 3 16,-10-2-37-16,14-2 26 0,-14 2-60 0,14-4 12 15,-4 1-31-15,0-3 38 0,-3 4 30 16,-3-3-7-16,2 0 44 0,-1 0-64 0,1-2-3 16,-6 3 19-16,0-3-160 15,3 1-101-15,-6-1 0 0,0 3 0 0,3-1 0 0,-5-3 0 16,-1 5 0-16,1-3 0 0,-4-1 0 15,-1 4 0-15,0 0 0 0,0-1 0 0,-1 4 0 16,1-1 0-16,0 1 0 0,-4 0 0 16,4 1 0-16,-3 3 0 0,2-1 0 0,-2 3 0 15,3-1 0-15,-1 2 0 0,-2 2 0 16,2 1 0-16,4 2 0 0,2-1 0 0,-3 1 0 16,5-1 0-16,2-1 0 0,1 0 0 15,1 2 0-15,2-3 0 0,0 0 0 0,4-2 0 16,1-3 0-16,1 2 0 0,-2-4 0 0,3-2 0 15,1 0 0-15,2-3 0 16,-3-3 0-16,1 3 0 0,-1-6 0 0,0-3 0 0,0 3 0 16,-3-3 0-16,-3-2 0 15,2-1 0-15,-3 4 0 0,0-5 0 0,-3 1 0 0,-1 0 0 16,-1 2 0-16,-4-2 0 0,3 1 0 16,-1 5 0-16,-2-2 0 0,1 4 0 15,-1-2 0-15,-1 2 0 0,3 4 0 0,-2-2 0 16,6 5 0-16,-14 4 0 0,14-4 0 0,-10 10 0 15,6-2 0-15,-2 1 0 0,3 1 0 16,1 3 0-16,2-2 0 0,2-1 0 0,-2 4 0 16,6-4 0-16,-2 3 0 0,2-1 0 0,1-3 0 15,1 0 0-15,-2-2 0 0,0 2 0 16,1-3 0-16,-3-2 0 0,2 0 0 0,2-3 0 16,-8-1 0-16,0 0 0 15,13-8 0-15,-7 5 0 0,-5-4 0 0,2 0 0 0,-3-3 0 16,0 0 0-16,-3-1 0 0,3 2 0 0,-2-1 0 15,-3 0 0-15,2 2 0 16,-1 1 0-16,1-1 0 0,-3 5 0 0,1-1 0 0,5 4 0 16,-8 0 0-16,8 0 0 0,-12 7 0 15,6 0 0-15,1 0 0 0,-1 2 0 0,3 0 0 16,3 1 0-16,0-2 0 0,3 2 0 16,0 2 0-16,2-2 0 0,4 0 0 15,-2-2 0-15,0-1 0 0,4-1 0 16,-1-1 0-16,2-1 0 0,-2-2 0 0,-2 0 0 0,-1-1 0 15,0 0 0-15,-7-1 0 16,17-2 0-16,-11 2 0 0,-2-4 0 0,2 0 0 0,-4-4 0 16,1 4 0-16,0-3 0 0,-3 0 0 0,3-1 0 15,-3 1 0-15,0-1 0 16,-3 3 0-16,3-1 0 0,0 6 0 0,0-9 0 0,-3 3 0 16,3 6 0-16,0-8 0 15,0 8 0-15,0-3 0 0,0 3 0 0,0 0 0 0,0 0 0 16,0 0 0-16,0 0 0 0,-8 17 0 15,5-8 0-15,3-2 0 0,-3 5 0 16,3 0 0-16,0 1 0 0,0 3 0 16,3 0 0-16,0 0 0 0,2-1 0 0,1 1 0 0,1-4 0 15,3 3 0-15,0-5 0 0,1 0 0 0,2 0 0 16,-2-5 0-16,2 1 0 16,-3-5 0-16,1 1 0 0,-2-1 0 0,0-2 0 15,-9 1 0-15,13-5 0 0,-7 0 0 16,-3-3 0-16,-2 1 0 0,-1-1 0 0,3 2 0 0,-6-4 0 15,3 0 0-15,-4 0 0 16,1 0 0-16,0 0 0 0,-4-1 0 0,2 2 0 16,-1 0 0-16,-1 1 0 0,-2 0 0 15,-2 3 0-15,4-1 0 0,-3-1 0 0,-1 4 0 16,1-1 0-16,3 3 0 0,-3 1 0 16,0 0 0-16,10 0 0 0,-17 5 0 0,9-2 0 15,2 0 0-15,3 2 0 0,2 0 0 0,0 0 0 16,1-5 0-16,1 9 0 0,0-3 0 15,-1-6 0-15,3 9 0 0,0-8 0 0,-3-1 0 16,5 4 0-16,-5-4 0 0,0 0 0 16,0 0 0-16,0 0 0 0,9-13 0 0,-9 7 0 15,0 6 0-15,-3-10 0 0,0 2 0 16,0 4 0-16,-2-4 0 0,2 2 0 0,-1-2 0 16,-2 2 0-16,2 2 0 0,1-2 0 0,-4 2 0 15,4-1 0-15,3 5 0 0,-10-7 0 16,6 5 0-16,1-1 0 0,3 3 0 0,-11-4 0 15,11 4 0-15,0 0 0 0,-16 6 0 16,12-3 0-16,1 2 0 0,0 1 0 0,3-1 0 16,-5 3 0-16,5 0 0 0,4 1 0 15,-3 0 0-15,2 2 0 0,0-1 0 0,1-1 0 16,2-1 0-16,0 1 0 0,2-2 0 16,-1-4 0-16,-1 2 0 0,1-1 0 0,0-4 0 15,-7 0 0-15,11 0 0 16,-11 0 0-16,10-8 0 0,-7 5 0 0,0-4 0 0,-3 0 0 15,-3-2 0-15,3 1 0 0,-4-3 0 0,-5-2 0 16,2 3 0-16,-4-1 0 0,1 2 0 16,-4 0 0-16,4 3 0 0,0-2 0 0,-4 2 0 0,7 3 0 15,-3 1 0-15,-1 2 0 16,2 0 0-16,9 0 0 0,-17 5 0 0,12 1 0 16,-1 2 0-16,3-1 0 0,0 1 0 15,3-2 0-15,3 1 0 0,0 1 0 0,5 1 0 16,0-1 0-16,-3 0 0 0,5-3 0 15,4-1 0-15,-4 1 0 0,7-3 0 0,-3-2 0 16,3-1 0-16,0-1 0 0,2-3 0 0,-4 1 0 16,3-3 0-16,-5 1 0 0,-2-1 0 15,-2 2 0-15,-2-3 0 0,0 2 0 0,-4-1 0 16,1-1 0-16,-2 4 0 16,-2-1 0-16,0-1 0 0,0 6 0 0,-9-5 0 15,9 5 0-15,-4-5 0 0,-2 4 0 16,6 1 0-16,0 0 0 0,-7-3 0 0,7 3 0 15,0 0 0-15,0 0 0 0,0 0 0 0,0 0-499 16,0 0-700-16,-6 8 175 0,6-8 33 0,0 0 83 16,-5 6 156-16,2-1-101 0,-1 0 194 15,-2-2 8-15,0 4 130 0</inkml:trace>
  <inkml:trace contextRef="#ctx0" brushRef="#br0" timeOffset="23717.818">27746 11593 457 0,'0'0'537'0,"0"0"36"16,0 0-29-16,0 0-38 16,0 0-33-16,0 0-4 0,0 0 11 0,0 0 15 15,0 0-44-15,0 0-4 0,0 0-8 0,7 24 11 16,-7-15-33-16,3 6-52 0,-3 1-44 16,3 3-9-16,-3 10 12 0,2-1-193 0,-2 11-131 0,-2 15 0 15,-1 3 0-15,3 6 0 16,-3 2 0-16,2 17 0 0,-5 7 0 15,3 0 0-15,-4 4 0 0,3 2 0 0,-6 3 0 16,7 4 0-16,-1 1 0 0,-2 3 0 0,-2 6 0 16,1-1 0-16,-2 3 0 0,-1-1 0 15,-2 27 0-15,0-23 0 0,0 23 0 0,1-26 0 16,-1-2 0-16,1 2 0 0,2-1 0 16,-1 2 0-16,-1-3 0 0,7 0 0 0,-2-3 0 15,3-2 0-15,-1-4 0 0,1-3 0 0,3-1 0 16,0-4 0-16,3-7 0 0,-3-1 0 15,0-6 0-15,3-11 0 0,-2-4 0 16,-1-3 0-16,0-2 0 0,0-2 0 0,0-4 0 16,0-4 0-16,0-5 0 0,0-9 0 15,0 1 0-15,-1-4 0 0,1-6 0 0,-3 1 0 16,3-3 0-16,0-2 0 0,-3-4 0 0,3-2 0 16,-3-2 0-16,3-2 0 0,-5-3-786 15,2-2-428-15,0-4 108 0,-4-1 112 0,3-3 78 0,4-1 101 16,0 0 70-16,-17-10 68 0,14 4 178 15</inkml:trace>
  <inkml:trace contextRef="#ctx0" brushRef="#br0" timeOffset="24257.499">28266 15539 18 0,'10'-7'961'0,"-2"4"-142"16,-2-1-56-16,-3 4-56 15,-3 0-18-15,0 0 4 0,3 12-60 0,-9 0-19 0,0 11-52 16,-4 5-59-16,-9 17-41 0,-1 5-42 0,-7 13-73 0,-1 4-347 16,-3 5 0-1,0 1 0-15,-6-1 0 0,7-1 0 0,-1-2 0 0,3-5 0 0,4-14 0 16,7-4 0-16,-3-1 0 16,5-3 0-16,5-11 0 0,1-7 0 0,-2-2 0 15,9-6 0-15,-6-2 0 0,5-5 0 16,-1-5-216-16,1-2-693 0,3-2-245 0,0-17 70 0,3 0 195 15,4-5 17-15,-4-6 131 16,11-17 68-16,-4-1 28 0,3-4 98 0</inkml:trace>
  <inkml:trace contextRef="#ctx0" brushRef="#br0" timeOffset="24538.051">28284 15451 472 0,'19'-9'797'0,"2"0"-89"0,-1 2 62 0,4 3-59 16,-3-2 12-16,9 3-76 0,-5 3-66 16,6 2-15-16,1-1-41 0,2 6-15 0,-2 2-29 0,1 1-61 15,-1 4-140-15,-7 0-280 16,-2 2 0-16,-3 2 0 0,-6 0 0 0,-3 2 0 16,-8 4 0-16,0-2 0 0,-9 5 0 15,-4 4 0-15,-11 12 0 0,-5 0 0 0,-7-2 0 16,-11 8 0-16,-7-8 0 0,13-4 0 15,-3-6 0-15,4-2 0 0,3-3 0 0,12-6 0 16,3-6 0-16,5-2 0 0,4-3 0 0,3-4-157 16,4-1-1086-16,3-4 85 0,0 0 141 15,0 0 90-15,26-9 60 0,-8 0 167 0,6 0 44 16,7-3 102-16,13-7 58 0</inkml:trace>
  <inkml:trace contextRef="#ctx0" brushRef="#br0" timeOffset="24809.016">28874 15895 327 0,'24'-8'566'16,"-3"5"-15"-16,-4 1-4 0,-7 1 60 0,-3 2 26 15,-4 3 34-15,0 1-5 0,-6 3 9 16,-2 3-57-16,-7 5-37 0,-5 8 4 0,-11 9-23 16,-3 4-22-16,-2 1-442 0,-1 3-94 15,-7 9 0-15,7-9 0 0,3 0 0 16,3 0 0-16,4-7 0 0,4-7 0 0,9-3 0 0,2-2 0 0,4-5 0 16,2 2 0-16,3-3 0 15,6 0 0-15,2 0 0 0,2 0 0 0,7-3 0 16,3 0 0-16,4-2 0 0,7-3 0 15,3 1 0-15,1-1 0 0,-3-3 0 0,-3-2 0 0,2 2 0 16,0-2 0 0,-7 0 0-16,-3-2 0 0,-2 0 0 0,-4-1 0 0,-5-1-287 15,0-5-938-15,-6-1 67 0,-1-3 101 16,-3-2 126-16,-6-4 108 0,-2-4 67 0,-2-3 56 16,-3-2 105-16,-2-2 21 0</inkml:trace>
  <inkml:trace contextRef="#ctx0" brushRef="#br0" timeOffset="24942.384">28863 16181 1113 0,'-6'-9'729'15,"6"0"-70"-15,3 4-70 0,1 1-1 0,-4 4 0 16,14-4-85-16,-4 1 0 0,3 3-34 16,11-2-26-16,4-1-75 0,5 3-25 15,-1 0-90-15,9 0-123 0,0-2-92 0,-7-1-180 16,-3 0-294-16,0-2-163 0,-4-1-451 0,-3-1 67 16,-1-2 164-16,-8-1 22 0,-4-3 79 15,-9 2 62-15,-4-5 139 0,-10-3-23 0</inkml:trace>
  <inkml:trace contextRef="#ctx0" brushRef="#br0" timeOffset="25123.165">28666 15812 3 0,'0'0'808'15,"0"0"-89"-15,18-7-34 0,-5 3 26 16,9 0-37-16,0-1-49 0,11 1-51 0,6-1 10 16,5 2-111-16,21-1-37 0,-1 1-75 15,2 2-34-15,0-1-81 0,1-2-115 0,-5 4-143 16,3 6-304-16,-14-6-198 15,-6 3-599-15,-2-2 52 0,-8-1 245 0,-5 3 1 0,-9-1 67 16,0 0 44-16,-8 1 97 0,-6-2 112 0</inkml:trace>
  <inkml:trace contextRef="#ctx0" brushRef="#br0" timeOffset="25456.771">29817 15663 431 0,'-3'12'998'16,"-3"1"-56"-16,-4 6 22 0,-2 5 12 0,-7 2-64 16,-5 9-70-16,-4 6-8 0,-1 2-97 15,-13 12-182-15,-3 0-555 0,1 4 0 0,-2 0 0 16,-4 2 0-16,-1 0 0 0,2-1 0 0,2-1 0 0,5-7 0 16,16-8 0-16,2-6 0 15,12-7 0-15,3-5 0 0,6-2 0 0,3-4 0 16,6-3 0-16,1 2 0 0,10-4 0 15,1-1 0-15,5-5 0 0,4-3 0 0,1-1 0 16,3-3 0-16,2-2 0 0,0-1 0 16,-4-2 0-16,2 0 0 0,0-1 0 0,0 0 0 0,2 0 0 15,1-4 0-15,2 1 0 16,-10 1-399-16,1-1-856 0,-2-2 213 0,4-3 22 16,-3-3 141-16,-2-3 60 0,10-8 67 15,-3-4-15-15,0-3 130 0,-4-3 90 0</inkml:trace>
  <inkml:trace contextRef="#ctx0" brushRef="#br0" timeOffset="25759.849">30285 15775 48 0,'1'-10'916'16,"3"3"-67"-16,-1 0-53 0,-3 5 20 16,0 2 10-16,0-7-21 0,0 7-53 0,0 0-45 15,0 0-26-15,0 0 4 0,-3 24-375 16,-3-7-310-16,-2 7 0 0,-3 19 0 15,-3 3 0-15,-2 5 0 0,-2 3 0 16,-6 12 0-16,-2-1 0 0,8-14 0 0,1 0 0 0,7-4 0 16,3-11 0-16,4-4 0 15,0-8 0-15,6-5 0 0,3-1 0 0,1-6 0 16,4-7 0-16,4-3 0 0,4-9 0 0,7-7 0 16,10-11 0-16,1-4 0 0,4-8 0 15,-7 4 0-15,0 1 0 0,-5-3 0 0,-7 8 0 16,-4 4 0-16,-3 1 0 0,-7 3-909 15,0 3-390-15,-2 1 200 0,-3 1 61 0,-2 3 122 16,2-1 67-16,-3 3 93 0,5-2 138 0,-3 2-4 16</inkml:trace>
  <inkml:trace contextRef="#ctx0" brushRef="#br0" timeOffset="25941.605">31131 15984 1087 0,'-7'20'1146'0,"-1"-1"-125"15,-5 0-102-15,-1 5-51 0,-11 9-45 16,-4 0 14-16,-2 2-74 0,0 2-118 0,0-1-563 16,1 0-82-16,4-2 0 0,4-8 0 15,8-4 0-15,3-1 0 0,5-8 0 0,6-1 0 16,3-6-1244-16,8-5 97 0,4-4 67 16,7-4 198-16,6-4 11 0,13-12 167 0,2-2-55 15,-1-7 118-15,2-1 27 0</inkml:trace>
  <inkml:trace contextRef="#ctx0" brushRef="#br0" timeOffset="26305.545">31887 15895 215 0,'1'-8'805'0,"0"2"-57"0,-1-3-15 0,0 2-3 16,-2-3-34-16,-6 0-81 15,-2-3-1-15,-4-3-81 0,-6 5-38 0,-11-2-63 16,-17-3-49-16,0 5-29 0,-8 2 18 0,-7 4 12 15,1 1-302-15,-3 6-82 0,-4 4 0 16,7 5 0-16,1 3 0 0,7 5 0 16,6 4 0-16,11 5 0 0,9 2 0 0,10 1 0 15,9 0 0-15,9-1 0 0,6 20 0 0,10-2 0 0,4 4 0 16,4-1 0-16,2 9 0 16,-5-12 0-16,-2 0 0 0,-4-5 0 0,-9-7 0 0,-4-7 0 15,-7-4 0 1,-9 3 0-16,-6-5 0 0,-17 4 0 0,-8-9 0 0,-10-2 0 15,-4-7 0-15,-7-8 0 0,-7-4 0 0,-19-8 0 16,6-10 0-16,2-1 0 0,-7-4 0 16,5-5 0-16,-1 1-19 0,4-3-1225 15,2-2 105-15,5 4 197 0,1 0-78 0,-4 0 134 16,4 4 74-16,-1 6 120 0,-3 2-1 0,8 7 94 0</inkml:trace>
  <inkml:trace contextRef="#ctx0" brushRef="#br0" timeOffset="27226.727">26187 16905 938 0,'-14'18'823'0,"5"-5"-60"0,-2 6-56 16,-2 3-11-16,-5 6-10 0,-2 9-27 0,-7 6-4 16,3 2-89-16,-1 2 82 0,-7 12-38 15,-1 0-170-15,6-11-440 0,3 2 0 0,1-6 0 16,2-4 0-16,7-9 0 0,1-6 0 15,6-4 0-15,0-8 0 0,-1 2 0 0,2-2 0 16,0-3 0-16,2-2 0 0,1-2 0 0,-1-3 0 16,4-3 0-16,0 0 0 0,-7-18 0 15,7 4 0-15,3-4 0 0,2-5 0 0,1-6 0 16,4-5 0-16,7-12 0 0,0-2 0 16,4 1 0-16,6 0 0 0,-2 0 0 0,1 4 0 0,2 1 0 15,2-1 0-15,9 3 0 16,-2 3 0-16,4 1 0 0,4 5 0 0,2 0 0 15,5 6 0-15,3 4 0 0,-1 5 0 16,2 0 0-16,0 7 0 0,-11 3 0 0,-1 3 0 0,-10 3 0 16,-2 4 0-16,-2 1 0 0,-3 4 0 15,-2 1 0-15,-7 2 0 0,-5 4 0 16,-7-1 0-16,-3 4 0 0,-9 4 0 0,-8 4 0 16,-14 12 0-16,-9 0 0 0,-14 6 0 0,-1-4 0 15,-4-5 0-15,6-6 0 0,0-3 0 16,5-6 0-16,1 1 0 0,9-6 0 15,5-5 0-15,6-1 0 0,6-2 0 0,3-2 0 0,-1 3 0 16,6 0 0-16,4-1 0 16,2 2 0-16,1-1 0 0,8 2 0 0,0 5 0 0,5 0 0 15,7 0 0-15,0 3 0 0,7 1 0 16,4 0 0-16,6 6 0 0,3-3 0 0,5-2 0 16,-5-5 0-16,-3-4 0 0,0-3-287 15,2-2-923-15,-7-4 48 0,-2-3 146 0,1-3 122 16,0-4 30-16,-4-1 86 0,3-6 97 0,-4-4 78 15,-2-2 11-15</inkml:trace>
  <inkml:trace contextRef="#ctx0" brushRef="#br0" timeOffset="27520.403">27118 17197 748 0,'12'-7'960'16,"-5"0"-129"-16,-3 4-75 0,2 0-53 0,-1 0 12 16,-5 3 4-16,0 0-12 0,0 0-7 0,6 13-82 15,-9-4-59-15,3 5-384 0,-8 3-175 16,-2 4 0-16,-3 5 0 0,-8 13 0 0,1 0 0 15,3 1 0-15,-7 1 0 0,0-2 0 16,-1-3 0-16,-1 1 0 0,8-9 0 0,2-4 0 16,2-4 0-16,7-5 0 0,-3 2 0 0,3-1 0 0,3-2 0 15,4-2 0-15,0-2 0 16,4 0 0-16,6-1 0 0,2 0 0 0,0-3 0 0,8-3 0 16,1 0 0-16,4-1 0 15,1-2 0-15,5 0 0 0,-1-1 0 0,-2 0 0 16,1-3 0-16,-3 0 0 0,1 0 0 15,0-1 0-15,-5 1 0 0,1-5 0 0,-6 2-365 16,-3-4-879-16,0 1 153 0,-5 0 34 16,-5-1 115-16,-4-2 130 0,-4-1 56 0,-5-2 60 15,-2-4 100-15,-2 4 79 0</inkml:trace>
  <inkml:trace contextRef="#ctx0" brushRef="#br0" timeOffset="27661.868">27158 17470 1865 0,'-21'-8'789'0,"8"2"-104"0,-1 1-89 0,7 0-19 0,1 2-48 15,4 2-34-15,2 1-19 0,0 0-18 16,0 0-3-16,0 0-91 0,29-1-28 0,-9 0-50 15,15 1-14-15,5-2-264 16,3 0-8-16,2-2 0 0,12-2 0 0,0 0-477 0,-2-3-275 16,-18-1-414-16,-3 1 102 15,-6-2 159-15,-11 0 52 0,-7-1 68 0,-3-3 118 0,-10 1 38 16,-7-7 59-16</inkml:trace>
  <inkml:trace contextRef="#ctx0" brushRef="#br0" timeOffset="27823.865">27175 17062 904 0,'-24'-7'1143'0,"3"1"-108"16,4-1-156-16,7 6-108 15,3-3-34-15,4 2-37 0,3 2-26 0,0 0-90 16,0 0 5-16,25-6-414 0,-2 3-175 16,9 3 0-16,11 0 0 0,19 3 0 0,3-1 0 15,3 3 0-15,0 1 0 16,0 8 0-16,-9-3-406 0,9 4-845 0,-13-1 108 0,0 2 163 16,-7 1 61-16,-11-1 66 15,-10 0 112-15,-7 2 23 0,-5-2 178 0,-2 0-60 0</inkml:trace>
  <inkml:trace contextRef="#ctx0" brushRef="#br0" timeOffset="28527.999">27784 17616 748 0,'-17'19'1001'0,"1"-5"-74"0,1-1-107 0,4-3-20 16,3-1 19-16,0-4-26 16,0 1-141-16,2-3-86 0,6-1-71 0,0-2-15 0,0 0-390 15,14-10-90-15,2-3 0 16,8-3 0-16,11-12 0 0,5-4 0 0,5-3 0 15,-4 1 0-15,11-9 0 0,-12 11 0 16,-3 2 0-16,-1 2 0 0,-10 6 0 0,-2 6 0 0,-6 0 0 16,-2 4 0-16,-2 1 0 15,-3 0 0-15,1 1 0 0,-7 4 0 0,2 2 0 0,-1 4 0 16,-6 0 0-16,7 8 0 0,-7 2 0 16,0 4 0-16,-3 3 0 0,-1 4 0 0,-3 3 0 15,-2 5 0-15,1 5 0 16,1 0 0-16,-2-2 0 0,5-1 0 0,-5 0 0 0,4-5 0 15,2-1 0-15,3-3 0 0,-1-2 0 0,1-3 0 16,4-2 0-16,2-5 0 16,2-1 0-16,2-6 0 0,8-4 0 0,1-6 0 0,6-6 0 15,15-6 0-15,-1-6 0 0,-5-1 0 16,3-2 0-16,-3-1 0 0,-3 0 0 0,0 2 0 16,-7 4 0-16,-4 4 0 0,-3 6 0 15,-5 1 0-15,0 4 0 0,-5 0 0 0,0 4 0 16,-4 1 0-16,-3 3-313 15,0 0-242-15,11 7 15 0,-8 0-56 0,-6 1 45 0,3 2 38 16,-3 2 92-16,3 3 60 0,-2 1 18 16,-4 2 53-16,3 0 96 0,3 3 53 0,-1-3 70 15,1-1 67-15,0-2 149 0,0 0 75 16,1-1-8-16,2-3 38 0,4-1-49 16,-3-5-8-16,3-3-18 0,6-5 26 0,6-4-66 15,4-8 25-15,14-9-23 0,7-6 31 0,8-9 44 16,9-3 49-16,1-1 37 0,-1 4 37 0,-1 4 37 15,-15 9-22-15,-1 2 4 0,-12 6-12 16,-7 6-170-16,-3 3-172 0,-4 2 0 0,-4 2 0 16,0 3 0-16,-1 2 0 15,1 2 0-15,-7 3 0 0,2 4 0 0,-5 1 0 0,2 5 0 16,-5 1 0-16,-2 4 0 0,-8 4 0 0,-1 5 0 0,-14 12 0 16,0 0 0-1,-7 2 0-15,-3-2 0 0,-1-2 0 0,-5-1 0 0,2-4 0 16,-3-3 0-16,0-5 0 0,10-8 0 15,4-4 0-15,3-9 0 0,4-4 0 0,4-3-1199 16,-2-6 26-16,2-3 153 0,1-4 67 16,-2-4 59-16,5-5 131 0,-4-2 70 0,6 11 53 15</inkml:trace>
  <inkml:trace contextRef="#ctx0" brushRef="#br0" timeOffset="28671.869">28727 17556 2181 0,'-7'-20'693'0,"-3"6"-60"0,6 3-45 0,-2 4 19 16,1 0-15-16,0 1-30 0,1 1-59 0,3 1-27 15,1 4-40-15,-1-5-19 0,1 5 11 16,0 0-353-16,19 3-75 0,-3-2 0 15,5-1 0-15,10 0 0 0,5 1 0 0,9-2 0 16,18 0 0-16,5-3 0 0,1 0 0 0,0 1-138 16,-1-5-1035-16,0-2 26 0,-3-1 71 15,-10-5 131-15,0 0 122 0,-5-4 100 0,-5 1 64 16,-4-5 4-16,-10 3 97 0</inkml:trace>
  <inkml:trace contextRef="#ctx0" brushRef="#br0" timeOffset="28945.24">29787 17158 1321 0,'0'0'1110'15,"-14"2"-101"-15,14-2-119 0,-20 7-60 0,8-1 45 0,-4 3 18 16,-2 4-100-16,-5 4-323 16,1 2-470-16,-1 4 0 0,-8 8 0 0,-2 3 0 0,-1-2 0 15,3 3 0-15,-3 1 0 16,3 0 0-16,0-2 0 0,2 1 0 0,6-7 0 16,4-4 0-16,8-5 0 0,4 2 0 15,1-4 0-15,5 1 0 0,2-5 0 0,5 1 0 16,8-2 0-16,0 0 0 0,9-4 0 15,2-1 0-15,4-3 0 0,5 1 0 0,8-3 0 16,-1 0 0-16,1 0 0 0,2-2 0 0,1-2 0 16,-1-1 0-16,-3 0 0 0,4 0 0 15,-1-1 0-15,12-5 0 0,-3-4 0 16,-12 2-283-16,7-6-968 0,-12 3 108 0,-7-1 89 0,-1-2 160 16,-1 1 57-16,1-2 73 0,-2 0 64 0,2 2 101 15,-4-2 152-15</inkml:trace>
  <inkml:trace contextRef="#ctx0" brushRef="#br0" timeOffset="29076.477">30444 17460 2900 0,'9'0'1054'0,"-9"0"-105"0,1 10-85 16,-3 0-53-16,-3 2-62 0,-6 2-16 0,-2 4-602 0,-8 5-131 16,-7 12 0-16,-5 2 0 15,1-1 0-15,-1-3 0 0,2-1 0 0,10-4 0 0,8-6 0 16,10-7 0-16,2 1 0 0,2-6-1099 16,10-2-122-16,1-7 100 0,5-2 116 15,9-6 160-15,21-10 141 0,0-9-37 0,11-11 86 16,7-7 26-16</inkml:trace>
  <inkml:trace contextRef="#ctx0" brushRef="#br0" timeOffset="29426.74">31241 17266 1008 0,'2'-1'1080'0,"-2"1"-75"0,0 0-141 16,0 0-41-16,0 0 48 0,0 0-104 0,0 0-63 16,0 0-38-16,0 0-263 0,-20 9-403 15,20-9 0-15,-18 0 0 0,2-1 0 0,-2-2 0 16,0 0 0-16,-5-1 0 15,-4-1 0-15,0-1 0 0,-4 0 0 0,5 0 0 16,-6 1 0-16,-2 2 0 0,-10 3 0 0,2 3 0 0,-9 7 0 16,-1 3 0-16,1 5 0 15,12 5 0-15,0 7 0 0,8 4 0 0,12 6 0 0,4 2 0 16,10-1 0-16,7-3 0 0,7 15 0 16,2 0 0-16,6-2 0 0,-2-1 0 0,1-7 0 15,-6-7 0-15,-2-9 0 0,-6-4 0 16,1-6 0-16,-6-1 0 0,-1-3 0 0,-5-2 0 15,-6-4 0-15,-3-2 0 0,-6-4 0 16,-9-4 0-16,-22-4 0 0,-6-2 0 0,0-4 0 16,-17-4 0-16,-2-3 0 0,-5-4-108 0,5-2-1218 15,-1 0 127-15,3-6 216 0,-1-9 38 16,1 2 81-16,4-5 123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16:17.36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28659 2020 189 0,'4'-8'700'0,"-4"5"15"0,0 3-19 0,3-8-14 16,-3 8-38-16,0-5-48 0,0 5-57 0,0-7-36 0,0 7-23 15,0 0-66-15,0-4-27 16,0 4-52-16,3-5-41 0,-3 5-18 0,0 0-42 15,0 0-14-15,0 0-38 0,0 0-77 16,0 0-105-16,0 0 0 0,0 0 0 0,0 0 0 16,13 11 0-16,-10-7 0 0,2 2 0 15,1-2 0-15,-2 1 0 0,-1-2 0 16,4 1 0-16,-1 0 0 0,-1 0 0 0,1-2 0 16,-2 1 0-16,-4-3 0 0,8 3 0 0,-8-3 0 15,0 0 0-15,0 0 0 0,0 0 0 16,1-12 0-16,-7 5 0 0,-1 2 0 0,-7-6 0 15,1 2 0-15,-3 1 0 0,-5-2 0 16,0-1 0-16,-3 4 0 0,-1 2 0 16,-1 1 0-16,0 1 0 0,2 3 0 0,-2 4 0 15,2-1 0-15,1 8 0 0,-1 0 0 0,6 2 0 16,0 2 0-16,2 1 0 0,3 3 0 16,2-2 0-16,6-1 0 0,3-1 0 0,4-2 0 15,0 2 0-15,12-5 0 0,-1-2 0 0,5-2 0 16,3-1 0-16,0-4 0 0,3-1 0 0,2-4 0 15,-3-3 0-15,1 0 0 0,0-2 0 16,-6-2 0-16,-5 2 0 0,-3 0 0 0,-2-1 0 16,0 1 0-16,-6 4 0 0,-2-1 0 15,0 6 0-15,-7-7 0 0,-1 6 0 0,8 1 0 0,-19 5 0 16,7 0 0 0,1-1 0-16,-4 3 0 0,4-1 0 0,4 2 0 0,-2-2 0 15,1 0 0-15,4 0 0 0,3 1 0 16,-1-2 0-16,2-5 0 0,7 4 0 0,1-2 0 15,1-2 0-15,-9 0 0 0,21-3 0 16,-8 0 0-16,-2 2 0 0,0-2 0 0,2 0 0 16,-4 2 0-16,-1 0 0 0,-1-2 0 0,-1 1 0 15,-6 2 0-15,7-5 0 0,-7 5 0 16,4-4 0-16,-4 4 0 0,0 0 0 0,0 0 0 16,-20-7 0-16,10 5 0 0,-2 1 0 15,-7-1 0-15,-5-2 0 0,-4 2 0 0,-13-4 0 0,-24 2 0 16,0-5 0-16,-10 1 0 15,-20-1 0-15,-12 2 0 0,-5-3 0 0,-11 0 0 16,-8 2 0-16,-5-2 0 0,-39 5 0 16,-2-7 0-16,-4 4 0 0,-1 1 0 0,1-4 0 15,-4 2 0-15,-3-2 0 0,-2 2 0 16,1-1 0-16,1-2 0 0,0-2 0 0,0 1 0 16,-3-2 0-16,9 0 0 0,1 0 0 0,0 2 0 15,0-4 0-15,10 5 0 0,3-1 0 16,35 2 0-16,3 1 0 0,-3-1 0 0,3 1 0 0,6-2 0 15,6 4 0-15,8-1 0 16,5 0 0-16,12 0 0 0,17 2 0 0,5-1 0 0,11 2 0 16,0 1 0-16,12 0 0 0,11 0 0 15,9 1 0-15,1 1 0 0,7-1 0 16,-1 1 0-16,8 2 0 0,-2-1 0 16,5 0 0-16,0 0 0 0,6 0 0 0,4 2 0 0,0 0 0 15,-6-6-712-15,6 6-576 0,0 0 141 0,9-7 127 16,-9 7 97-16,5-5 81 15,1 2 154-15,-2-1 25 0,-1-1 67 0</inkml:trace>
  <inkml:trace contextRef="#ctx0" brushRef="#br0" timeOffset="1505.645">21538 2448 766 0,'-1'11'861'0,"-5"1"-5"0,-1 2-30 0,-2 1-18 15,1-1-30-15,-2 0-78 0,3 1-22 16,-3-5-38-16,3 1-70 0,3-2-52 0,-2-1-328 15,3-2-190-15,-1-2 0 0,4-4 0 16,0 0 0-16,0 0 0 0,-3-15 0 0,3 1 0 16,0-3 0-16,-4-5 0 0,4-1 0 0,-4 0 0 15,-5 1 0-15,2 0 0 0,-7 3 0 16,0 3 0-16,-6 3 0 0,-4 3 0 0,0 4 0 0,-6 4 0 16,-1 5 0-1,-8 4 0-15,-14 9 0 0,1 7 0 0,4 4 0 0,4 1 0 16,6 4 0-16,4 4 0 0,3 0 0 15,10 3 0-15,1 6 0 0,9-1 0 0,5-6 0 16,3-3 0-16,3-6 0 0,10 2 0 16,10 8 0-16,0-13 0 0,11 3 0 0,3-11 0 15,4-7 0-15,0-6 0 16,6-5 0-16,14-4 0 0,-3-6 0 0,-3-4 0 0,-5-5 0 16,-2 0 0-16,-8 1 0 0,-12 5 0 0,-5 1 0 15,0 1 0-15,-2 0 0 16,-5-1 0-16,-3 1 0 0,1 2 0 0,-4 1 0 0,-1 0 0 0,-3-1 0 15,1 0 0-15,-1 1 0 16,1-3 0-16,0 0 0 0,-1 0 0 0,4-3 0 16,3-2 0-16,3-4 0 0,4-4 0 15,1 0 0-15,13-9 0 0,3-2 0 0,6-2 0 16,-1 3 0-16,1 0 0 0,1 0 0 16,-3 4 0-16,3 2 0 0,-3 3 0 0,-8 6 0 15,-5 6 0-15,-1 5 0 0,-5 1 0 16,-1 2 0-16,-1 4 0 0,-3 1 0 0,-1 2 0 15,4 5 0-15,-6 4 0 0,3 6 0 0,-1 9 0 16,-3 2 0-16,-3 6 0 0,-6 4 0 16,-2 15 0-16,-9 6 0 0,-1 1 0 0,-9 11 0 15,-4-2 0-15,0 1 0 0,-7-4 0 16,1-3 0-16,3-17 0 0,2-1 0 16,1-7 0-16,0-10 0 0,4-9 0 0,3-8-991 15,-7-1-260-15,7-7 201 0,-7-6 45 0,0-3 111 16,-7-9 168-16,-6-11 0 0,2-6 56 15,5 0 82-15</inkml:trace>
  <inkml:trace contextRef="#ctx0" brushRef="#br0" timeOffset="1627.635">21599 2863 1079 0,'3'-13'741'0,"2"4"-123"0,-2 3-15 0,4 2 30 15,3 0 19-15,1 3-23 0,5-2 26 0,2 2-96 16,2 1-71-16,4 0-23 0,3 0-37 16,4 0-52-16,0-1-115 0,6 0-257 0,5 0-42 15,-1-4-174-15,23 3-399 0,-6-8-587 16,-2-3 110-16,-6-1 135 0,-2-2 78 0,-4-4 86 15,-2-2 119-15,-8-1 29 0,-7-2-18 16</inkml:trace>
  <inkml:trace contextRef="#ctx0" brushRef="#br0" timeOffset="1808.923">22556 2460 145 0,'5'7'841'0,"-6"-1"-100"0,-3 4-22 16,1 1 7-16,-3 4-41 0,-1 3 56 15,-3 6-49-15,-4 2-51 0,-3 16-16 0,-4-1-96 0,1 5-30 16,0-2-60-16,-4 2-271 0,3-4-168 15,-3 1 0-15,7-4 0 0,-1-9 0 0,5-5 0 16,2-7-41-16,4-6-741 16,-2-4-480-16,2-1 148 0,-1-7 113 0,8 0 51 0,-16-11 98 15,9-5 70-15,-1-5 82 16,2-8 134-16</inkml:trace>
  <inkml:trace contextRef="#ctx0" brushRef="#br0" timeOffset="2072.858">22441 2405 640 0,'10'-12'737'0,"3"0"-74"0,1 3-12 15,0 3-14-15,3 2 7 0,0 1-48 16,4 0-79-16,9 2-25 0,1 1-45 16,3 1-8-16,8 2-26 0,0 1 8 0,-3 4-67 0,13 2-12 15,-9-2-144-15,-12 1-198 0,-3 3 0 0,-7-2 0 16,-8 1 0-16,-2 2 0 16,-11 2 0-16,-3-1 0 0,-8 7 0 0,-6-1 0 0,-14 10 0 15,-11-4 0-15,-2-1 0 16,-1-1 0-16,0-5 0 0,-2-2 0 0,7-5 0 0,9-3 0 15,7-2 0-15,4-5 0 16,6-1 0-16,4-1 0 0,3-3 0 0,7-4-209 16,3 0-1135-16,4-3 123 0,6-1 163 0,8-1 146 15,7-2 15-15,2 1 82 0,14-3 111 16,-5 3 101-16</inkml:trace>
  <inkml:trace contextRef="#ctx0" brushRef="#br0" timeOffset="2485.404">23559 2598 394 0,'3'0'674'16,"-3"0"-30"-16,0 0-59 0,0 0 10 0,9-11-40 15,-9 5-41-15,-3-4-19 0,3-1-33 16,3-1 33-16,-2-3-97 0,-2 1-3 0,-2-4 33 16,3 0-29-16,-3 2-1 15,0 0 8-15,-1 1-52 0,-5 0-354 0,1 3 0 0,1-1 0 16,-6 2 0-16,-4 2 0 0,0 4 0 0,-4 3 0 15,-3 2 0-15,-7 4 0 0,-19 9 0 16,1 4 0-16,-2 3 0 0,7 3 0 0,-1 1 0 16,7 1 0-16,11-1 0 0,7-4 0 15,6 3 0-15,4-2 0 0,3 5 0 0,7-2 0 16,3 3 0-16,1-1 0 0,6 5 0 16,4 11 0-16,6-5 0 0,0 2 0 0,-6-8 0 15,0-4 0-15,-1-3 0 0,1 2 0 16,-7-5 0-16,0 0 0 0,-4-3 0 0,0 1 0 15,-6-2 0-15,0 0 0 16,-7-1 0-16,0-1 0 0,-7-1 0 0,-1-2 0 0,-2-3 0 16,2-5 0-16,-6-2 0 0,4-2 0 0,-4-3 0 0,0-3 0 15,0-2 0 1,1-2 0-16,-1-2 0 0,6-1-246 0,5-1-1031 0,-1-2 130 16,4 5 134-16,3-3 131 0,7 2-4 15,0-2 186-15,3-1 22 0,4-4 56 0,7-1 27 16</inkml:trace>
  <inkml:trace contextRef="#ctx0" brushRef="#br0" timeOffset="2755.782">23616 2573 312 0,'17'-3'972'15,"-2"2"-138"-15,-3 2-60 0,-5 2 27 0,-2 7 44 0,-2 0-22 16,-6 6-8-16,-2 3-51 16,-8 12-35-16,-8 10-207 0,4 5-522 15,-6-1 0-15,2-1 0 0,4 1 0 0,0-5 0 16,7-8 0-16,6-7 0 0,1-2 0 15,3-6 0-15,0-3 0 0,3-2 0 0,4-5 0 16,7-7 0-16,6-6 0 0,11-10 0 0,14-12 0 16,9-12 0-16,1-6 0 0,0-1 0 15,-7 0 0-15,-4-1 0 0,-13 11 0 0,-7 0 0 16,-5 5 0-16,-7 7 0 0,-6 5 0 16,-2 2 0-16,-1 2-276 0,-6 4-990 0,3 1 134 15,-4 3 112-15,-2 0 108 0,2 3 89 16,-3 0 49-16,6 2 89 0,1 3 7 0,-3-4 149 15</inkml:trace>
  <inkml:trace contextRef="#ctx0" brushRef="#br0" timeOffset="3339.969">24436 2512 89 0,'-3'-3'819'0,"0"-1"-37"15,3 4 29-15,-10-5 5 0,10 5-45 0,-10-2-68 0,10 2-66 16,0 0-26-16,-21 5-68 16,11 4-66-16,-1 4-23 0,-2 6-48 0,-4 6-134 0,-3 15-272 15,2 2 0-15,-3 5 0 0,2 5 0 16,1 1 0-16,1 4 0 0,0 0 0 15,7-2 0-15,-4 0 0 0,10-1 0 0,1-2 0 0,3-9 0 16,5-6 0-16,0 0 0 0,6 7 0 16,2-11 0-16,4-7 0 0,4-4 0 0,3-4 0 15,3-11 0-15,1-5 0 0,6-4 0 16,17-10 0-16,3-7 0 0,-2-6 0 0,3-10 0 16,-8-12 0-16,-2-2 0 15,-14 6 0-15,-4-5 0 0,-2-2 0 0,-6 4 0 16,2-2 0-16,-6 3 0 0,-2 0 0 0,-7 8 0 15,1 6 0-15,-1-1 0 0,-1 3 0 0,3 3 0 16,-3 3 0-16,1 1 0 0,-2 3 0 16,7-2 0-16,-3 6 0 0,2 2 0 0,-1 2 0 15,4 0 0-15,0 2 0 0,2 3 0 0,6 3 0 16,-2 0 0-16,3 3 0 0,-2 4 0 16,4 2 0-16,3 3 0 0,3 4 0 0,-2 4 0 15,6 9 0-15,-3 5 0 16,-7 0 0-16,-6 1 0 0,-8-2 0 0,-4 3 0 0,-3-4 0 15,-9 8 0-15,-7 13 0 16,-2-3 0-16,-6 2 0 0,-5-3 0 0,-1-3 0 0,-4-2 0 16,-7-4 0-16,-3-3 0 0,4 3 0 15,-8-12 0-15,1-6-827 0,-1-3-446 0,1-7 148 16,6-3 116-16,4-6 52 0,-11-3 112 16,6-3 115-16,-17-6 53 0,8-1 77 0</inkml:trace>
  <inkml:trace contextRef="#ctx0" brushRef="#br0" timeOffset="3502.687">24344 3145 1344 0,'4'-4'968'0,"8"2"-34"0,0 1-11 0,12 1-29 16,3 1 41-16,14 1-68 0,21 2-59 16,2 1-290-16,5-3-518 0,0 1 0 0,2 3 0 15,1-4 0-15,-4 4 0 0,1-3 0 16,-1 5 0-16,-3 0 0 0,0 4 0 0,0-3 0 16,-7 3-105-16,0 2-1254 0,-6 1 142 15,-4 4 167-15,-4 1 100 0,-7 4 105 16,-9-2 108-16,-7-1 19 0,0 3 114 0,-8 2 5 15</inkml:trace>
  <inkml:trace contextRef="#ctx0" brushRef="#br0" timeOffset="9158.454">26570 15988 826 0,'4'-7'879'0,"-4"1"-86"16,3 3 7-16,-3 3-37 0,0-6-22 0,0 6-41 0,0 0-85 16,0 0-8-16,0 0-75 15,-21 14-82-15,11-3 27 0,0 9-469 0,-7 6-8 16,-4 13 0-16,1 5 0 0,2 1 0 15,-1 1 0-15,6-1 0 0,1-1 0 0,2-10 0 16,6-5 0-16,4-4 0 0,0-5 0 16,3-1 0-16,2-4 0 0,2 0 0 0,6-5 0 0,1-5 0 15,3-7 0-15,10-6 0 16,4-7 0-16,12-10 0 0,3-7 0 0,-2-1 0 16,10-9 0-16,-16 7 0 0,2 1 0 15,-7 1 0-15,-3 3 0 0,-4 7 0 0,-8 4 0 16,3 0 0-16,-5 3-671 0,-1 2-516 0,-2 3 73 0,1 2 124 15,-4 0 85-15,0 2 120 16,1 2 66-16,-1 0 56 0,-3 1 97 0</inkml:trace>
  <inkml:trace contextRef="#ctx0" brushRef="#br0" timeOffset="9622.514">27257 16079 14 0,'0'10'525'0,"3"2"15"0,-6 4 56 16,0 5 11-16,-4 3 0 0,-4 5-49 15,3 2-29-15,-14 10-30 0,5 4-38 0,-1 1-40 0,-6-1 0 16,1-2-56-16,-4 1-38 16,3-3 12-16,2-2-67 0,0-3-4 0,4-8-33 0,5-6-31 15,2-7-40-15,1 0-4 16,3-2-81-16,1-4-79 0,1-2 0 0,-1-3 0 16,3-3 0-16,3-1 0 0,0 0 0 15,6-28 0-15,0 7 0 0,6-9 0 0,7-11 0 0,-1-4 0 16,6 0 0-16,0 1 0 15,4-1 0-15,-2 5 0 0,2-1 0 0,4 5 0 16,-3 1 0-16,2 3 0 0,0 4 0 16,-1 6 0-16,-5 5 0 0,-1 2 0 15,-3 5 0-15,-1 1 0 0,2 3 0 0,-7 2 0 0,-1 2 0 0,2-1 0 16,-4 6 0-16,-2 0 0 16,1 0 0-16,-2 5 0 0,-5 0 0 0,2 1 0 15,-3 2 0-15,-3 2 0 0,-3-1 0 16,0 1 0-16,0-2 0 0,1 1 0 0,-6 1 0 0,5-2 0 15,-5 2 0-15,1-1 0 16,1 2 0-16,-2 0 0 0,-2 1 0 0,3 2 0 0,-2 3 0 16,-2 1 0-16,4 1 0 0,-3 0 0 15,5-1 0-15,-4 1 0 0,6-2 0 16,2-2 0-16,2 0 0 0,2-1-194 0,3-1-74 16,-1 0 78-16,5-4-115 0,0-2-209 15,4 0-15-15,-1-6-14 0,5-4 14 0,4-5 23 16,6-5 62-16,14-11 132 0,-2-4-105 15</inkml:trace>
  <inkml:trace contextRef="#ctx0" brushRef="#br0" timeOffset="9904.599">27746 16433 2617 0,'34'-27'-194'16,"-6"5"150"-16,-4 5 137 0,-1 2 52 16,-5 1 75-16,-1 3 55 0,-4 1 75 0,-3 1 19 0,6 2 22 15,-8 2-12-15,-1 1 5 16,1 0 18-16,-8 4-48 0,9 0 7 0,-9 0 19 16,4 9-34-16,-7-2-22 0,-1 2-30 0,-2 5 34 15,-5 5-38-15,0 1-163 0,-9 6-127 16,0 9 0-16,-4 1 0 0,-1-1 0 0,2 1 0 0,1-3 0 15,0-3 0 1,7-5 0-16,2-1 0 0,-1-3 0 0,7 0 0 0,0-2 0 16,4-2 0-16,3-1 0 0,2-2 0 15,3-1 0-15,2 2 0 0,7-5 0 0,2 3 0 16,5-3 0-16,6-1 0 0,-2 0 0 16,6-1 0-16,6-2 0 0,-3 1 0 0,-3-4 0 0,0 1 0 15,-1-3 0-15,-2 3-38 16,-4-3-639-16,-1-1-20 0,-2-1 61 0,-4-3 55 15,-4-1-37-15,-4-1 7 0,-3-3-271 0,-3 4 81 16,-6-2 87-16,-2 0 55 0,-4 0 219 16</inkml:trace>
  <inkml:trace contextRef="#ctx0" brushRef="#br0" timeOffset="10035.992">28057 16765 755 0,'-28'-10'82'0,"4"1"134"15,4 1 97 1,0 3 70-16,6 1 53 0,3-2-4 0,1 0-30 0,1 5-26 16,4-2-11-16,-1 1-26 0,6 2 7 15,0 0-37-15,0 0-30 0,14-7-22 0,2 4-37 16,2 0 3-16,2 1-33 0,8-2-89 15,2 2-139-15,1-2-192 0,0-1-173 0,0-4-133 16,3 0-365-16,-4 0 26 16,-6-3 82-16,-3 3 116 0,-7-4 47 0,-3-1 38 15</inkml:trace>
  <inkml:trace contextRef="#ctx0" brushRef="#br0" timeOffset="10369.562">28020 16372 439 0,'0'0'845'0,"0"0"-93"0,0 0-59 0,0 0-87 0,0 0-54 15,27 5-50-15,-10-3 12 0,4-2-97 16,11 1-60-16,0 0-29 0,9 1-45 16,4 2-41-16,13 1-86 0,1 0-22 0,-3 3-115 15,-7-2-53-15,-8 0-6 0,13 1-13 0,-9 3 53 16,-7-2-37-16,-4 4-15 16,-3-1 67-16,-2 1 26 0,-11 2 93 0,0 1 4 0,-5 1 111 15,1 3-44-15,-7 1 0 0,-4-1 33 0,-3 0 52 16,-6 4-237-16,2 3-53 0,-2 3 0 15,-5 2 0-15,1 2 0 0,-4 7 0 0,-3 1 0 0,-1-2 0 16,-1-2 0 0,1-5 0-16,2-6 0 0,1-1 0 0,-1 0 0 0,2-7 0 15,3 0 0-15,0-2 0 0,-2-4 0 16,0-2 0-16,-1-4 0 0,1-2 0 0,-2-4 0 16,-1-5-324-16,-2-6-790 0,-1-2-21 15,-3-6 92-15,-8-13 153 0,3-5 27 0,-1-5 148 16,1-4 15-16,5-3 71 15,-1 0 100-15</inkml:trace>
  <inkml:trace contextRef="#ctx0" brushRef="#br0" timeOffset="10742.562">28214 16515 979 0,'4'-18'517'0,"2"7"-59"16,10-1 26-16,-1 5 30 0,6 0 37 15,6 1 11-15,11 1-52 0,3-2-26 0,16 1-48 16,2 2-71-16,-4 3-19 16,13 2-44-16,-3 3-23 0,4 2-15 0,-1 3-22 0,-3 5-59 15,0 1 21-15,-4 2-47 0,-6 2-23 16,-4-1-11-16,-8 3-26 0,-11-3-97 0,-9 0 0 15,-11-2 0-15,2 1 0 0,-11 0 0 16,-3-1 0-16,-3 0 0 0,-8 3 0 16,-6 2 0-16,-4-1 0 0,-11 5 0 15,-4 2 0-15,5-8 0 0,-13 4 0 0,13-5 0 0,0-3 0 16,4-3 0-16,5-1 0 0,0 1 0 0,4-1 0 16,5 0 0-16,3 1 0 0,2 0 0 15,5 1 0-15,3-4 0 0,6 5 0 0,2-1 0 0,8 1 0 16,6 2 0-1,8-1 0-15,11 2 0 0,9-2 0 0,0 3 0 0,0-4 0 16,-1-1 0-16,-5-3 0 0,-7-3 0 16,1-1 0-16,-10 0 0 0,-1-2 0 0,-4-1 0 15,-5 1 0-15,-2-1 0 0,-5-3 0 16,-2 0 0-16,-4 0 0 0,-5 0-194 0,3-6-547 16,-3 6-354-16,0 0 16 15,-16-11 58-15,-2 4 135 0,-1-2 86 0,-6-1 130 0,-3-3 29 16,-5-1 57-16</inkml:trace>
  <inkml:trace contextRef="#ctx0" brushRef="#br0" timeOffset="10886.407">29038 16897 70 0,'7'-2'730'0,"0"-1"-97"15,10 3-11-15,0 0 14 0,7 0 12 0,6 3-11 16,3-3-56-16,2 1-53 0,9-1-29 0,-5 0-82 16,2 0-11-16,-3 0-71 0,-4-1-74 15,0-2-112-15,-3 3-131 0,-3-2-155 16,2-1-355-16,-13-2-163 0,0-3-388 0,-10 1 31 0,-1-2 163 15,-9 0 71-15,-4 0 134 0,-10-5 3 16,-6-1 60-16</inkml:trace>
  <inkml:trace contextRef="#ctx0" brushRef="#br0" timeOffset="11027.97">29121 16658 707 0,'0'0'834'0,"16"-3"-130"16,-1 2-34-16,7-2-104 15,6 0-19-15,10 0-59 0,3-1-101 0,6 0-123 0,12 0-174 16,2 0-195-16,1-1-323 0,-1 3-30 15,-2-3 15-15,2 1-298 0,0-1-37 0,-12 3 52 16,-5-2 138-16,4 3 44 0</inkml:trace>
  <inkml:trace contextRef="#ctx0" brushRef="#br0" timeOffset="11460.522">30057 16587 476 0,'29'-1'384'0,"-14"1"33"15,-1 0 96-15,-10 1 68 0,-1 4-7 16,-3-5 14-16,-13 10-26 0,2-1 8 0,-1 2 3 16,-7 2 23-16,-4 6-71 15,-1 1-15-15,3 3 4 0,-10 11-161 0,-3 5-25 0,3-3-201 16,0 0-127-16,-1 4 0 0,-1-2 0 15,2 0 0-15,-2-1 0 0,8-2 0 16,-5-2 0-16,9-6 0 0,1-5 0 0,3-2 0 0,0-5 0 16,3 0 0-16,4-4 0 0,-4-2 0 15,7-3 0-15,-3-3 0 0,3-4 0 0,0-6 0 16,4-3 0-16,2-5 0 16,2-10 0-16,9-10 0 0,3-16 0 0,12-13 0 0,6 3 0 15,11 1 0-15,-3 8 0 0,9 4 0 16,1 3 0-16,-6 14 0 0,0 3 0 0,2 7 0 15,1 6 0-15,-8 8 0 16,-4 3 0-16,-3 5 0 0,-1 4 0 0,-6 0 0 0,0 5 0 16,-4 3 0-16,-6 2 0 0,-3 2 0 15,-4 4 0-15,-7 3 0 0,-7 0 0 16,-11 13 0-16,-12 2 0 0,-4 1 0 0,-15 6 0 16,-2-5 0-16,-3 1 0 0,10-10 0 15,-1-1 0-15,7-3 0 0,4 0 0 16,7-3 0-16,9-2 0 0,5-4 0 0,6 3 0 15,0 1 0-15,6-2 0 0,2 3 0 16,8 0 0-16,1 4 0 0,2-2 0 0,12 9 0 16,3-3 0-16,1-3 0 0,5-1 0 0,1-1 0 15,-12-7 0-15,2-5 0 0,-1 1-991 16,-2-3-156-16,-7-4 161 0,-1 3 21 0,-3-1 5 0,-2-5 230 16,-2 4-29-16,-3-6 70 0,-2 1 89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16:44.44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2388 3122 480 0,'3'-9'938'16,"0"1"-26"-16,-2-1-37 0,-4 2-33 16,-1 1-34-16,-3 0-53 0,0 0 31 0,-3 1-71 15,-7 0-56-15,0 3-238 16,-4 2-421-16,-6-3 0 0,-4 6 0 0,-7 1 0 0,-17 8 0 16,-2 0 0-16,2 4 0 0,0 6 0 15,-3-1 0-15,-14 8 0 0,4 5 0 0,0 3 0 16,2 4 0-16,1 2 0 0,7 2 0 15,4-1 0-15,7 1 0 0,12-4 0 16,11 0 0-16,0 6 0 0,9 2 0 0,5 2 0 16,7 6 0-16,6-1 0 0,7 4 0 0,8 10 0 15,9-1 0-15,8 1 0 0,16 0 0 0,8 1 0 16,28 13 0-16,13-8 0 0,9-2 0 16,11-12 0-16,10-6 0 0,17-7 0 0,10-11 0 15,8-7 0-15,9-5 0 0,13-11 0 16,12-5 0-16,0-6 0 0,12-10 0 0,4-8 0 15,4-5 0-15,0-6 0 0,-1-2 0 16,5-7 0-16,3-3 0 0,-7 0 0 0,-1 0 0 16,4-1 0-16,-3-4 0 0,-7 1 0 15,-3-1 0-15,-10 2 0 0,-2-1 0 16,-12 2 0-16,-10 2 0 0,-12 2 0 0,-12-3 0 16,-8 3 0-16,-33 8 0 0,-5-4 0 0,-5 4 0 15,-8-2 0-15,-7 0 0 0,-9 0 0 16,-11 0 0-16,-21 5 0 0,-3 1 0 15,-13 3 0-15,-11-2 0 0,-3 2 0 0,-7-1 0 0,-4-3 0 16,-7 2 0-16,-10-9 0 16,-9-4 0-16,-16-3 0 0,-14-6 0 0,-12 2 0 0,-14 3 0 15,-13 2 0-15,-11-1 0 0,-41-5 0 16,-10 7 0-16,-13 3 0 0,-20 4 0 0,-12 8 0 16,-13 4 0-16,-13 3 0 0,-12 7 0 0,-5 6 0 0,-1 0 0 15,-4 3 0 1,-2 3 0-16,10 0 0 0,3 3 0 0,7 0 0 0,10 0 0 15,14-2 0-15,17 2 0 0,14 1 0 16,36-1 0-16,12 2 0 0,8 0 0 0,14 5 0 16,5-1 0-16,13 1 0 15,25-2-45-15,9 2-1247 0,18 1 78 0,11-5 160 0,9 2 60 16,7-1 149-16,7-3 60 0,7 2 70 16,10 0 56-16</inkml:trace>
  <inkml:trace contextRef="#ctx0" brushRef="#br0" timeOffset="3301.195">15980 3684 726 0,'0'0'770'0,"-10"1"-70"16,2 0-56-16,8-1-41 0,-10 2-55 0,10-2 36 15,-7 1-59-15,7-1-44 0,-10 3-9 0,10-3-36 16,0 0-26-16,-7 1-34 15,7-1-30-15,0 0-22 0,0 0-86 0,0 0-230 0,0 0-8 16,0 0 0-16,0 0 0 0,0 0 0 16,21-7 0-16,-11 2 0 0,7-1 0 0,3-2 0 15,4 0 0-15,0-5 0 0,4 3 0 16,3-1 0-16,0-5 0 0,2 2 0 0,8-5 0 16,-2 4 0-16,5-3 0 0,-3 0 0 0,-3 2 0 15,6 0 0-15,-4 0 0 16,5 0 0-16,-7 5 0 0,10-8 0 0,-4 2 0 0,3 3 0 15,-1-1 0-15,2-1 0 0,-1-1 0 16,-9 4 0-16,0 2 0 0,-4 0 0 0,0 0 0 16,3-1 0-16,-3 2 0 15,0-3 0-15,1 2 0 0,-2 1 0 0,3-2 0 0,-5 1 0 16,3 3 0-16,0-2 0 16,0 2 0-16,0 0 0 0,0 0 0 0,0 0 0 0,-6 3 0 15,9-1 0-15,-6 2 0 0,6 1 0 16,-6-1 0-16,4 2 0 0,-1 1 0 15,0 1 0-15,0 1 0 0,4 1 0 0,2 2 0 0,-1-3 0 0,1 2 0 16,1 1 0 0,1 1 0-16,-2 0 0 0,1 2 0 0,14 2 0 0,-10-1 0 15,-5 0 0-15,12 3 0 0,-1-1 0 16,0 3 0-16,-4-6 0 0,5 4 0 16,0 0 0-16,3 1 0 0,-5 0 0 0,5 1 0 15,-3-5 0-15,-1 3 0 0,0-1 0 0,1 2 0 16,2-3 0-16,1 1 0 15,0 2 0-15,-1 0 0 0,1 0 0 0,-1 0 0 0,1 1 0 16,3 0 0-16,1 0 0 0,-1 2 0 0,0 0 0 16,0 0 0-16,-1 1 0 15,-1-2 0-15,-1 1 0 0,3 1 0 0,0-1 0 16,-3 0 0-16,2 2 0 0,5-1 0 16,-4-4 0-16,3 3 0 0,1 0 0 0,-1-2 0 15,1 0 0-15,3-1 0 0,-4 0 0 0,-2 0 0 16,5-3 0-16,-5 3 0 0,2-3 0 15,1-4 0-15,-1 2 0 0,-2-1 0 16,2 1 0-16,1-4 0 0,-4 2 0 0,3-1 0 16,-9 0 0-16,6-2 0 0,-10 1 0 15,-4 1 0-15,0-3 0 0,0 1 0 0,-2-1 0 0,-1 3 0 16,0-4 0-16,4 1 0 0,-5 0 0 0,5-1 0 16,-4 0 0-16,0-1 0 15,0 1 0-15,0-2 0 0,0-1 0 0,-3 1 0 0,-4 1 0 16,0 0 0-16,-3-5 0 15,0 4 0-15,0 1 0 0,-4-3 0 0,-4 3 0 0,-2-1 0 16,0 1 0-16,-8-2 0 0,4 3 0 16,-6-1 0-16,3-1 0 0,-4 1 0 15,3 0 0-15,-5-2 0 0,1 3 0 16,-2-2 0-16,-7 2 0 0,14-3 0 0,-10 2 0 0,-4 1 0 16,10-3 0-16,-10 3 0 0,9-1 0 0,-9 1 0 15,0 0 0-15,11-2 0 0,-11 2 0 16,7-1 0-16,-7 1 0 0,0 0 0 0,0 0 0 15,0 0 0-15,10 0 0 16,-10 0 0-16,0 0 0 0,11 4 0 0,-5-1 0 0,-2-1 0 16,-4-2 0-16,10 7 0 15,-4-5 0-15,2 1 0 0,-1 0 0 0,2 1 0 0,-2 0 0 16,7-2 0-16,-4 1 0 0,1 1 0 16,2-4 0-16,1 2 0 0,3 0 0 15,4 1 0-15,-1-2 0 0,1 1 0 16,3 1 0-16,0 0 0 0,-1-3 0 0,5 1 0 0,-1 0 0 15,0-1 0-15,-2 2 0 0,-1-2 0 0,-1-2 0 16,-2 4 0-16,0-4 0 16,-5 1 0-16,2 0 0 0,-5 1 0 0,1 0 0 0,-1-3 0 15,1 3 0-15,-7-1 0 16,3-1 0-16,-10 2 0 0,17 0 0 0,-13-1 0 0,-4 1 0 16,13-1 0-16,-13 1 0 15,7-1 0-15,-7 1 0 0,10-3 0 0,-10 3 0 0,4-2 0 16,-4 2 0-16,0 0 0 0,6-8 0 15,-6 8 0-15,0 0 0 0,-3-7 0 16,3 7 0-16,-6-4 0 0,6 4 0 0,-2-5 0 16,2 5 0-16,-5-3 0 0,5 3 0 0,-7-4 0 15,7 4 0-15,-4-4 0 16,4 4 0-16,-6-4 0 0,6 4 0 0,-4-3 0 0,4 3 0 16,-6-2 0-16,6 2 0 0,-8-3 0 0,8 3 0 15,0 0 0-15,-13 0 0 16,13 0 0-16,-13 3 0 0,5-1 0 0,1 1 0 0,0 0 0 15,-2 2 0-15,-2 0 0 16,4 2 0-16,1-3 0 0,-1 2 0 0,1 2 0 0,1-1 0 16,-1 2 0-16,-1-1 0 15,7 0 0-15,-3 1 0 0,3-1 0 0,0-1 0 16,3-2 0-16,4 1 0 0,-4 1 0 16,6-4 0-16,3 1 0 0,1-4 0 0,1-3 0 15,6 0 0-15,-2-2 0 0,5-3 0 16,-2-1 0-16,-1 1 0 0,-6-1 0 0,0-1 0 15,-1 0 0-15,-2 1 0 0,-4 1 0 0,-4-5 0 0,0 5 0 16,-3 0 0-16,0 0 0 16,-6-1 0-16,-1 2 0 0,-1 1 0 0,-5-1 0 0,0 3 0 15,-5 1 0-15,5 1 0 0,-4 2 0 16,3 2 0-16,0-1 0 0,1 4 0 16,-2-1 0-16,4 3 0 0,-1 0 0 15,5 0 0-15,0 1 0 0,4-2 0 0,3 0 0 16,3 0 0-16,1 1 0 0,5-5 0 0,4-1 0 0,-1-1 0 15,5-1 0-15,3-1 0 0,-2-2 0 16,-1 0 0-16,0-3 0 0,-3 1 0 0,-4-1 0 16,-4 2 0-16,-3-2 0 15,-2 0 0-15,-5 0 0 0,4 7 0 0,-10-9 0 0,-4 7 0 16,-2 1 0-16,2-2 0 16,-3 6 0-16,-4-3 0 0,0 2 0 0,4 4 0 0,0-2 0 15,1 5-1240-15,-2-2 63 0,5 2 157 16,2-1 74-16,1-1 71 0,0 3 131 15,3 3-38-15,-3-3 194 0,3 5-30 16</inkml:trace>
  <inkml:trace contextRef="#ctx0" brushRef="#br0" timeOffset="4936.286">21804 6696 420 0,'0'0'737'16,"0"0"-22"-16,0 0-41 0,0 0 30 0,0 0-90 15,0 0-67-15,-23 6-51 0,19-1-16 16,-2-1 8-16,2 2-112 0,1 0-49 16,-1-2 1-16,0 3-38 0,1-1-70 0,0-1-4 0,0 0-30 0,3 2 34 15,0-7-71-15,-1 9-145 16,1-9-4-16,1 9 0 0,-1-9 0 0,3 4 0 0,-3 1 0 16,0-5 0-16,10 0 0 15,-10 0 0-15,0 0 0 0,0 0 0 0,0 0 0 16,0 0 0-16,11-9 0 0,-11 4 0 15,0 5 0-15,-1-11 0 0,-2 5 0 0,-3-1 0 16,-2 2 0-16,2-2 0 0,-1-1 0 16,-3 3 0-16,2 0 0 0,-5-2 0 0,3 2 0 15,-4 1 0-15,4 4 0 0,-4-4 0 16,4 3 0-16,0 1 0 0,-1 0 0 0,1 1 0 16,0 3 0-16,2-4 0 0,-1 7 0 15,2-2 0-15,0 1 0 0,4 2 0 0,-4 1 0 0,3-1 0 16,4 2 0-16,0 2 0 0,0-4 0 0,4 3 0 15,-1-3 0-15,1 0 0 16,2 1 0-16,1-2 0 0,0-3 0 0,0 1 0 0,0-3 0 16,0-1 0-16,3 0 0 15,-10-1 0-15,17-2 0 0,-10 0 0 0,0 0 0 0,-1-4 0 16,1 4 0-16,-3-4 0 0,-1 0 0 16,-3 2 0-16,0-3 0 0,0 3 0 15,-3-1 0-15,0-3 0 0,-1 3 0 16,-3 1 0-16,0-1 0 0,1 3 0 0,-1 0 0 0,-1-1 0 15,8 3 0-15,-16 3 0 16,9-1 0-16,-1 4 0 0,-1-1 0 0,5 2 0 0,-2 2 0 16,2-2 0-16,1 2 0 0,-1 0 0 0,4-2 0 15,0 1 0-15,4 0 0 16,-1-1 0-16,1-3 0 0,2 1 0 0,-2-3 0 0,2 0 0 16,-6-2 0-16,15-1 0 0,-6-1 0 15,-2-3 0-15,4 1 0 0,-4-4 0 0,-1 1 0 16,-2 1 0-16,-4 0 0 15,3-5 0-15,-3 6 0 0,0-2 0 0,-4-1 0 0,-2 0 0 16,-1 2 0-16,-4 1 0 0,1 0 0 16,-3 4 0-16,-1 1 0 0,4 0 0 0,-7 2 0 15,7 4 0-15,-4 0 0 0,0 0 0 16,4 5 0-16,3-2 0 0,-3-1 0 0,6 0 0 16,1-2 0-16,0 0 0 0,6 1 0 0,-3-7 0 0,6 4 0 15,-2-2 0-15,7-1 0 16,-11-1-481-16,13-3-822 0,-13 3 112 0,14-3 122 15,-7 2 127-15,-7 1 93 0,0 0 49 16,0 0 156-16,6 6-8 0</inkml:trace>
  <inkml:trace contextRef="#ctx0" brushRef="#br0" timeOffset="6072.717">21046 9217 636 0,'3'5'674'15,"1"-1"-37"-15,-1 3-34 0,1 0-63 0,-4 0-4 0,3-1-71 16,3 2-55-16,-5 0-27 15,5 1 8-15,-3-1-48 0,2-1-30 0,-2 0-31 0,1-1 13 16,2-4-35-16,0 2-29 0,1-1-19 16,1-2-29-16,-8-1-8 0,16-5-8 15,-5 2-36-15,-1-3 10 0,0 3 1 0,1-4-101 16,-4 0-41-16,-4 0 0 0,4-2 0 0,-4 2 0 16,-3 2 0-16,3-2 0 15,-6 0 0-15,3 1 0 0,-3 2 0 0,-4-1 0 16,0 3 0-16,-3 1 0 0,0 0 0 0,0 2 0 15,-4 0 0-15,4 4 0 0,-5-1 0 0,2 3 0 16,0 2 0-16,2 1 0 0,1 1 0 16,3-1 0-16,0 0 0 0,3-1 0 15,1 1 0-15,6-2 0 0,-3-1 0 0,4-1 0 0,3-2 0 16,3 0 0-16,3-2 0 0,-2-2 0 0,3-2 0 0,0-2 0 16,-1 1 0-1,1-4 0-15,-1 0 0 0,-3 4 0 0,-2-5 0 0,-4 1 0 16,2 0 0-16,-3 3 0 0,-3-3 0 15,0 2 0-15,0 5 0 0,-10-10 0 0,3 8 0 16,0 1 0-16,-3-2 0 16,10 3 0-16,-24 4 0 0,14-2 0 0,-1 5 0 0,1 0 0 15,0 1 0-15,-1 2 0 16,2-2 0-16,5 1 0 0,-2 0 0 0,5-2 0 0,1 0 0 16,1-3 0-16,2 2 0 0,4-3 0 15,-1 0 0-15,5-3 0 0,-11 0 0 0,23-6 0 16,-8 3 0-16,-2-4 0 0,-2 0 0 15,2 2 0-15,-6-1 0 0,0-1 0 16,-3-2 0-16,-1 0 0 0,-3 2 0 0,0-1 0 0,-3 1 0 16,-1 0 0-16,-3 4 0 0,3-2 0 15,-6 2 0-15,4 2 0 0,-2-3 0 0,8 4 0 16,-17 1 0-16,8 2 0 16,9-3 0-16,-12 2 0 0,6 0 0 0,-1 0 0 15,4 2 0-15,3-4 0 0,0 0 0 16,-3 6 0-16,3-6-455 0,0 0-744 0,0 0 30 0,0 0 179 15,20 0 63-15,-20 0 112 0,10 2 70 16,-6-1 34-16,-4-1 156 0,7 3-59 0</inkml:trace>
  <inkml:trace contextRef="#ctx0" brushRef="#br0" timeOffset="7251.859">21798 13221 796 0,'0'0'793'16,"0"0"-11"-16,0 0-22 0,0 0-60 0,0 0-41 0,0 0-38 16,0 0-32-16,0 0-8 0,-28 12-30 0,19-4-60 15,-2-1-7-15,4 3-100 16,-3 0-384-16,2 2 0 0,-1-2 0 0,5 0 0 0,-2-2 0 15,3 2 0-15,-1 2 0 16,0-3 0-16,4-2 0 0,-3 0 0 0,6-2 0 0,-3 1 0 16,4-2 0-16,-4-4 0 0,7 3 0 15,-7-3 0-15,0 0 0 0,16-6 0 0,-8 0 0 16,-1 0 0-16,-4-1 0 16,3 0 0-16,-5 0 0 0,-1-2 0 0,0 1 0 0,-4-1 0 15,1 1 0-15,-4 1 0 0,-4-1 0 16,1 5 0-16,-3 0 0 0,-4 3 0 0,-1 3 0 15,-5-1 0-15,-1 6 0 0,0 0 0 0,0 2 0 0,0 5 0 16,4-4 0-16,2 5 0 16,5-2 0-16,3-2 0 0,-1-1 0 0,8 0 0 15,2-2 0-15,1-1 0 0,4-5 0 16,2 1 0-16,5-3 0 0,3-3 0 0,7-4 0 16,2-3 0-16,1-6 0 15,0 4 0-15,-3-3 0 0,-5 1 0 0,2 1 0 0,-5-3 0 16,-2 5 0-16,-5 1 0 0,-2-1 0 15,-4 4 0-15,0-2 0 0,-3 5 0 0,3 3 0 16,-14-4 0-16,4 4 0 0,10 0 0 16,-17 7 0-16,6 0 0 0,4 0 0 0,-2 2-1281 15,2 0 104-15,-1 1 157 0,5-2 126 0,-4 6 34 16,1 1 49-16,2 2 100 0,-6 1 29 16,6 3 75-16</inkml:trace>
  <inkml:trace contextRef="#ctx0" brushRef="#br1" timeOffset="16106.201">27527 2916 361 0,'-3'4'610'0,"0"2"-29"16,0-1 30-16,-2 1-64 0,2 2-22 0,0-1-19 15,-1 2-18-15,1 0 18 0,-1 1-100 16,1-2-4-16,0 2-67 0,0-3-48 0,3 0-19 0,0 0-44 16,0-1-20-16,0 0-18 0,3-1 23 15,-3-5-60-15,7 5-19 0,-1-5-3 16,-6 0 14-16,18-4-29 0,-8 0-38 15,0-1 75-15,0 2-96 0,-3-6-53 16,0 4 0-16,1-1 0 0,-3 1 0 0,1-2 0 16,-4 2 0-16,1 0 0 0,0 0 0 0,-3 5 0 15,0-6 0-15,0 6 0 0,0 0 0 0,0 0 0 0,0 0 0 16,-19 6 0-16,11 1 0 16,1-1 0-16,1 3 0 0,-2 0 0 0,4-2 0 15,-2 2 0-15,3-1 0 0,1-2 0 16,-3 1 0-16,5 0 0 0,-3 0 0 0,3-4 0 15,0-3 0-15,3 8 0 16,-3-8 0-16,0 0 0 0,0 0 0 0,0 0 0 0,16-11 0 16,-15 6 0-16,5-4 0 0,-6 1 0 15,5 1 0-15,-5 1 0 0,3-2 0 0,-3 2 0 16,0 0 0-16,-3 1 0 0,3 5 0 16,0-9 0-16,-1 5 0 0,1 4 0 0,0 0 0 15,0 0 0-15,0 0 0 0,0 0 0 0,-12 13 0 16,10-7 0-16,2-1 0 0,2 1 0 15,-1 2 0-15,0-2 0 0,2 0 0 0,5 0 0 16,-2-3 0-16,1 1 0 0,2-4 0 16,1 0 0-16,1 0 0 0,-1-5 0 0,1-2 0 15,-4 2 0-15,0-2 0 16,-1 0 0-16,-1-2 0 0,-5 0 0 0,0 3 0 0,-2-2 0 16,-1 1 0-16,-3 2 0 0,-1-3 0 15,0 4 0-15,-3 0 0 0,3 4 0 0,-3-3 0 16,10 3 0-16,-15 3 0 0,15-3 0 15,-12 3 0-15,8 1 0 0,1 0 0 16,0 1 0-16,3 0-719 0,6-2-204 0,-2 2-213 0,2 1 116 0,1 0 145 16,4-1 74-16,-1 1 1 15,3 3 156-15,-2-1-41 0,5 2 260 0</inkml:trace>
  <inkml:trace contextRef="#ctx0" brushRef="#br1" timeOffset="17091.625">30286 4870 301 0,'-1'5'503'0,"-5"-1"-68"0,3 1 34 16,2 2-26-16,-2-3-3 0,-3 3-16 0,5 0-33 15,-5 1 0-15,2 0-30 0,1 2-37 16,2 0-4-16,-5 0-40 0,3 1-20 0,1-1-33 16,0-1 27-16,-1-1-12 0,0 1-112 15,3-2 26-15,-1 1-18 0,0 0-26 0,1-4-4 16,-2 3 22-16,4-1-56 15,-1-3-44-15,-1-3 11 0,0 0 11 0,10 1-11 0,-10-1 4 16,11-5 7-16,-4-2 19 0,0 0 26 0,-1 0-8 16,-2 0 23-16,2 1 18 15,-3-1 23-15,-2 2 25 0,3 1-3 0,-4-3-163 0,0 7-12 0,0-8 0 16,-4 4 0 0,4 4 0-16,-7-2 0 0,7 2 0 0,0 0 0 0,-20 12 0 15,13-6 0-15,-4 6 0 0,2-3 0 16,-2-1 0-16,7 2 0 0,-2-1 0 0,2 0 0 15,1-2 0-15,3 0 0 0,0 0 0 16,0-7 0-16,4 5 0 0,-4-5 0 0,11 0 0 16,-11 0 0-16,12-5 0 15,-8 0 0-15,2 3 0 0,-2-5 0 0,-1-3 0 0,0 4 0 16,-2-1 0-16,-1 3 0 0,-1-3 0 16,-2 2 0-16,3 5 0 0,-7-4 0 0,-2-1 0 15,5 4 0-15,4 1 0 0,-17 1 0 16,7 4 0-16,4-3 0 0,-2 0 0 0,1 2 0 15,3-1 0-15,-2-1 0 0,6-2-347 16,-7 7-170-16,7-7-131 0,0 5 37 16,0-5-401-16,0 8 47 0,0-8 120 0,0 5 30 15,0-5 104-15,-4 12 26 0,1-5 107 0</inkml:trace>
  <inkml:trace contextRef="#ctx0" brushRef="#br1" timeOffset="18193.768">24590 3095 44 0,'-13'-6'130'15,"6"4"5"-15,-3-2 36 16,6 4 78-16,4 0 57 0,-10-3 47 0,10 3 23 0,-6-2 0 16,6 2-15-16,-11 5-3 0,7-2 7 0,-5 2 29 15,2 4-55-15,0 0 11 16,-2 3-11-16,-2 2-4 0,4 1-4 0,-4 2-48 0,4 2-18 16,0 0-42-16,1-3-14 15,-1 1-16-15,3 0-18 0,4-5-33 0,-3 2-8 0,3-1-8 16,3-4 23-16,1 1-59 0,3-1-5 15,0-4 8-15,2-1 19 0,-2-4-11 0,7-1-1 16,-1-4-40-16,2-1 7 0,-2-2 11 16,3 0 8-16,-5 0 7 0,-4 1-78 0,4 3-15 15,-4-3 0-15,1 2 0 16,-6 2 0-16,4-2 0 0,-1 3 0 0,-5 2 0 0,0 0 0 16,0 0 0-16,0 0 0 0,0 0 0 0,-5 16 0 15,5-9 0-15,-3 1 0 16,0-1 0-16,3 2 0 0,0-4 0 0,0 2 0 0,3-1 0 15,-3 1 0-15,7-4 0 16,-6 3 0-16,-1-6 0 0,13 0 0 0,-13 0 0 0,13-5 0 16,-6 3 0-16,-3 0 0 0,-1-4 0 15,-3 6 0-15,3-6 0 0,-3 6 0 0,0-5 0 16,0 5 0-16,0 0 0 0,0 0 0 16,-13 0 0-16,13 0 0 0,-14 9 0 15,7-1 0-15,-2-4 0 0,1 4 0 16,5-2-425-16,-1 2-316 0,1-1-357 0,0 1 11 0,0-2 100 15,3 1 112-15,-1 0 56 0,-2 0 115 0,3 1 86 16,0 1 4-16</inkml:trace>
  <inkml:trace contextRef="#ctx0" brushRef="#br1" timeOffset="22328.017">6106 5804 543 0,'0'0'659'0,"0"0"-11"0,-2-4-30 0,2 4-4 16,0 0-40-16,0 0-5 0,0 0 16 0,0 0-90 15,-1-7-37-15,1 7-8 16,0 0-55-16,0 0-19 0,0 0-3 0,0 0-9 0,-13 2-36 16,13-2-186-16,0 0-142 15,-7 5 0-15,7-5 0 0,-13 7 0 0,9-5 0 0,-6 2 0 16,2 1 0-16,-2 2 0 0,-3-3 0 15,-4 5 0-15,3-1 0 0,-7 0 0 0,1 4 0 16,0-3 0-16,-1 0 0 0,-3-1 0 16,0 0 0-16,0 3 0 0,-3-2 0 0,-4 3 0 15,0-3 0-15,-2 0 0 16,2 2 0-16,0-2 0 0,-3-1 0 0,3 2 0 0,-4 1 0 16,4-1 0-16,1-2 0 0,3 3 0 0,-1 3 0 15,2-6 0-15,4 2 0 16,-2 1 0-16,4 2 0 0,-4-5 0 0,6 2 0 0,5 0 0 15,-1 1 0-15,-2 0 0 16,6-2 0-16,-4 1 0 0,3 3 0 0,0-3 0 16,5 2 0-16,-4 0 0 0,4 1 0 15,2 1 0-15,0 1 0 0,-2-3 0 0,5 2 0 16,-2 1 0-16,0-3 0 0,2 2 0 16,1-2 0-16,-2 2 0 0,2 0 0 0,0-3 0 0,2 2 0 15,2 0 0-15,-1 1 0 16,0-5 0-16,1 2 0 0,3-2 0 0,0 4 0 0,0-5 0 15,0 1 0-15,3-1 0 0,0-2 0 0,0 4 0 16,4-5 0-16,-4 2 0 16,0-2 0-16,4 4 0 0,-1-6 0 0,2 3 0 0,-2-1 0 15,1-1 0-15,3 3 0 16,0-6 0-16,0 2 0 0,0 1 0 0,4 0 0 0,-4 0 0 16,0-2 0-16,0 0 0 15,1 3 0-15,-2-4 0 0,-1 0 0 0,1 0 0 16,-2 0 0-16,-1 3 0 0,-2-4 0 15,-1 1 0-15,0 1 0 0,-3 1 0 0,1-3 0 0,1 2 0 16,-2-2 0-16,-7 0 0 16,11 2 0-16,-5-1 0 0,-6-1 0 0,7 1 0 0,-7-1 0 15,10 0 0-15,-10 0 0 0,0 0 0 16,7 4 0-16,-7-4 0 0,0 0 0 16,0 0 0-16,7 1 0 0,-7-1 0 0,0 0 0 0,0 0 0 15,0 0 0-15,0 0 0 0,0 0 0 16,7 0 0-16,-7 0 0 0,0 0 0 0,0 0 0 15,0 0 0-15,0 0 0 16,0 0 0-16,0 0 0 0,0 0 0 0,0 0 0 16,0 0 0-16,0 0 0 0,0 0 0 0,0 0 0 15,0 0 0-15,0 0 0 0,0 0 0 0,0 7 0 16,0-7 0-16,0 0 0 16,0 9 0-16,0-6 0 0,0 3 0 0,0 1 0 15,0-2 0-15,0 2 0 0,3 3 0 0,0-3 0 0,1 2 0 16,3 3 0-16,-3-3 0 15,2 2 0-15,1 3 0 0,0-4 0 0,3 3 0 0,0-2 0 16,-3 0 0-16,4 1 0 0,-4-2 0 16,3 0 0-16,3 1 0 0,-2 1 0 0,2-3 0 15,1 0 0-15,-1 1 0 16,5 2 0-16,-1-2 0 0,3 0 0 0,-2 0 0 16,1-1 0-16,2 3 0 0,-4-4 0 15,1 2 0-15,-1-3 0 0,3 2 0 0,-2 0 0 0,5-1 0 16,-6 2 0-16,4-2 0 15,-1 2 0-15,4-2 0 0,-3 0 0 0,0 2 0 0,2-3 0 16,1 1 0-16,-3-1 0 0,3 2 0 16,-4-1 0-16,4-1 0 0,0 0 0 15,0-3 0-15,-7 2 0 0,7 1 0 0,0-3 0 0,-4 1 0 16,4-2 0-16,-3 3 0 0,-1-4 0 16,0 3 0-16,2-4 0 0,-2 2 0 0,3 1 0 15,-2-3 0-15,3 0 0 0,-4 0 0 16,4 0 0-16,-2 0 0 0,2-1 0 0,-1 0 0 15,1 0 0-15,0 0 0 16,0-1 0-16,-1 0 0 0,2-1 0 0,2 1 0 0,0-5 0 16,0 4 0-16,1-5 0 15,-3 2 0-15,1 1 0 0,1-4 0 0,-3 2 0 0,0-2 0 16,-2 4 0-16,0-4 0 0,0 0 0 16,1-4 0-16,-3 2 0 0,1-1 0 15,0-3 0-15,-1 3 0 0,-2-5 0 0,-2 0 0 16,1 0 0-16,-3-1 0 0,0-1 0 0,-4 1 0 15,1-6 0-15,-5 5 0 0,1-6 0 16,-3 2 0-16,-1 2 0 0,0 2 0 16,-3 1 0-16,0-4 0 0,0 5 0 0,-3-1 0 15,0 1 0-15,-1-1 0 0,1 0 0 16,-1 4 0-16,-2-3 0 0,-2 0 0 0,1 0 0 16,-2 0 0-16,5 2 0 0,-7-1 0 0,5 1 0 15,-4-3 0-15,3 2 0 0,-4 0 0 16,1 2 0-16,-4-2 0 0,-2-1 0 0,1 2 0 0,-5 3 0 0,0 2 0 15,-1 0 0 1,1 1 0-16,-7 0 0 0,2 1 0 0,-2 1 0 0,3 2 0 16,-3-3 0-16,3 6 0 0,0-5 0 15,-4 3 0-15,4-1 0 0,-3 0 0 0,4 3 0 16,-4-4 0-16,-1 3 0 0,1-3 0 16,-1 4 0-16,0-2 0 0,-2 3 0 0,-4 0 0 15,0-1 0-15,-1 1 0 16,1-3 0-16,-3 3 0 0,-1-1 0 0,3 1 0 0,-5-3 0 15,-1 2 0-15,0-2 0 0,3 1 0 0,-3 0 0 16,4 1 0-16,-1-3 0 16,0 3 0-16,1 0 0 0,3 1 0 0,-3 0 0 0,-5 0 0 15,1 0 0-15,0 1 0 16,-4 0 0-16,1 3 0 0,0-3 0 0,3 1 0 0,-4 0 0 16,4 1 0-16,0-2 0 15,-1 0 0-15,8 1 0 0,0-1 0 0,4-1 0 0,-4-1 0 16,3 1 0-16,0 0 0 0,3 0 0 15,1 0 0-15,-4 0 0 0,4 0 0 0,1 0 0 16,-2 4 0-16,-2-3 0 16,5-1 0-16,-5 0 0 0,2 3 0 0,0 1 0 0,1-2 0 15,3 0 0-15,-2-1 0 0,2 3 0 0,2-3 0 16,-2 0 0-16,1 1 0 16,2-1 0-16,-6 1 0 0,3 0 0 0,4-1 0 0,-5 1 0 15,1-1 0-15,-6 4 0 16,3-3 0-16,5 0 0 0,-8 1 0 0,3-2 0 0,0 0 0 15,-4 5 0-15,3-5 0 16,-2-1 0-16,2 2 0 0,-5-1 0 0,5-1 0 16,-3 1 0-16,0 2 0 0,0-6 0 15,0 2 0-15,1 1 0 0,-1-1 0 0,0-1 0 0,-3 1 0 16,1-3 0-16,-6 1 0 16,1 2 0-16,-2-2 0 0,-1-1 0 0,-1 3 0 15,1-4 0-15,-3 3 0 0,3 1 0 0,-3-3 0 0,2 1 0 16,-2 1 0-16,-1-2 0 15,-16 1 0-15,10 1 0 0,6-2 0 0,-2 3 0 0,-15-1 0 16,8 2 0-16,5 0 0 0,-15 0 0 16,12 2 0-16,5-2 0 0,2 1 0 0,-3 0 0 15,4 4 0-15,-1-5 0 16,4 1 0-16,0 1 0 0,6-1 0 0,-1 2 0 16,4-2 0-16,-2-1 0 0,0 1 0 15,0 1 0-15,3-2 0 0,0-2 0 0,1 2 0 0,-1 0 0 16,1 0 0-16,2-1 0 15,-6 1 0-15,3-1 0 0,0 1 0 0,-3-5 0 16,-7 4 0-16,0-2 0 0,0-2 0 0,-4 3 0 16,4 1 0-16,1-5 0 0,-2 4 0 15,2-1 0-15,2 0 0 0,4 2 0 0,-3 1 0 16,1 0 0-16,2-1 0 0,0-3 0 0,-3 4 0 16,3 0 0-16,0 4 0 0,-3-4 0 15,2 0 0-15,0-4 0 0,1 4 0 16,0 4 0-16,3-4 0 0,-3 1 0 0,0-1 0 0,0 1 0 15,-7 2 0-15,3 0 0 16,0-1 0-16,1 4 0 0,0-3 0 0,-2 4 0 0,2-4 0 16,3 5 0-16,0-2 0 0,4 2 0 15,-1 0 0-15,0 0 0 0,4 1 0 16,-1 3 0-16,0 2 0 0,-2 1 0 0,5 1 0 0,-1 2 0 0,-1-2 0 16,2 4 0-16,1 1 0 15,0-1 0-15,-7 7 0 0,8-2 0 0,2-3 0 16,0 0 0-16,-2-1 0 0,3 3 0 15,2-1 0-15,1 1 0 0,-3-5 0 0,6 4 0 0,-3-5 0 16,4-2 0-16,2 1 0 16,0 0 0-16,2-3 0 0,1 3 0 0,2-4 0 15,2 4 0-15,-2-1 0 0,5 1 0 16,1 3 0-16,1-1 0 0,2 0 0 0,1 5 0 16,5 0 0-16,2 3 0 0,-1 4 0 15,3-2 0-15,5 9 0 0,-1-6 0 0,0-7 0 16,1 0 0-16,1-5 0 0,5 3 0 15,0-3 0-15,11 4 0 0,-4-6 0 0,2-4 0 16,1-3 0-16,15 2 0 0,-5-4 0 0,-2-2 0 0,14 1 0 16,-4-5 0-16,-7 2 0 15,10-1 0-15,-7 1 0 0,-5-4 0 0,-1 0 0 0,-1 4 0 16,-3-4 0-16,-4 0 0 0,7 5 0 16,-7-4 0-16,-3-2 0 0,0 1 0 15,-1 2 0-15,-2 0 0 0,-1-2 0 16,-3 1 0-16,3-2 0 0,-3 0 0 0,1 0 0 0,5-1 0 15,1 0 0-15,3-3 0 0,4 0 0 0,2 3 0 16,1-6 0-16,0 5 0 16,0-4 0-16,-2 4 0 0,4-2 0 0,-2 1 0 0,-2 2 0 15,2-4 0-15,2 2 0 16,2 3 0-16,-4-5 0 0,7 3 0 0,-4 1 0 16,15-7 0-16,-8 6 0 0,8-5 0 15,2 0 0-15,-3 1 0 0,-1-3 0 16,1 2 0-16,-2 2 0 0,1-3 0 0,2 0 0 15,-12 1 0-15,11-1 0 0,0 1 0 0,-9 4 0 16,-5-3 0-16,-2 3 0 0,1-1 0 16,-2 0 0-16,1 0 0 0,-1 1 0 0,-1 1 0 15,2-1 0-15,-4 0 0 0,-4 2 0 0,0 1 0 16,0 0 0-16,0 0 0 0,3 0 0 16,-6 0 0-16,4 0 0 0,-1 1 0 0,-3-1 0 0,3 1 0 15,0 0 0-15,0-1 0 0,0 1 0 16,3-2 0-16,-3 1 0 0,2 0 0 0,1 0 0 15,0 0 0-15,-3-1 0 16,7-1 0-16,1 1 0 0,-4-3 0 0,2 1 0 16,1 1 0-16,0-2 0 0,0 4 0 15,-2-2 0-15,1-4 0 0,1 5 0 0,0 0 0 0,-3 0 0 16,2-4 0-16,1 2 0 16,-5-3 0-16,4 4 0 0,0-4 0 0,-2 3 0 0,4-2 0 15,-2 2 0-15,-2 2 0 0,3-4 0 16,0 3 0-16,-3-4 0 0,6 3 0 15,0-1 0-15,1 1 0 0,-1 1 0 0,0-3 0 0,1 3 0 16,-1-3 0-16,-1 3 0 0,0 0 0 16,-2 2 0-16,1-1 0 0,1-2 0 0,-1 0 0 15,2 2 0-15,0 1 0 0,-2 0 0 16,2 0 0-16,1-2 0 0,-1-2 0 0,-4 3 0 0,3 0 0 16,0 1 0-1,-1 0 0-15,-1-1 0 0,-7-3 0 0,7 3 0 0,-7 1 0 16,4-1 0-16,-4 0 0 0,0 1 0 15,-3 0 0-15,3-1 0 0,0 1 0 0,-3-1 0 16,3-2 0-16,-3 3 0 0,0 0 0 16,2-1 0-16,-2 1 0 0,0-2 0 0,-4 1 0 15,4 0 0-15,-3 0 0 0,-4-2 0 0,3 2 0 16,-4-1 0-16,-1 2 0 0,2-2 0 16,-4-1 0-16,0 2 0 0,1 0 0 0,0 0 0 15,-2 0 0-15,-1 1 0 16,2 0 0-16,1 0 0 0,0-1 0 0,3-2 0 0,-4 2 0 15,4 1 0-15,-3-3 0 16,2 3 0-16,1-1 0 0,0 1 0 0,0-1 0 0,-4-3 0 16,4 4 0-16,-3-2 0 0,-7 2 0 15,3 0 0-15,-1 0 0 0,-5 0 0 16,-1-1 0-16,0 1 0 0,1 1 0 0,-11-1 0 16,14-1 0-16,-4 1 0 0,-10 0 0 0,0 0 0 15,10 0 0-15,-10 0 0 0,0 0 0 16,0 0 0-16,0 0 0 0,-37 3 0 15,13 3 0-15,-11 2-261 0,-6-4-975 0,-20 7 70 16,-5-1 105-16,-2 0 138 0,-21 8 63 0</inkml:trace>
  <inkml:trace contextRef="#ctx0" brushRef="#br2" timeOffset="40533.904">30097 3396 428 0,'0'0'614'15,"-6"-3"-33"-15,6 3 26 0,0 0-15 0,0 0-38 16,0 0 5-16,0 0 11 0,0 0-42 15,0 0-33-15,0 0-37 0,0 0 64 0,0 0 3 16,0 0 3-16,0 0-10 16,0 0-406-16,0 0-112 0,0 0 0 0,0 0 0 0,0 0 0 15,0 0 0-15,0 0 0 16,0 0 0-16,0 0 0 0,0 0 0 0,0 0 0 0,0 0 0 16,0 0 0-16,0 0 0 0,0 0 0 15,0 0 0-15,0 0 0 0,0 0 0 16,0 0 0-16,0 0 0 0,0 0 0 0,0 0 0 0,0 0 0 15,0 0 0-15,0 0 0 16,0 0 0-16,0 0 0 0,27 3 0 0,-23 1 0 0,2-2 0 16,-6-2 0-16,13 4 0 0,-8-1 0 15,2-1 0-15,-1 0 0 0,2-1 0 0,-2 4 0 16,1 1 0-16,3-4 0 16,-2 2 0-16,2 1 0 0,-4 2 0 0,4-4 0 15,1 1 0-15,-1 2 0 0,0 0 0 16,1-1 0-16,-1 3 0 0,4 1 0 0,-1-4 0 15,-3 2 0-15,4 2 0 0,-1-2 0 16,0 0 0-16,-2 1 0 0,0-1 0 0,0 2 0 16,2-2 0-16,-3 2 0 0,4-4 0 15,-4 2 0-15,1-1 0 0,-1 1 0 16,0-2 0-16,4 2 0 0,-4 2 0 0,3-2 0 0,1-1 0 16,-4 1 0-16,1-1 0 0,-1 0 0 15,0 0 0-15,1 1 0 0,-1-1 0 16,0-1 0-16,1 1 0 0,0 2 0 0,0-2 0 15,0 1 0-15,-1 1 0 0,2-1 0 16,-1 2 0-16,-1-2 0 0,1 1 0 0,-3 0 0 16,2-1 0-16,0 1 0 0,-2-2 0 0,2 1 0 15,-1 1 0-15,-2 0 0 0,4-1 0 16,-4 0 0-16,3 1 0 0,-4 0 0 0,5 0 0 0,-4 0 0 16,1 1 0-16,-3-2 0 0,6-2 0 15,-3 4 0-15,0 2 0 0,0-2 0 16,-1 0 0-16,2-1 0 0,-2 0 0 15,1 1 0-15,2 0 0 0,-1 2 0 0,-5-3 0 16,7 0 0-16,-5 0 0 0,1 0 0 0,0 0 0 16,2 0 0-16,-4 0 0 0,2 0 0 15,-1 1 0-15,0-1 0 0,2-1 0 0,-4 2 0 0,4-1 0 16,-6 0 0-16,4 0 0 16,-1-2 0-16,1 4 0 0,0-1 0 0,-2-4 0 15,2 3 0-15,-2 0 0 0,2 1 0 16,-4-2 0-16,4 0 0 0,-2 3 0 0,-1-4 0 0,0 2 0 15,3 1 0-15,-2-1 0 16,2-1 0-16,-4 1 0 0,4 1 0 0,-3-2 0 16,-2-2 0-16,2 5 0 0,0-3 0 15,1 1 0-15,-1 0 0 0,1-2 0 0,-1 1 0 16,0 1 0-16,-2 1 0 0,2-1 0 0,2 2 0 0,-3-1 0 16,-2 1 0-16,3 3 0 15,0-3 0-15,0 2 0 0,-2 0 0 16,-1 0 0-16,4 0 0 0,-4 1 0 0,0-1 0 15,3 2 0-15,-3-1 0 0,0 2 0 0,0-3 0 16,3 1 0-16,-2-1 0 16,-1 2 0-16,0-2 0 0,0 1 0 0,3-1 0 0,-3 0 0 0,0 0 0 15,0 2 0 1,0-2 0-16,0 0 0 0,3 1 0 0,-3-1 0 0,0 0 0 16,0 1 0-16,3-4 0 0,-1 1 0 0,-2 3 0 0,0-2 0 15,1 3 0-15,-1-3 0 16,0 0 0-16,-1 1 0 0,1 0 0 0,0 1 0 0,1-1 0 15,-2 1 0-15,1 0 0 16,1 1 0-16,-1-3 0 0,1 3 0 16,-1-3 0-16,0 3 0 0,0-4 0 0,0 3 0 15,3-2 0-15,-3 3 0 0,0-3 0 16,3-1 0-16,0 3 0 0,-2-4 0 16,-1 3 0-16,1 0 0 0,-1 0 0 0,3 1 0 0,-3-1 0 15,3 1 0-15,-1-1 0 16,-1 1 0-16,-1 2 0 0,1-2 0 0,-1 1 0 15,3 2 0-15,0-3 0 0,-3 0 0 0,3 2 0 0,-2-3 0 16,-1 2 0-16,3-4 0 16,-3 4 0-16,3-3 0 0,-3 3 0 0,4-3 0 0,-2 4 0 0,-2-3 0 15,2 1 0-15,-2-1 0 16,0 2 0-16,0 2 0 0,0-3 0 0,3 2 0 16,-6-2 0-16,6 4 0 0,-3-5 0 15,-3 4 0-15,3-1 0 0,0 0 0 0,0-2 0 16,-1 3 0-16,1-2 0 0,0 2 0 15,-1-3 0-15,1 1 0 0,-2 1 0 0,2 0 0 16,0-3 0-16,-4 2 0 16,4 1 0-16,0-4 0 0,-3 5 0 0,3-4 0 0,0 2 0 15,-3 1 0-15,3-2 0 0,-1 1 0 0,-2 0 0 16,3-2 0-16,-3 2 0 16,0-3 0-16,1 3 0 0,0-2 0 0,-1 1 0 0,0-2 0 15,-2 2 0-15,-1-4 0 16,5 3 0-16,-5 1 0 0,3-4 0 0,-1 0 0 0,-2 2 0 15,2 1 0-15,0-2 0 0,-2 2 0 16,2 0 0-16,-2-2 0 0,-1 3 0 0,3-2 0 16,-3 0 0-16,4-2 0 0,-2 4 0 15,0-3 0-15,1 1 0 0,-3 1 0 0,3-2 0 16,-2 3 0-16,-1-2 0 16,1 1 0-16,-2 2 0 0,1-1 0 0,-2-1 0 0,2-1 0 15,-4 2 0-15,4-1 0 0,-3 1 0 0,-1-4 0 16,-1 2 0-16,2 2 0 15,-2-2 0-15,1 2 0 0,0-4 0 0,-1 2 0 0,2 1 0 16,-1-1 0-16,-1 0 0 16,1-2 0-16,0 4 0 0,0-3 0 0,0 1 0 0,0 1 0 15,4-3 0-15,-3 2 0 0,-1-2 0 16,4 4 0-16,-3-5 0 0,1 3 0 0,-2-1 0 16,4 2 0-16,-6-3 0 0,2 1 0 15,1-1 0-15,0 0 0 0,-1 0 0 0,3 0 0 16,0-2 0-16,0 0 0 15,1 1 0-15,-2-1 0 0,5 1 0 0,-3-4 0 0,0 5 0 16,2-4 0-16,-3 2 0 16,4 0 0-16,-2-4 0 0,0 4 0 0,1-3 0 15,1 0 0-15,-2 0 0 0,3 1 0 0,1-1 0 16,2-4 0-16,-8 5 0 0,5 1 0 16,3-6 0-16,-8 3 0 0,8-3 0 0,-3 5 0 15,3-5 0-15,-2 2 0 0,2-2 0 0,0 0 0 16,-5 4 0-16,5-4 0 0,0 0 0 15,-3 4 0-15,3-4 0 0,0 0 0 16,0 0 0-16,-4 4 0 0,4-4 0 0,0 0 0 0,0 0 0 16,0 0 0-16,0 0 0 15,0 0 0-15,0 0 0 0,-7 4 0 0,7-4 0 0,0 0 0 16,0 0 0-16,0 0 0 0,0 0 0 16,0 0 0-16,0 0 0 0,0 0 0 15,0 0 0-15,0 0 0 0,0 0 0 0,0 0 0 16,0 0 0-16,0 0 0 0,-4 2 0 15,4-2 0-15,0 0 0 0,0 0 0 0,0 0 0 0,0 0 0 16,0 0 0-16,0 0 0 0,0 0 0 16,0 0 0-16,0 0 0 0,0 0 0 15,0 0 0-15,0 0 0 0,0 0 0 16,0 0 0-16,0 0 0 0,0 0 0 0,-3-16 0 0,0 12-499 16,-1-3-771-16,-2 0 175 0,2-2 83 0,-6-2 107 15,3-2 49-15,-3-4 100 0,-1 0 78 16,-2 1 49-16</inkml:trace>
  <inkml:trace contextRef="#ctx0" brushRef="#br2" timeOffset="47457.977">30187 3480 402 0,'0'0'625'0,"0"0"-63"0,0 0 12 0,0 0-42 15,0 0-26-15,0 0-29 0,0 0 14 16,0 0-85-16,0 0-4 0,0 0-59 0,0 0-8 16,-24 4-4-16,24-4-25 15,-7 2-35-15,7-2-2 0,-7 3-35 0,1 1 49 16,2-1-97-16,-3 1 12 0,3-3-1 0,-2 3-30 0,-1 2-73 16,1 0-94-16,-2-4 0 15,-2 6 0-15,3-1 0 0,-3 2 0 0,0-2 0 0,0 2 0 16,-2 0 0-16,0 3 0 15,-2 0 0-15,-3 2 0 0,0 1 0 0,0 0 0 0,-1 1 0 16,0 1 0-16,-3 2 0 0,-2 2 0 16,3-4 0-16,0 2 0 0,-1-1 0 0,1 3 0 15,1-5 0-15,1 1 0 0,2-3 0 16,1 1 0-16,-3 2 0 0,1-1 0 0,0-2 0 16,0 2 0-16,2 0 0 0,-4 0 0 15,5-2 0-15,-3 0 0 0,0 3 0 0,-3-1 0 16,6 0 0-16,-6 1 0 0,-1 1 0 0,1 1 0 15,4-4 0-15,-7 3 0 16,3-1 0-16,-3-1 0 0,2 2 0 0,-3 1 0 0,4-2 0 16,-4 1 0-16,3-2 0 15,1 0 0-15,-4 1 0 0,6-4 0 0,0 2 0 0,-1 0 0 16,-2-1 0-16,4 0 0 0,-3-1 0 16,0 3 0-16,2-4 0 0,1 2 0 15,0 1 0-15,0-3 0 0,3 2 0 16,0-4 0-16,1 0 0 0,3 3 0 0,-1-5 0 15,1 1 0-15,0 0 0 0,2-2 0 0,-1 1 0 16,5-3 0-16,-2 1 0 0,-1 0 0 16,3-1 0-16,-3 0 0 0,1 2 0 0,2-3 0 15,-2 1 0-15,2 2 0 0,-3-1 0 16,3 0 0-16,-2 1 0 0,3 3 0 0,-4-3 0 0,4 2 0 16,-5-1 0-16,5 1 0 15,-4 0 0-15,4-1 0 0,-4 0 0 0,0 0 0 0,6-1 0 16,-5 1 0-16,2-1 0 15,-2 1 0-15,2-2 0 0,-2 1 0 0,1 0 0 16,-1 0 0-16,0 0 0 0,2-3 0 16,-2 3 0-16,2 0 0 0,-3 1 0 0,0-1 0 15,2 1 0-15,-3-2 0 0,4 1 0 0,-3 1 0 0,2 0 0 16,-3-2 0-16,6 1 0 16,-3-3 0-16,0 2 0 0,-1 1 0 0,3-5 0 15,-1 4 0-15,1-3 0 0,3-3 0 16,-6 5 0-16,6-5 0 0,-2 2 0 0,2-2 0 15,0 0 0-15,0 0-965 0,0 0-282 16,0 0 82-16,0 0 133 0,0 0 113 0,0 0 137 0,0 0 82 16,15 7 22-1,-6-3 109-15</inkml:trace>
  <inkml:trace contextRef="#ctx0" brushRef="#br2" timeOffset="49443.423">30567 6588 353 0,'0'0'603'0,"-5"-3"-18"16,5 3-1-16,0 0-44 0,-6-2-15 0,6 2-18 16,0 0-38-16,-10-5 7 0,10 5-33 15,-5-3-33-15,5 3-8 0,-9-2-11 0,2-1-49 16,7 3 23-16,-10-4-67 0,4 0 8 0,-2 2-53 16,3 1 4-16,-3-4-175 0,1 3-82 15,1 0 0-15,-2-2 0 0,3 1 0 0,-3 1 0 0,1-3 0 16,1 3 0-1,-2-4 0-15,1 3 0 0,1-2 0 0,-1 2 0 0,1-2 0 16,-2 0 0-16,1-2 0 0,-3 2 0 16,3 1 0-16,-3-3 0 0,-1 0 0 0,-3 1 0 15,-2 1 0-15,1-2 0 0,-4-2 0 16,3 2 0-16,-6 0 0 0,0-2 0 0,-1 2 0 16,1-1 0-16,-1 0 0 0,2 3 0 15,-2-6 0-15,1 7 0 0,0-5 0 0,1 1 0 16,1 1 0-16,3 0 0 0,-4-1 0 15,0 1 0-15,1-3 0 0,0 5 0 16,4-5 0-16,-2 4 0 0,-3-1 0 0,1-5 0 0,1 3 0 16,-2 1 0-16,-1-1 0 15,1 0 0-15,-2 1 0 0,2-1 0 0,4 1 0 16,-2 0 0-16,1 0 0 0,0 3 0 0,2-2 0 16,-2-1 0-16,1 1 0 0,3-1 0 15,-3 2 0-15,4 1 0 0,2-2 0 0,-2 1 0 16,2 3 0-16,-1-4 0 0,0 2 0 0,2 1 0 15,-1-2 0-15,1 3 0 0,0-4 0 0,-3 2 0 0,3 1 0 16,0-1 0-16,-2 1 0 16,0-1 0-16,2-2 0 0,-2 3 0 0,2-2 0 15,-3 3 0-15,3-4 0 0,-1 2 0 16,-2 1 0-16,3-2 0 0,0 3 0 16,2-4 0-16,-2 2 0 0,0 1 0 0,-1-3 0 15,3 3 0-15,-2-2 0 0,-2 0 0 0,2-1 0 16,0 3 0-16,-1-3 0 0,1 2 0 15,0 1 0-15,-1-3 0 0,1 3 0 0,0-2 0 16,-1 0 0-16,1-1 0 0,0 2 0 16,-4-3 0-16,1 1 0 0,-1-2 0 0,4 1 0 15,-3 1 0-15,1-3 0 0,2 6 0 0,0-4 0 16,0 4 0-16,0-4 0 0,0 0 0 16,-1 2 0-16,1 3 0 0,0-4 0 0,3 1 0 15,-3 2 0-15,0 0 0 16,3 0 0-16,-4-2 0 0,4 3 0 0,-2-2 0 0,1 1 0 15,-2-2 0-15,4 5 0 0,2-5 0 16,-2 3 0-16,-2 2 0 0,5-3 0 16,-4 1 0-16,3-1 0 0,-2 1 0 0,-1-3 0 15,3 3 0-15,-2-2 0 0,2 1 0 0,-3 3 0 16,1-5 0-16,0 3 0 0,1-4 0 16,-1 6 0-16,-1-5 0 0,2 1 0 0,-1 3 0 15,-1 0 0-15,1-4 0 0,-1 4 0 0,1 1 0 16,1-3 0-16,-1 0 0 0,-1 0 0 15,2 2 0-15,5 2 0 0,-13-7 0 0,7 5 0 0,-1 0 0 16,0-5 0 0,1 5 0-16,0-1 0 0,-2-1 0 0,1-2 0 0,1 3 0 15,-2-1 0-15,4 0 0 0,-2 0 0 0,2 1 0 16,-2 0 0-16,3-2 0 0,-1 3 0 16,-3-2 0-16,7 4 0 0,-7-5 0 15,4 2 0-15,3 3 0 0,-5-6 0 0,5 6 0 16,-8-4 0-16,8 4 0 0,0 0 0 0,-2-3 0 0,2 3 0 15,-6-4 0-15,6 4 0 16,0 0 0-16,-4-4 0 0,4 4 0 0,-6-6 0 16,6 2 0-16,0 4 0 0,-3-10 0 15,3 5 0-15,-3-1 0 0,3 2 0 0,0-3 0 0,-1 2 0 16,-2-2 0 0,3 7 0-16,0-10 0 0,0 4 0 0,-3 1 0 0,3 1 0 15,0 4 0-15,-4-10 0 0,4 7 0 16,0 3 0-16,-2-9 0 0,0 3 0 0,2 6 0 15,-3-10 0-15,3 7 0 0,-3-2 0 16,3 5 0-16,0-10 0 0,0 3 0 16,-1 2 0-16,1-2 0 0,0 3 0 0,0-5 0 15,-1 4 0-15,1-2 0 0,0 3 0 0,0-4 0 16,-2 0 0-16,2 1 0 0,0-1 0 16,0 2 0-16,0-3 0 0,2 3 0 0,-2-4 0 15,0 1 0-15,1-1 0 0,0 0 0 0,-1 2 0 16,3-2 0-16,0 1 0 15,-1-3 0-15,-1 3 0 0,0-2 0 0,3-2 0 0,-1 2 0 16,0-2 0-16,-2 1 0 0,2-1 0 16,-3 1 0-16,3 2 0 0,2-4 0 0,-4 3 0 15,0-1 0-15,2 2 0 0,0 2 0 16,1-2 0-16,-3 1 0 0,2 1 0 0,-3-1 0 16,3 0 0-16,-3 1 0 0,2 0 0 15,0-4 0-15,-2 2 0 0,0 0 0 0,3 3 0 16,-3-3 0-16,3 0 0 0,-3 1 0 0,4 0 0 15,-1-2 0-15,0 2 0 0,1-1 0 16,0 1 0-16,-1 1 0 0,2 0 0 0,-3-2 0 0,1 2 0 16,2 1 0-1,-4 0 0-15,0 0 0 0,2 3 0 0,-3-3 0 0,4 2 0 16,-1 0 0-16,-3 5 0 0,4-7 0 16,-4 4 0-16,3-2 0 0,-3 5 0 0,0-6 0 15,0 6 0-15,3-4 0 0,-3 4 0 16,0 0 0-16,0 0 0 0,0 0 0 0,0 0-328 0,0 0-979 15,0 0 101-15,0 0 111 16,-10 17 112-16,3-10 157 0,4-1 133 0,-1 4-18 16,-2-1 97-16</inkml:trace>
  <inkml:trace contextRef="#ctx0" brushRef="#br2" timeOffset="51859.978">26707 2203 461 0,'-11'0'622'0,"11"0"7"15,0 0-55-15,0 0-16 0,-9-1-48 0,9 1 0 16,0 0 0-16,0 0-85 0,-11-4 3 0,11 4-41 15,-3-3-44-15,3 3 14 0,-4-6-22 16,4 6-26-16,-6-6-37 0,5 3-15 16,1 3 7-16,-3-7-74 0,3 7 19 0,-7-6-168 15,7 1-41-15,0 5 0 0,0-9 0 16,0 4 0-16,4 1 0 0,-1-2 0 0,-1 1 0 16,0-5 0-16,7 1 0 0,-2 1 0 15,4-2 0-15,-1 0 0 0,0 0 0 0,4 0 0 16,-1 3 0-16,1-4 0 0,-3 2 0 0,6 1 0 15,-1 0 0-15,-1-1 0 0,1 4 0 16,2-4 0-16,2-2 0 0,0 5 0 0,1-4 0 16,-1 1 0-16,1 4 0 0,3-3 0 0,1 1 0 15,-6 1 0-15,6 1 0 0,-2 0 0 16,-2 0 0-16,2 2 0 0,-2-1 0 0,4 0 0 16,-2 2 0-16,4 1 0 0,0-5 0 15,1 4 0-15,-1-1 0 0,-3 1 0 0,1 1 0 16,-2-2 0-16,1 2 0 0,2 1 0 15,-3-2 0-15,0 1 0 0,1 1 0 0,0 0 0 0,0 1 0 16,-1-1 0-16,-2 2 0 16,3-1 0-16,-3 1 0 0,-1-1 0 0,1-1 0 0,0 3 0 15,2-3 0-15,-2 2 0 0,0-1 0 16,2 0 0-16,1 0 0 0,-3 2 0 16,3 0 0-16,-4-2 0 0,4-1 0 0,-3 3 0 0,3 0 0 15,-4 0 0-15,4-1 0 16,0 0 0-16,-4 2 0 0,4 0 0 0,-3 1 0 0,3 0 0 15,-4 0 0-15,4 0 0 16,3 0 0-16,-6-1 0 0,-1 2 0 0,4 0 0 16,-3-1 0-16,-1 1 0 0,1-3 0 15,3 5 0-15,-3-4 0 0,-1 1 0 0,3 1 0 0,-3-2 0 16,-5 3 0-16,5-4 0 16,-3 4 0-16,1-2 0 0,-5 1 0 0,5-1 0 0,-2 1 0 15,1 1 0-15,-3-3 0 16,3 2 0-16,-3 0 0 0,0 2 0 0,5-3 0 15,-7 3 0-15,4-1 0 0,2 0 0 0,2 0 0 0,-3 3 0 16,4-4 0-16,-5 2 0 16,2-1 0-16,0-2 0 0,-2 2 0 15,2 0 0-15,1-1 0 0,-1 2 0 0,-1-2 0 16,0 2 0-16,1-2 0 0,1 2 0 0,-1-3 0 16,-1 3 0-16,3-2 0 0,1 3 0 15,-1-1 0-15,1 2 0 0,0-2 0 0,-1 1 0 0,2 2 0 16,-3-3 0-16,-2 1 0 15,0 0 0-15,0 1 0 0,2-1 0 0,-7 1 0 16,8 0 0-16,-2 1 0 0,-2 0 0 16,-1-1 0-16,-2-1 0 0,4 2 0 0,-6-2 0 15,2-1 0-15,1 1 0 0,-4-2 0 16,0 3 0-16,1-5 0 0,-1 2 0 16,0 0 0-16,2-2 0 0,-4 1 0 0,2 2 0 15,1 0 0-15,-1 1 0 0,4-1 0 0,-4 0 0 16,-3-1 0-16,3 2 0 0,0-2 0 0,-1 1 0 0,-1-2 0 15,0 2 0-15,-1-3 0 16,-1 2 0-16,1-1 0 0,-1 0 0 0,-1-3 0 16,1 2 0-16,-3-1 0 0,1-1 0 15,-1 1 0-15,1 0 0 0,-4-4 0 0,3 4 0 0,-3-4 0 16,9 4 0-16,-9-4 0 16,2 5 0-16,-2-5 0 0,3 3 0 0,-3-3 0 15,3 4 0-15,-3-4 0 0,0 0 0 16,0 0 0-16,0 0 0 0,4 4 0 0,-4-4 0 15,0 0 0-15,0 0 0 0,0 0 0 0,0 0 0 0,-7 6 0 16,7-6 0-16,-3 3 0 16,3-3 0-16,-8 5 0 0,2-1 0 0,2-1 0 0,-2 1 0 15,-1 3 0-15,-4 1 0 16,1-1 0-16,-3 3 0 0,-1 4 0 0,-3 1 0 16,0 0 0-16,-4 4 0 0,-2-2 0 15,1 3 0-15,-2 2 0 0,-3-3 0 0,-2 9 0 0,-3 1 0 16,-2-1 0-16,3 2 0 15,0-2 0-15,4-3 0 0,-1 4 0 0,1-4 0 16,7-4 0-16,-4 2 0 0,3-3 0 16,1 2 0-16,-1 1 0 0,-3-1 0 0,7-1 0 15,-3-1 0-15,2 2 0 0,-2-3 0 0,3-2 0 0,0 3 0 16,0-3 0 0,0-3 0-16,3 1 0 0,-1 2 0 0,-1 1 0 0,0 1 0 15,-2 0 0-15,5-1 0 0,-1-2 0 16,2 3 0-16,-4-2 0 0,3 3 0 0,-1-4 0 15,3 4 0-15,-2-3 0 0,-1 1 0 16,1-2 0-16,2 1 0 0,-2 1 0 0,-1-3 0 16,2 1 0-16,-3 2 0 0,1-2 0 15,0 1 0-15,-3 1 0 0,4 1 0 0,-2-2 0 16,2 1 0-16,-7 3 0 0,8-2 0 16,-4-2 0-16,3 1 0 0,2 1 0 0,-2-2 0 15,0-1 0-15,2 3 0 0,-1 0 0 0,-1-2 0 0,0 0 0 16,3-1 0-1,-1 0 0-15,1-1 0 0,1 4 0 0,-2-2 0 0,4 0 0 16,0-5 0-16,0 8 0 0,-3-5 0 16,3 0 0-16,1 1 0 0,-1-2 0 0,3 2 0 15,-6-2 0-15,7-1 0 0,-4 2 0 16,3-3 0-16,-2 2 0 0,0-3 0 0,1 3 0 16,0-3 0-16,-3 4 0 0,4-1 0 15,-3-3 0-15,3 3 0 0,-2-1 0 0,-1 1 0 16,1 1 0-16,-2-2 0 0,2 0 0 15,-1 3 0-15,0 0 0 0,1-4 0 0,-2 3 0 16,1 0 0-16,1 2 0 0,-4-1 0 16,2-3 0-16,1 5 0 0,-2-2 0 15,-2 3 0-15,1-1 0 0,0-2 0 0,3 0 0 16,-1-4 0-16,-4 6 0 0,5-4 0 0,-4-2 0 16,4 2 0-16,0 0 0 0,-2-4 0 0,4-2 0 15,-1 1 0-15,-1 0 0 0,4-3 0 16,0-1 0-16,-1-2 0 0,4-3 0 15,-8 1 0-15,8-1 0 0,-9-10 0 16,9-3 0-16,-3 1 0 0,3-13 0 0,0-4-246 0,-4-8-1061 16,4-20 168-16,-6-6 89 0,-2-15 111 0,-2-7 128 15,-3-5 51-15,-1 0 12 0,2-1 78 16</inkml:trace>
  <inkml:trace contextRef="#ctx0" brushRef="#br2" timeOffset="53640.179">26515 2259 387 0,'0'0'618'16,"2"-8"-34"-16,-2 8-22 0,0 0-48 16,0 0-26-16,1-5-8 0,-1 5-25 0,0 0-42 15,0 0-30-15,0 0-36 0,0 0-12 0,0 0 0 0,0 0 15 16,0 0-41-16,0 0-19 16,7 14 1-16,-4-8-46 0,-2 1-18 0,3 5-48 0,-1-2 15 15,1 4 11-15,2-1-205 16,-2 3 0-16,2 2 0 0,0 3 0 0,-1 2 0 0,2 0 0 15,3 5 0-15,1 2 0 0,1-2 0 16,-1 2 0-16,3 1 0 0,5 9 0 16,-4 1 0-16,1-7 0 0,2 6 0 0,-5-6 0 15,1-5 0-15,-2 2 0 0,0 0 0 0,2 8 0 16,0-3 0-16,-1-6 0 0,-3 0 0 16,5-1 0-16,1 12 0 0,1-9 0 15,-6-3 0-15,6 0 0 0,-1-2 0 0,-1 1 0 0,9 9 0 16,-7-5 0-16,-3-5 0 15,2 2 0-15,-1-3 0 0,1 0 0 0,-2-1 0 0,0 1 0 16,-1-2 0-16,-2-1 0 16,-1-3 0-16,0 2 0 0,-3-2 0 0,0 2 0 0,2-1 0 15,-2 1 0-15,-2 1 0 0,1-5 0 16,1 3 0-16,-4 1 0 0,2 1 0 16,-3-5 0-16,1 1 0 0,0 2 0 15,5 0 0-15,-5 0 0 0,1-3 0 0,-1 1 0 16,0 1 0-16,3-5 0 0,-5 4 0 0,6-2 0 0,-4 0 0 15,1-5 0-15,-1 2 0 0,-3-2 0 16,4 2 0-16,-1 0 0 0,0-1 0 0,0 1 0 16,-2 1 0-16,3-2 0 15,-1-1 0-15,0 1 0 0,0 3 0 0,-2 0 0 0,2-1 0 16,2 1 0-16,-3 0 0 16,1 0 0-16,0 0 0 0,2-2 0 0,-2-1 0 0,0 3 0 15,1-4 0-15,2 1 0 16,-3-3 0-16,1 1 0 0,-1 1 0 0,3-2 0 15,-4-2 0-15,1 1 0 0,3 1 0 0,-2-2 0 0,-1 1 0 16,1 4 0-16,-1-5 0 16,6 2 0-16,-7 0 0 0,4 3 0 0,-2-4 0 0,2 1 0 15,-2 2 0-15,3 0 0 16,0 4 0-16,-4-6 0 0,4 5 0 0,-1-3 0 16,-1 1 0-16,-2-4 0 0,3 3 0 15,-2-1 0-15,2-2 0 0,-2 1 0 0,2-2 0 16,-1 3 0-16,1-3 0 0,-2 2 0 15,2-1 0-15,-2 1 0 0,6-1 0 0,-6 0 0 16,5 0 0-16,-5 1 0 16,3 0 0-16,0-1 0 0,0 3 0 0,0-4 0 0,-1 2 0 15,2 1 0-15,0-2 0 0,-3 0 0 0,2 2 0 0,-4-3 0 16,5 1 0 0,-5-1 0-16,5 0 0 0,-3-1 0 0,0 2 0 0,-3-3 0 0,4 4 0 15,-1-4 0-15,-2 2 0 16,3 1 0-16,-2-2 0 0,-1-1 0 15,0 3 0-15,0-4 0 0,-2 0 0 0,2 0 0 16,1 0 0-16,-1-1 0 0,-2 4 0 16,-1-8 0-16,3 7 0 0,0-5 0 0,-3-2 0 15,3 7 0-15,-2-4 0 0,-1-3 0 0,3 7 0 16,0-4 0-16,-3-3 0 0,3 5 0 0,-3-5 0 16,1 7 0-16,-1-7 0 0,0 0 0 15,0 4 0-15,0-4 0 0,0 0 0 0,3 5 0 16,-3-5 0-16,0 0 0 0,0 0 0 15,0 0 0-15,0 0 0 0,0 0 0 0,4 3 0 0,-4-3 0 16,0 0 0 0,0 0 0-16,0 0 0 0,0 0 0 0,0 0 0 15,0 0 0-15,0 0 0 0,3 5 0 0,-3-5 0 16,0 0 0-16,0 0 0 0,0 0 0 0,0 0 0 16,0 0 0-16,0 0 0 0,0 0 0 15,0 0 0-15,0 0 0 0,0 0 0 0,14-4 0 0,-14 4 0 16,9-2 0-16,-9 2 0 15,11-2 0-15,-4-3 0 0,-1 3 0 0,4 0 0 16,-2-2 0-16,-1 1 0 0,3-2 0 16,1 1 0-16,-2-2 0 0,1 3 0 0,2-5 0 15,0 3 0-15,-2 0 0 0,-2-2 0 0,2-1 0 0,6 1 0 16,-8-1 0 0,2-2 0-16,0 2 0 0,4-5 0 0,-2 2 0 0,0 1 0 15,-1-4 0-15,1 3 0 0,-1-1 0 16,-1 4 0-16,-3-1 0 0,1 1 0 0,0 4 0 15,-3-4 0-15,1 0 0 0,-2 6 0 16,4-5 0-16,-5 3 0 0,0-1 0 0,1 1 0 16,-1 0 0-16,0-2 0 0,0 1 0 15,0 0 0-15,-2 1 0 0,2-1 0 0,-3 5 0 16,7-7 0-16,-7 7 0 0,1-7 0 16,-1 7 0-16,3-3 0 0,-3 3 0 0,0-5 0 15,0 5 0-15,0 0 0 0,3-4 0 0,-3 4 0 0,0 0 0 16,3-5 0-16,-3 5 0 15,0 0 0-15,0 0 0 0,1-5 0 0,-1 5 0 16,0 0 0-16,0 0 0 0,0-6 0 16,0 6 0-16,0-7 0 0,0 7 0 0,0 0 0 15,-4-7 0-15,4 7 0 0,-8-2-1091 16,-1-1-142-16,-1 0 75 0,-4 2 146 0,0 1 155 0,-2 0 31 16,-2-2 178-16,-1-1-48 15,-2 2 100-15</inkml:trace>
  <inkml:trace contextRef="#ctx0" brushRef="#br2" timeOffset="55578.351">25226 1942 22 0,'0'0'428'0,"0"0"-30"0,0 0-22 0,0 0-7 16,4-4-26-16,-4 4 44 15,0 0-26-15,0 0 22 0,0 0-40 0,3-3-15 16,-3 3 40-16,0 0-44 0,0 0 15 15,6-4-4-15,-6 4-4 0,0 0 16 0,0 0-72 16,0 0 56-16,0 0-40 0,1-5-38 16,-1 5-26-16,0 0-3 0,0 0-49 0,0 0-8 15,-7-6-18-15,7 6-11 0,0 0 14 16,0 0-125-16,-6-4-27 0,6 4 0 0,0 0 0 16,0 0 0-16,-4-3 0 0,4 3 0 15,0 0 0-15,0 0 0 0,0 0 0 16,0 0 0-16,-6-3 0 0,6 3 0 0,0 0 0 0,0 0 0 15,-11 9 0-15,11-9 0 16,-4 7 0-16,1-2 0 0,0 1 0 0,2 2 0 0,-2 0 0 16,0 5 0-16,3-1 0 0,0 2 0 15,3 4 0-15,-1 2 0 0,-1 5 0 16,0 0 0-16,5 4 0 0,-2 3 0 0,3 3 0 0,-3 2 0 0,-1 1 0 16,7 9 0-16,-4-7 0 15,5 8 0-15,-1-3 0 0,-3-6 0 0,1-6 0 16,3 14 0-16,1-3 0 0,-1-7 0 15,-1-5 0-15,-1 1 0 0,-1 1 0 0,5 9 0 16,-3-6 0-16,1-2 0 0,-4-2 0 16,6 11 0-16,-5-5 0 0,2-5 0 0,-4-2 0 15,4 2 0-15,-2-1 0 16,2 0 0-16,0 0 0 0,4 9 0 0,-1-7 0 0,1-5 0 16,-4-1 0-16,3 1 0 0,1-1 0 15,-3 0 0-15,3-3 0 0,-1-1 0 16,1 0 0-16,-4-4 0 0,3 4 0 0,-2-4 0 0,-1 2 0 15,3-5 0-15,-2 2 0 16,-1 2 0-16,0-4 0 0,-2 4 0 0,2-3 0 0,0 1 0 16,1 1 0-16,-5-1 0 15,1 0 0-15,2-3 0 0,-1 3 0 0,-4-2 0 0,2-2 0 16,-2 0 0-16,2 0 0 16,-2-2 0-16,0-1 0 0,-1-1 0 0,0-3 0 0,-1-1 0 15,-2-1 0-15,0-5 0 16,0-2 0-16,0 0 0 0,0 0 0 0,-19-22-1050 15,12 1-101-15,1-9 86 0,-7-22 94 0,1-3 62 0,-5-19 49 16,4-5 186-16,-5-6-22 16,5-4 93-16</inkml:trace>
  <inkml:trace contextRef="#ctx0" brushRef="#br2" timeOffset="58136.385">25210 1938 115 0,'0'0'529'15,"0"0"-57"-15,0 0 12 0,-8 6-18 0,8-6-16 16,0 0 1-16,-13 1-38 0,13-1-29 0,-14 3-42 0,7-3 8 15,1 3-15-15,-4-1 19 16,-1 1-23-16,1 1-25 0,-3 0-23 0,-2 1-19 16,-5-1 8-16,3 4-56 0,-7-2 0 15,0 1-23-15,-4-1-36 0,2 0 3 0,-2 1-26 16,1 0 11-16,1 0-19 16,-3-1-6-16,-2 5-27 0,4-4-63 0,2 2-30 0,-2-2 0 15,4 1 0-15,-1 0 0 16,3 0 0-16,-3-1 0 0,4 4 0 0,-1-3 0 0,-3 3 0 15,1 0 0-15,-1 5 0 0,-1 0 0 0,-2 1 0 16,0 1 0-16,3 1 0 16,3 0 0-16,-3-1 0 0,0 1 0 0,0 1 0 15,4-1 0-15,0-1 0 0,-1 3 0 0,7-5 0 16,-3 0 0-16,0 2 0 0,3-4 0 16,-2 2 0-16,5 0 0 0,-3 1 0 0,1-1 0 15,-1 1 0-15,1 0 0 0,2-1 0 16,-2-1 0-16,3 2 0 0,-2-1 0 0,0 0 0 15,2 2 0-15,-2-2 0 0,1 1 0 16,0 2 0-16,-1-2 0 0,-1 0 0 16,4 2 0-16,-3 0 0 0,2-3 0 0,-1 1 0 15,2 2 0-15,-1-5 0 0,2 6 0 0,-2-2 0 0,3 0 0 16,-2 1 0-16,1-2 0 0,1 0 0 16,-2 1 0-16,2-2 0 0,-1 6 0 0,2-9 0 0,-1 4 0 15,4-1 0-15,-4 0 0 16,0 0 0-16,3 0 0 0,-2-2 0 15,2 3 0-15,-2-4 0 0,2 4 0 0,-3-1 0 16,4 0 0-16,-4 0 0 0,4 2 0 16,-4 3 0-16,4-4 0 0,-2 0 0 15,-1 2 0-15,4-1 0 0,-3 3 0 0,-1-5 0 0,2 4 0 16,-2-1 0-16,4 1 0 16,-4-3 0-16,3 1 0 0,-1 0 0 0,1 0 0 0,0 2 0 15,1-2 0-15,-3-1 0 0,5 1 0 0,-3 4 0 16,-1-4 0-16,0 6 0 15,1-5 0-15,3 4 0 0,-3-5 0 0,2 2 0 0,1 1 0 16,0 3 0-16,0-4 0 0,1 3 0 16,-2-3 0-16,2 2 0 0,-1 1 0 0,3-3 0 15,-3 1 0-15,3-3 0 0,0 1 0 16,-2 0 0-16,6 1 0 0,-2-2 0 0,-3 1 0 16,4-2 0-16,-3 0 0 0,1 1 0 15,4-3 0-15,-2 5 0 0,-2-2 0 0,2 0 0 16,1-2 0-16,3 4 0 15,-6-3 0-15,3 3 0 0,-1-3 0 0,1 0 0 16,2-1 0-16,-4 0 0 0,1-2 0 0,1 0 0 0,1 1 0 16,2 1 0-16,0 1 0 15,1-4 0-15,-1-1 0 0,3 5 0 0,-2-8 0 0,2 4 0 16,-3-1 0-16,7 1 0 0,-7-1 0 16,5 0 0-16,-5 0 0 0,4-2 0 0,-1 0 0 15,0 3 0-15,1-4 0 0,-1 0 0 16,-1 1 0-16,1-1 0 0,0 1 0 15,1-1 0-15,0-2 0 0,0 1 0 16,-1-1 0-16,1 0 0 0,-4 0 0 0,0-3 0 0,1 1 0 16,-4-1 0-16,-1 0 0 15,1-2 0-15,2 0 0 0,-4 2 0 0,1-1 0 0,-2-1 0 16,-4-2 0-16,7 5 0 0,0-2 0 0,-7-3 0 16,7 4 0-16,-7-4 0 15,8 2 0-15,-8-2 0 0,5 5 0 0,-5-5 0 0,6 1 0 16,-6-1 0-16,0 0 0 0,8 1 0 15,-8-1 0-15,0 0 0 0,0 0 0 0,0 0 0 16,0 0 0-16,0 0 0 16,0 0 0-16,0 0 0 0,0 0 0 0,0 0 0 0,0 0 0 15,0 0 0-15,0 0 0 16,0 0 0-16,0 0 0 0,-11-12 0 0,11 12 0 0,0 0 0 16,-3-4 0-16,3 4 0 15,-4-5 0-15,4 5 0 0,0 0 0 0,-3-5 0 0,3 5 0 16,0 0 0-16,-3-5 0 0,3 5 0 15,0 0 0-15,0 0 0 0,-3-3 0 16,3 3 0-16,0 0 0 0,0 0 0 0,0 0 0 16,0 0 0-16,-3-5 0 0,3 5 0 0,0 0 0 15,0 0 0-15,0 0 0 0,0 0 0 0,0 0 0 16,0 0 0-16,0 0 0 0,0 0 0 16,0-7 0-16,0 7 0 0,0 0 0 15,0 0 0-15,0 0 0 0,0 0 0 16,0 0 0-16,0 0 0 0,6-5 0 0,-6 5 0 0,0 0 0 15,0 0 0-15,7-4 0 0,-7 4 0 16,3-2 0-16,-3 2 0 0,7-2 0 16,-7 2 0-16,10-4 0 0,-10 4 0 0,7-3 0 0,-7 3 0 15,0 0 0-15,7-2 0 16,-7 2 0-16,0 0 0 0,0 0 0 0,0 0 0 0,9 0 0 16,-9 0 0-16,0 0 0 0,0 0 0 15,0 0 0-15,0 0 0 0,0 0 0 0,0 0 0 16,5-4 0-16,-5 4 0 0,0 0 0 15,0 0 0-15,0 0 0 0,0 0 0 16,0 0 0-16,0 0 0 0,0 0 0 0,0 0 0 0,0 0 0 16,0 0 0-16,0 0 0 0,0 0 0 15,0 0 0-15,0 0 0 0,0 0 0 0,0 0 0 16,7-1 0-16,-7 1 0 16,0 0 0-16,0 0 0 0,0 0 0 0,0 0 0 0,0 0 0 15,0 0 0-15,10 0 0 16,-10 0 0-16,14-2 0 0,-4 2 0 0,7-1 0 0,3 1 0 15,1 0 0-15,6 0 0 0,1-1 0 16,2-2 0-16,3 3 0 0,-1-2 0 0,2 1 0 16,0 0 0-16,1 1 0 0,-1 0 0 15,8-3 0-15,-8 3 0 0,3 0 0 16,-3 3 0-16,-3-3 0 0,0 1 0 16,-1 0 0-16,-2 0 0 0,-1 0 0 0,-3 3 0 0,-1-4 0 15,1 3 0-15,-2-2 0 16,1 3 0-16,-6-4 0 0,4 2 0 0,-4-1 0 0,0 1 0 15,-4 2 0-15,1-4 0 0,-3 1 0 0,3 0 0 0,-1 0 0 16,0 3 0 0,1-3 0-16,0 1 0 0,0 1 0 0,-1 0 0 15,1 1 0-15,0-2 0 0,0 2 0 0,-1-2 0 16,0 2 0-16,2-3 0 16,-3 0 0-16,0 2 0 0,1-2 0 0,-3 2 0 0,4-1 0 15,-1-2 0-15,1 1 0 0,-1 1 0 16,-1-2 0-16,1-2 0 0,0 2 0 15,-2 0 0-15,-1 0 0 0,0 0 0 0,1 0 0 0,-1-1 0 16,-1 2 0-16,-9-1 0 0,15 0 0 0,-8 0 0 16,-7 0 0-16,17 0 0 15,-10 0 0-15,-7 0 0 0,10 0 0 0,-10 0 0 0,14 0 0 16,-14 0 0-16,9 0 0 16,-9 0 0-16,7 0 0 0,-7 0 0 0,0 0 0 0,11 0 0 15,-11 0 0-15,0 0 0 0,0 0 0 16,10-1 0-16,-10 1 0 0,0 0 0 15,0 0 0-15,7 3 0 0,-7-3 0 0,0 0 0 16,0 0 0-16,0 0 0 0,0 0 0 16,0 0 0-16,0 0 0 0,0 0 0 15,0 0 0-15,0 0 0 0,0 0 0 0,0 0 0 0,-7-13 0 16,7 13 0-16,-3-7 0 16,-1 2 0-16,1 0 0 0,-1-4 0 0,1-2 0 0,-1 1 0 15,1-1 0-15,0-2 0 0,3-2 0 0,-2-3 0 0,-3 1 0 16,2-2 0-1,0 1 0-15,2-3 0 0,-3 3 0 0,-2 2 0 0,5-1 0 16,-5 1 0-16,3 4 0 0,3-3 0 16,-4 5 0-16,1-3 0 0,0 3 0 15,0 0 0-15,1 0 0 0,-1 0 0 16,0 0 0-16,0 6 0 0,3-4 0 0,-1 1 0 16,-2 1 0-16,3 1 0 0,-3-2 0 15,3 1 0-15,-3 3 0 0,3 3 0 0,0-8 0 0,0 8 0 16,-1-7 0-16,1 7 0 15,-3-5 0-15,3 5 0 0,-3-5 0 0,3 5 0 16,0 0 0-16,-4-6 0 0,4 6 0 0,0 0 0 0,0 0 0 16,0 0 0-16,0-6 0 15,0 6 0-15,0 0 0 0,0 0 0 0,0 0 0 0,0 0 0 16,0 0-820-16,0 0-468 0,0 0 112 16,-1-4 178-16,1 4 63 0,-6-7 79 0,6 7 104 15,-4-6 82-15,1 3 134 0</inkml:trace>
  <inkml:trace contextRef="#ctx0" brushRef="#br2" timeOffset="58287.88">25706 3926 156 0,'-12'27'432'0,"-1"4"-26"16,-4-3-112-16,-3 15-145 0,-1 4-175 15,-6 1-242-15,-4 8-377 0</inkml:trace>
  <inkml:trace contextRef="#ctx0" brushRef="#br2" timeOffset="59881.917">22919 4688 119 0,'0'0'640'16,"-10"-3"23"-16,10 3-60 0,-7-1-4 16,7 1 27-16,-10-5-8 0,10 5-30 0,-7-3 19 15,7 3-78-15,-10-1-8 0,10 1 4 16,-4-4-60-16,4 4-7 0,0 0-67 0,-10-2-152 15,10 2-239-15,0 0 0 0,0 0 0 0,-7-2 0 0,7 2 0 16,0 0 0-16,0 0 0 16,0 0 0-16,0 0 0 0,-3 8 0 0,3-8 0 0,3 10 0 15,0-3 0-15,0 1 0 16,1 2 0-16,7 1 0 0,-1 2 0 0,0-1 0 16,7 3 0-16,1 3 0 0,2-1 0 15,1 3 0-15,-1-2 0 0,0 0 0 0,1-2 0 16,0 2 0-16,-4-2 0 0,7 3 0 15,-8-3 0-15,2-1 0 0,-1 0 0 0,0 2 0 16,3 2 0-16,-6-2 0 0,3-2 0 0,0 2 0 16,1 3 0-16,-2-1 0 0,2 0 0 15,2 0 0-15,-3 2 0 0,1-1 0 0,-2-2 0 0,2-2 0 16,-5 2 0 0,4 1 0-16,-3-3 0 0,0 2 0 0,-1-5 0 0,1 3 0 15,-1 0 0-15,-3-1 0 0,1 0 0 16,2 2 0-16,-1 0 0 0,1-4 0 0,-3 0 0 15,4 2 0-15,-1-2 0 0,-2 1 0 16,5 1 0-16,-5-4 0 0,-1 2 0 0,3-4 0 16,-1 3 0-16,-2 1 0 0,3 0 0 15,1-1 0-15,-4 0 0 0,0 1 0 0,1 0 0 16,-1-1 0-16,4 5 0 0,-4-2 0 16,0 0 0-16,1-1 0 0,-2 0 0 0,1-1 0 15,-3-1 0-15,4 1 0 0,-1 1 0 0,-3 0 0 16,5-2 0-16,-4 2 0 15,-1 1 0-15,4-4 0 0,-4 5 0 0,4-4 0 16,-6 2 0-16,6 1 0 0,-4-2 0 0,2 2 0 16,-2-1 0-16,1 1 0 0,2-2 0 0,-4 3 0 15,4-2 0-15,-2 3 0 0,2-1 0 16,-1-4 0-16,-1 3 0 0,2 0 0 0,-3-4 0 16,4 2 0-16,-5-2 0 0,1-1 0 15,-1-2 0-15,-2 0 0 0,4-1 0 0,-5 0 0 16,0 0 0-16,2-3 0 0,-3 2 0 15,1-5 0-15,0 4 0 0,-3-5 0 16,3 3 0-16,-3-3 0 0,0 0 0 0,0 0 0 0,0 0 0 0,0 0 0 16,-27-10 0-1,11 3 0-15,-5-2-1028 0,-4 2-245 0,-8-7 178 0,-15-4 149 16,-3-1 30-16,-1-3 112 0,-2-2 45 16,2 1 48-16,-12-12 130 0</inkml:trace>
  <inkml:trace contextRef="#ctx0" brushRef="#br2" timeOffset="61332.441">22971 4497 111 0,'0'0'562'0,"3"5"12"0,-3-5-16 15,0 7-37-15,0-7-14 0,-3 7-1 0,2-4-37 0,-2 3-18 16,0 0-68-16,0 0-14 15,-2 3-53-15,-1 1-33 0,-1 1-15 0,1 3-18 0,-1 0 7 16,-4 2-15-16,1 2 22 16,0 3-81-16,-4 1-5 0,-3 3-29 0,0 3 4 0,-4 7 37 15,-2 5-75-15,2-2 8 16,-7 4-22-16,1-2-31 0,0 1-32 0,2 0-38 0,-1 0 0 16,2 2 0-16,-1-2 0 15,1 0 0-15,-3 0 0 0,7 0 0 0,-7 0 0 0,6-6 0 16,0-4 0-16,5-4 0 0,-5-2 0 15,4 0 0-15,0-5 0 0,0 4 0 16,-1 1 0-16,-2 0 0 0,3-1 0 0,-1-1 0 16,2 2 0-16,-1-5 0 0,3 1 0 15,0-3 0-15,4 0 0 0,-4 1 0 0,4-2 0 0,3-3 0 16,-2 1 0-16,1 0 0 0,1-2 0 16,1 1 0-16,2-3 0 0,-2 3 0 15,1-5 0-15,-1 2 0 0,3 1 0 16,-1-3 0-16,-2 2 0 0,2 1 0 0,1-1 0 15,-2-3 0-15,-1 0 0 0,3 2 0 16,2-3 0-16,-2 1 0 0,0-4 0 0,3 2 0 0,-3 0 0 16,3-2 0-16,0-4 0 15,-3 8 0-15,3-2 0 0,0-6 0 0,3 9 0 16,-3-4 0-16,3-1 0 0,-3 3 0 0,0-7 0 16,3 8 0-16,-3-1 0 0,0-4 0 15,3 4 0-15,-3-7 0 0,1 8 0 0,-1-8 0 0,0 6 0 16,3-3 0-16,-3-3 0 0,3 8 0 15,-3-8 0-15,4 2 0 0,0 4 0 0,-1-3 0 16,4 2 0-16,-4-3 0 16,4 0 0-16,-1 3 0 0,-1-2 0 0,1 2 0 15,-2-2 0-15,2 0 0 0,-2-1 0 16,2 1 0-16,-1 2 0 0,1-4 0 0,-6-1 0 0,6 4 0 16,-6-4 0-16,4 3 0 15,-4-3 0-15,6 2 0 0,-6-2 0 0,4 3 0 0,-4-3 0 16,4 4 0-16,-4-4 0 0,0 0 0 15,7 3 0-15,-7-3 0 0,3 4 0 16,-3-4 0-16,0 0 0 0,0 0 0 16,4 3 0-16,-4-3 0 0,0 0 0 0,6 3 0 0,-6-3 0 15,6 4 0-15,-1-3 0 0,-2 4 0 0,4-2 0 16,3 0 0-16,1 3 0 16,2 0 0-16,5-1 0 0,5 2 0 0,1 1 0 15,7 2 0-15,3-2 0 0,3 1 0 16,2-1 0-16,14 5 0 0,-1-4 0 0,0 1 0 0,-8 0 0 15,-3-2 0-15,10 0 0 16,1 4 0-16,4-3 0 0,-7 2 0 0,6-1 0 0,-10-2 0 16,6 5 0-16,3-4 0 15,-13-1 0-15,-2 0 0 0,1-4 0 0,-2 0 0 16,-1 5 0-16,1-5 0 0,-3 1 0 16,-1 2 0-16,-4 1 0 0,-2-3 0 0,3 0 0 15,-4 2 0-15,0 0 0 0,-3-2 0 16,3 0 0-16,-3 3 0 0,-3-4 0 0,-4 1 0 15,3-1 0-15,-3 1 0 0,0 2 0 16,-4-5 0-16,-1 3 0 0,-2-3 0 0,0 1 0 16,0-2 0-16,-3 3 0 0,0-4 0 0,-1 1 0 15,-6-1 0-15,14 2 0 0,-10-1 0 16,4 1 0-16,-8-2 0 0,8 3 0 0,-8-3 0 0,8 2 0 16,-1-1 0-16,-7-1 0 0,9 4 0 15,-9-4 0-15,7 1 0 0,-7-1 0 16,11 2 0-16,-5 0 0 0,-6-2 0 0,7 0 0 0,0 3 0 15,-7-3 0-15,11 1 0 16,-5 0 0-16,-6-1 0 0,10 3 0 0,-3 0 0 0,1-2 0 16,-8-1 0-16,10 0 0 15,-1 0 0-15,-9 0 0 0,11 0 0 0,-11 0 0 16,10 0 0-16,-10 0 0 0,0 0 0 16,10 0 0-16,-10 0 0 0,0-8 0 0,0 2 0 0,0 6 0 15,-10-16 0-15,0 5 0 16,-4-6 0-16,1 1 0 0,-5-3 0 0,-1-3-12 15,1 0-695-15,-3 1 7 0,-2 4-436 16,-1-4 120-16,-4 3 48 0,1 0 156 0,-10-4 56 16,5 4 53-16,2 3 33 0,-1 2 81 0</inkml:trace>
  <inkml:trace contextRef="#ctx0" brushRef="#br2" timeOffset="62715.791">21869 7732 305 0,'0'0'514'0,"1"-5"22"15,-1 5 0-15,9-2 7 0,-9 2 8 0,8 0-22 16,-8 0-37-16,10-1-20 0,-3-2-32 0,-7 3-8 0,20 0-12 16,-10-1-29-1,4 1-37-15,0 1-11 0,0-1-16 0,3 0-44 16,4 0-33-16,3 3-23 0,-1-2 0 0,8-1-208 16,-1 2-19-16,1 2 0 0,8 0 0 15,-2 3 0-15,4-3 0 0,10 7 0 0,-3-1 0 16,3 4 0-16,1-2 0 0,-2 3 0 0,-1-3 0 15,2 3 0-15,-4 0 0 16,2 0 0-16,-2-3 0 0,-9 3 0 0,10-1 0 0,-7-3 0 16,-7-1 0-16,14 5 0 0,-8-5 0 15,-5-1 0-15,0 1 0 0,2 1 0 16,0-1 0-16,-2 0 0 0,2 0 0 0,-3 2 0 16,1-3 0-16,-1 0 0 0,-3 1 0 0,3-3 0 15,-3 4 0-15,-4-4 0 0,-4 1 0 16,2-1 0-16,-5 1 0 0,1-6 0 0,-4 4 0 15,0-2 0-15,0 1 0 0,-3-2 0 0,-1 1 0 16,2-2 0-16,-5-1 0 0,3 3 0 16,1-2 0-16,-1-2 0 0,1 0 0 0,0 2 0 15,3-1 0-15,-1-1 0 16,2 4 0-16,-1-2 0 0,3-2 0 0,-3 0 0 0,1 0 0 16,3 0 0-16,-5 0 0 0,2 1 0 15,1-1 0-15,-1 2 0 0,0-2 0 0,-5 1 0 16,7-2 0-16,-6 2 0 0,3-1 0 15,-3 0 0-15,0 0 0 0,2 0 0 0,-1 3 0 0,-2-3 0 16,0 1 0-16,1-1 0 0,-4 1 0 0,4 0 0 16,-4 3 0-16,3-2 0 15,-2-1 0-15,-1 2 0 0,0 1 0 0,-2-3 0 0,2 1 0 16,-4 0 0-16,1 1 0 16,0-2 0-16,-7-1 0 0,10 2 0 0,-10-2 0 0,7 4 0 15,-7-4 0-15,7 1 0 16,-7-1 0-16,0 0 0 0,0 0 0 0,11-1 0 15,-11 1 0-15,0 0 0 0,0 0 0 16,0 0-712-16,0 0-542 0,0 0 59 0,0 0 159 16,0 0 91-16,-14 12 107 0,7-9 93 15,0 1 34-15,0-3 104 0</inkml:trace>
  <inkml:trace contextRef="#ctx0" brushRef="#br2" timeOffset="64096.659">24106 8209 569 0,'0'0'562'16,"0"0"-33"-16,0 0-23 0,-18 8-29 15,8-5 7-15,4 4-89 0,-6 1 7 16,1 2-30-16,-8 3-85 0,5 3-15 0,-9 2-34 15,2-1 11-15,-13 11-55 0,0 4-23 0,3-1 15 16,0 0-14-16,-6-1-20 16,3 4-36-16,-1-1 10 0,1 1 57 0,-1 1-49 0,1 1 11 15,4-2-37-15,-1-1-11 0,0-1-1 0,0 2 5 16,0-3 11-16,0-2 14 16,-2 2-70-16,9-7 30 0,-11 5-45 0,1-2 7 0,3 1 38 0,1-7 7 15,-4 5-26 1,6-5-11-16,5-3 14 0,-4 0-43 0,5 0-27 0,-2 1 0 15,0-3 0-15,5-2 0 0,1 0 0 16,1-2 0-16,0 1 0 0,4-3 0 0,-1-1 0 16,4 0 0-16,3-2 0 0,-4 0 0 15,4 0 0-15,-2-4 0 0,5 3 0 0,-3-2 0 16,0 1 0-16,3 0 0 0,-2 0 0 16,1 0 0-16,0-1 0 0,-3 2 0 0,-1-1 0 15,2 1 0-15,0 1 0 16,-4 0 0-16,1 1 0 0,-4-1 0 0,4 1 0 0,-3-4 0 15,-1 5 0-15,0-1 0 0,0-1 0 0,1 1 0 0,-1-1 0 16,4-3 0 0,0 1 0-16,-1 2 0 0,4-3 0 0,-3 1 0 0,1 2 0 15,-2-4 0-15,1 4 0 0,0-1 0 16,-1-2 0-16,1 3 0 0,-4 1 0 0,1-1 0 16,3-2 0-16,-4 1 0 0,4 1 0 15,0 0 0-15,-4-3 0 0,4 2 0 0,3-4 0 16,-4 4 0-16,4-3 0 0,-2 0 0 15,5-1 0-15,-3 1 0 0,0-2 0 0,7-1 0 16,-7 5 0-16,1-4 0 0,6-1 0 16,-8 4 0-16,8-4 0 0,-3 3 0 0,3-3 0 15,-7 2 0-15,1 2 0 0,6-4 0 0,-10 2 0 0,-1 1 0 16,4 1 0 0,-3-2 0-16,-4-1 0 0,4 0 0 0,-4 4 0 0,4-3 0 15,0-2 0-15,-4 2 0 0,7 1 0 16,-3-2 0-16,4 0 0 0,-5 1 0 0,11-2 0 15,-11 4 0-15,5-3 0 0,6-1 0 16,-11 2 0-16,11-2 0 0,-10 0 0 0,10 0 0 16,-7 0 0-16,7 0 0 0,-10 1 0 15,10-1 0-15,0 0 0 0,-10 0 0 0,10 0 0 16,0 0 0-16,0 0 0 0,-10 0 0 16,10 0 0-16,0 0 0 0,0 0 0 0,-11 0 0 15,11 0 0-15,0 0 0 0,0 0 0 0,0 0 0 0,-7 1 0 16,7-1 0-1,0 0 0-15,0 0 0 0,0 0 0 0,0 0 0 0,-10-2 0 0,10 2 0 16,-6-3 0-16,6 3 0 16,-8-7 0-16,2 1 0 0,2-3 0 0,-3 2 0 15,1-1 0-15,-2-2 0 0,-1 3 0 16,2-3 0-16,0 1 0 0,-4-1 0 0,1-2 0 16,1 1 0-16,-2 3 0 0,1-1 0 15,0-5 0-15,-1 4 0 0,1-1 0 0,0-3 0 16,-1 4 0-16,1-5 0 0,0-1 0 15,-4 0 0-15,4-2 0 0,-4 1 0 0,1-5 0 16,2 1 0-16,-3-4 0 0,-2-4 0 16,2 2 0-16,0 1 0 0,0-2 0 15,-2-1 0-15,1 3 0 0,2-4 0 0,-4 5 0 16,3 3 0-16,-3-3 0 0,4 0 0 0,-2 3 0 16,2 1 0-16,0 0 0 0,-1 3 0 15,1 0 0-15,-5-5 0 0,4 1 0 0,0 3 0 16,1 0 0-16,-1-3 0 0,4 2 0 0,0-8 0 15,-1 8 0-15,1-5 0 0,4 1 0 16,-1 2 0-16,0 0 0 0,3-2 0 0,1-1 0 16,0 6 0-16,2-3 0 0,-2 5 0 15,3-4 0-15,0 1 0 0,0 1 0 0,0-2 0 16,4 2 0-16,-1 1 0 0,0-6 0 0,1 0 0 0,6 0 0 16,-3 0 0-16,3-2 0 15,4-1 0-15,6-12 0 0,-2 10 0 0,6-7 0 16,-1 1 0-16,-2 7 0 0,-4 3 0 15,-3 0 0-15,3 0 0 0,-4 7 0 0,-3-1 0 16,4 1 0-16,-7 7 0 16,3-3 0-16,-2 4 0 0,-2 0 0 0,1 2 0 0,-4 0 0 15,4 0 0-15,-3 2 0 0,3 3 0 16,-1-5 0-16,4 6 0 0,-6-3 0 0,6 2 0 16,0-2 0-16,-6 3 0 0,2 1 0 15,2-3 0-15,-8 4 0 0,10-3 0 0,-10 3 0 16,3-2 0-16,-3 2 0 0,6-6 0 15,-6 6 0-15,0 0 0 0,0 0 0 0,0 0 0 0,0 0-220 16,0 0-1046-16,0 0 48 0,0 0 142 0,-30 7 101 16,17-6 152-16,-1 1 101 15,-6 0 78-15,-4 2 11 0</inkml:trace>
  <inkml:trace contextRef="#ctx0" brushRef="#br2" timeOffset="68513.181">8672 7185 372 0,'-5'-2'454'0,"5"2"15"15,0 0 26-15,-3-6 8 0,3 6-23 16,0 0-3-16,0 0-30 0,-7-2-8 0,7 2 4 16,0 0 0-16,0 0-48 0,0 0 18 15,0 0 4-15,-3-5-45 0,3 5-7 16,0 0-37-16,0 0-56 0,0 0-15 0,0 0-23 16,0 0-118-16,0 0-116 0,0 0 0 15,0 0 0-15,0 0 0 0,27-3 0 0,-10 3 0 16,7 0 0-16,10-5 0 0,8 2 0 0,22-2 0 15,-2 4 0-15,3 0 0 0,-4-1 0 0,-6 2 0 16,-8 0 0-16,18 0 0 0,0 3 0 16,-3 3 0-16,-4-3 0 0,-9 2 0 0,-5-2 0 15,13 3 0-15,2 1 0 0,-11-4 0 16,-7 1 0-16,3-2 0 0,-2 2 0 0,1 0 0 0,-1-1 0 16,-1 3 0-16,-4-4 0 15,-2-1 0-15,6 3 0 0,-10-3 0 0,9 2 0 16,-9 1 0-16,3-3 0 0,-3 2 0 15,-4 2 0-15,-2-4 0 0,-2 0 0 0,-2 0 0 16,-1 4 0-16,0-3 0 0,-2 1 0 0,-2 1 0 0,-1-1 0 16,-5 2 0-16,4-2 0 15,-4 3 0-15,-3 2 0 0,3 0 0 0,-3 0 0 16,-1 2 0-16,1 4 0 0,-3-2 0 16,3 4 0-16,0 0 0 0,-4 3 0 0,0 2 0 15,1 0 0-15,-4 1 0 0,-3 2 0 16,3-4 0-16,-1 6 0 0,-5-2 0 0,-1 7 0 0,-1 2 0 15,-2-5 0 1,-2 3 0-16,-6 10 0 0,4-8 0 0,-6 5 0 0,2-6 0 16,8-3 0-16,-6-3 0 0,2 2 0 15,0-3 0-15,0 0 0 0,-2-2 0 0,1 1 0 16,-1-4 0-16,1 1 0 0,-1-3 0 16,2-2 0-16,0 0 0 0,-6-4 0 0,2 2 0 15,-2-2 0-15,-1 0 0 0,-2-4 0 0,3 0 0 16,-4-3 0-16,3 0 0 0,-4-2 0 15,-1 2 0-15,-1-2 0 0,-1 2 0 0,1-2 0 16,2 2 0-16,-2-3 0 0,-1 3 0 16,2-3 0-16,-1 1 0 0,2 3 0 0,-5-5 0 0,2 2 0 15,4 1 0-15,0-4 0 16,-7 1 0-16,3 0 0 0,-1 0 0 0,1 2 0 16,-3-3 0-16,-2 0 0 0,2 0 0 15,0 0 0-15,-4-3 0 0,1 2 0 0,-7 0 0 16,1 0 0-16,1 0 0 0,5 1 0 0,-7-3 0 0,4 3 0 15,-5-3 0-15,1 2 0 16,-3 1 0-16,0 0 0 0,3-2 0 0,0-2 0 16,-4 4 0-16,4-1 0 0,-4-1 0 15,1 2 0-15,-1-2 0 0,-2-1 0 0,-1 2 0 0,-14-1 0 16,-2 1 0 0,9 1 0-16,-7 1 0 0,8-1 0 0,-8 0 0 0,-6 2 0 15,17-2 0-15,2 1 0 0,-15-1 0 16,2 3 0-16,-3-1 0 0,4-2 0 0,6 2 0 15,-10-2 0-15,-3 1 0 0,3-1 0 16,0 0 0-16,1 0 0 0,2 0 0 16,-4 4 0-16,1-4 0 0,3-4 0 0,9 4 0 15,5-1 0-15,3-1 0 0,-16 1 0 0,-1-4 0 16,8 4 0-16,8 0 0 0,-18-4 0 16,5 2 0-16,-2 1 0 0,14-4 0 0,2 4 0 15,-10-5 0-15,10 2 0 0,1 2 0 0,0-4 0 0,6-1 0 16,-3 1 0-16,0 2 0 15,3-2 0-15,-2 1 0 0,3 3 0 0,2-4 0 16,0 5 0-16,-2-3 0 0,6 2 0 0,0-1 0 16,-3 2 0-16,3 1 0 0,-3-3 0 15,3 0 0-15,1 3 0 0,-1-3 0 0,0 3 0 0,0-2 0 16,-2 1 0-16,5-2 0 16,-3 2 0-16,3-2 0 0,2 0 0 0,1 4 0 15,2-6 0-15,2 3 0 0,-3 1 0 16,0-2 0-16,1 2 0 0,-1 1 0 15,2-3 0-15,3 1 0 0,-2 1 0 0,0-2 0 16,1 1 0-16,-1 3 0 0,0-1 0 0,2-4 0 16,1 3 0-16,-3 2 0 0,5-1 0 0,-5-2 0 15,5 2 0-15,-2-1 0 0,-3 2 0 16,4-1 0-16,-6 1 0 0,2 0 0 0,1-2 0 16,-1 2 0-16,0-4 0 0,-2 4 0 15,2 0 0-15,-3-1 0 0,-1-1 0 0,2 2 0 0,-1 0 0 16,-3-1 0-16,-4-3 0 15,0 3 0-15,0 0 0 0,-2 0 0 0,2 0 0 16,-3-3 0-16,3 1 0 0,0 2 0 16,-3 0 0-16,3-3 0 0,0 1 0 0,1 3 0 15,2-2 0-15,-5-1 0 0,2 1 0 16,0 1 0-16,0 0 0 0,0-3 0 16,-4 4 0-16,1-2 0 0,3 1 0 0,-3 1 0 0,3 0 0 15,0 0 0-15,1 0 0 0,-1-2 0 16,0-2 0-16,4 4 0 0,-1 0 0 0,5 4 0 0,-4-4 0 15,3 0 0 1,0 2 0-16,1-2 0 0,1 0 0 0,-2 1 0 0,3 1 0 0,-2 2 0 16,2-4 0-16,-2 1 0 15,1-1 0-15,3 1 0 0,-2 0 0 0,-3 3 0 16,4-2 0-16,-1 1 0 0,-3 1 0 16,-1 0 0-16,0 2 0 0,3-3 0 0,-5 5 0 15,3-2 0-15,4 2 0 0,-1-2 0 16,0-3 0-16,2 5 0 0,1-4 0 0,0 3 0 15,2-2 0-15,1 2 0 0,2-5 0 16,0 2 0-16,-1 0 0 0,4-2 0 0,-4 3 0 16,4-4 0-16,3-1 0 0,-2 0 0 0,9 0 0 0,-19-6 0 15,10 4 0 1,-2-5 0-16,4-3 0 0,-3 2 0 0,0-5 0 0,0 0 0 0,3-3 0 16,-3-1 0-16,-1-3 0 15,1-1 0-15,0-1 0 0,-1-3 0 0,-2-2 0 16,-5-15 0-16,2 0 0 0,-2-1 0 15,2-3 0-15,-2 1 0 0,5 4 0 0,-1 10 0 16,4 5 0-16,-1 6 0 0,1 0 0 16,3 4 0-16,1 4 0 0,-1 2 0 0,3 2 0 15,1 1 0-15,3 7 0 0,-3 0 0 16,3 0-529-16,0 0-771 0,0 0 165 0,9 23 66 16,-6-13 191-16,2 0 62 0,1 4 19 0,-2-1 138 15,2 3 0-15</inkml:trace>
  <inkml:trace contextRef="#ctx0" brushRef="#br3" timeOffset="79091.248">26020 2619 52 0,'0'0'755'0,"0"0"1"0,0 0-48 0,0 0 3 16,0 0-63-16,0 0-75 0,6 2 8 0,-6-2-30 16,0 0-4-16,0 0-52 0,0 0-55 0,0 0-20 0,0 0-14 15,0 0-22-15,0 0-220 16,0 0-164-16,0 0 0 0,0 0 0 0,0 0 0 15,0 0 0-15,0 0 0 0,0 0 0 16,0 0 0-16,0 0 0 0,0 0 0 0,0 0 0 16,-16-12 0-16,12 9 0 0,4 3 0 15,-10-4 0-15,6 2 0 0,4 2 0 0,-10-4 0 16,3 3 0-16,7 1 0 0,-13-2 0 16,13 2 0-16,-10 0 0 0,10 0 0 0,-14 2 0 15,7 1 0-15,0 0 0 0,0 5 0 16,-3-4 0-16,3 4 0 0,1-1 0 0,-1 1 0 15,-1 1 0-15,5 1 0 0,-4 1 0 0,4-1 0 0,3 2 0 16,-3-2 0-16,3 2 0 16,-1-1 0-16,2-1 0 0,-1-2 0 0,3 1 0 15,0 2 0-15,1-8 0 0,2 4 0 16,2-4 0-16,-1 0 0 0,4-3 0 0,-11 0 0 16,16-3 0-16,-9 1 0 15,3-1 0-15,0-2 0 0,-3 2 0 0,-1-4 0 0,1 3 0 16,-3-1 0-16,-1-3 0 15,1 1 0-15,1 1 0 0,-4 0 0 0,0 0 0 0,-1 6 0 16,-1-9 0-16,1 4 0 0,0 5 0 16,-6-9 0-16,2 7 0 0,1-2 0 15,3 4 0-15,-4-5 0 0,4 5 0 0,-6-3 0 0,6 3 0 16,0 0 0-16,0 0 0 0,-11 10 0 16,10-5 0-16,-5 2 0 0,6-1 0 0,-3 2 0 15,3-1 0-15,3-1 0 0,-3 5 0 16,6-6 0-16,-4 2 0 0,1-1 0 0,0-1 0 15,1-1 0-15,2-2 0 0,-6-2 0 16,14 0 0-16,-14 0 0 0,14-7 0 0,-8 2 0 16,-2-2 0-16,3-1 0 15,-3 0 0-15,2-2 0 0,-3 2 0 0,-1-1 0 16,-1 0 0-16,-1 1 0 0,0 1 0 0,0 1 0 0,0 0 0 0,-1 1 0 16,1 5 0-1,-5-9 0-15,5 9 0 0,-3-5 0 0,3 5 0 0,0 0 0 16,0 0 0-16,0 0 0 0,0 0 0 15,0 0 0-15,0 0 0 0,-10 14 0 0,10-14 0 16,0 0 0-16,0 0 0 16,18 1 0-16,-18-1 0 0,13-4 0 0,-7 1 0 15,1 0 0-15,-1 1 0 0,-2-1 0 16,3-1 0-16,-4 0 0 0,-3 4 0 0,4-6 0 0,-4 6 0 16,3-8 0-16,-3 8 0 0,0-4 0 15,0 4 0-15,0 0 0 0,-6-9 0 16,4 8 0-16,2 1 0 0,-6-4 0 0,6 4 0 15,0 0 0-15,-6-5 0 0,6 5-466 16,0 0-781-16,0 0 119 0,0 0 104 0,0 0 134 16,0 0 75-16,0 0 111 0,-14 9-11 0,11-6 64 15</inkml:trace>
  <inkml:trace contextRef="#ctx0" brushRef="#br3" timeOffset="80441.628">23586 4637 141 0,'0'0'659'0,"0"0"-11"15,0 0-45-15,0 0-18 0,0 0-42 16,0 0-22-16,0 0-18 0,0 0-53 0,0 0-36 15,0 0-64-15,0 0-4 0,10 1-30 16,-10-1-77-16,0 0-5 0,0 0-10 0,0 8-16 16,0-2 23-16,0-6-89 0,0 11-1 15,0-2-22-15,0 0 19 0,-3 2-26 0,2-1-16 16,-2 4 16-16,0-4-11 0,0 2-86 0,3 0-15 16,-1-1 0-16,1-1 0 15,-3 1 0-15,3-1 0 0,0-2 0 0,0 1 0 0,4-5 0 16,-4 3 0-16,0-1 0 0,3 0 0 15,0-4 0-15,1 1 0 0,-4-3 0 0,10 0 0 16,-10 0 0-16,13-5 0 0,-6-1 0 16,0-2 0-16,-1 2 0 0,-1-1 0 15,2-1 0-15,-4-1 0 0,0 1 0 16,0 0 0-16,-3 2 0 0,3-1 0 0,-3-2 0 0,-3 2 0 16,3 0 0-16,-3 2 0 0,-3 0 0 0,2 0 0 15,-2 1 0-15,1 3 0 16,5 1 0-16,-16-4 0 0,9 4 0 0,-1 5 0 0,-1-2 0 15,-1 3 0-15,3 2 0 16,-1 0 0-16,2 0 0 0,-1 1 0 0,4-1 0 0,0 0 0 16,3 1 0-16,3-1 0 0,-3 0 0 15,7-1 0-15,-1-3 0 0,0 2 0 16,2-3 0-16,-1-2 0 0,6 0 0 0,-2-1 0 16,-1-1 0-16,3-2 0 0,-2 2 0 15,-1-4 0-15,-3 2 0 0,3-3 0 0,-6 3 0 0,-1-4 0 16,1 2 0-16,-1 1 0 0,-3-3 0 15,0 2 0-15,0 5 0 0,-3-9 0 0,-1 7 0 16,4 2 0-16,-7-2 0 16,0-1 0-16,7 3 0 0,0 0 0 0,-16 7 0 15,12-2 0-15,-2 2 0 0,1-2 0 16,2 0 0-16,3 1 0 0,0-1 0 0,0-5 0 16,3 9 0-16,2-5 0 0,1-3 0 0,-6-1 0 15,10 0 0-15,-10 0 0 0,17-1 0 16,-13-3 0-16,2 1 0 0,-2-3 0 15,-1 2 0-15,-3-2 0 0,0 6 0 0,0-10 0 0,-3 5 0 16,3 5 0-16,-7-8 0 16,4 6 0-16,3 2 0 0,-11-2 0 0,11 2 0 15,-16 1 0-15,16-1 0 0,-18 6 0 0,11-5 0 16,1 2 0-16,-1 2 0 0,0-4 0 16,3 3 0-16,-2 0 0 0,2-1 0 0,1 2 0 15,3-5 0-15,-3 8 0 0,3-3-544 16,0-5-182-16,0 11-406 0,0-6 67 0,0 0 127 0,3 3 82 15,-3-4 77-15,3 5 35 0,-3-1 126 16,4-1 0-16</inkml:trace>
  <inkml:trace contextRef="#ctx0" brushRef="#br3" timeOffset="84643.66">26438 1939 134 0,'0'0'390'0,"-5"-4"9"15,5 4 14-15,-5-4-33 0,5 4 3 0,-5-4 31 16,5 4-35-16,-3-4 42 0,3 4-52 16,0 0-16-16,0 0-21 0,-7-3-8 0,7 3-12 0,0 0-32 0,0 0 25 15,-7-3-78-15,7 3-41 16,0 0 4-16,0 0-19 0,0 0-29 0,-7 10 3 16,7-4-7-16,-3 3-38 0,3 2 23 15,0 3-41-15,0 4 22 0,3 0 23 0,-3 7-60 16,6 2 56-16,-5 5-67 0,6 3 11 15,0 13-15-15,2-1 0 0,0 2-18 0,-3-2-27 0,4 0 23 16,-3 3-12-16,5 0 34 16,-2 0-48-16,-2 0 19 0,6-1 10 0,-1 1 1 15,-2-3-31-15,6 0-6 0,-2 2-5 0,-2-1 53 16,3 2-30-16,-2 0 7 0,0-4-29 16,0 1-12-16,-4-2 19 0,0-7-7 0,0-3 10 0,-6-1 5 15,3-1 36 1,-1 2-59-16,2 2 23 0,-2-6-23 0,-2 1 11 0,2-2 42 15,-2-6-42-15,-1 2-22 0,0-2 37 16,2-2-19-16,-2-2 16 0,0-3-19 0,1 0 3 16,-4-4-21-16,3-2-27 0,-3 0 18 15,0-2-47-15,0 0-38 0,-3-2-67 0,2 0-93 16,-2-3-126-16,0 1-180 0,-5-3-6 0,8-2-333 16,0 0-25-16,-20-10 90 0,9 0 159 15,-2-5 8-15,-5-7 44 0,2-3 79 0</inkml:trace>
  <inkml:trace contextRef="#ctx0" brushRef="#br3" timeOffset="85291.028">25671 1969 85 0,'-10'-3'477'0,"10"3"-79"0,-7-2 30 16,7 2-14-16,0 0-27 0,-10 5-11 0,10-5 0 16,-4 8-37-16,2-2-15 0,0 3-4 15,2 2-11-15,2 2 18 0,0 4-92 0,-1 2 3 16,2 6-3-16,4 7 25 0,-1 0 23 0,1 15-85 16,1 2 6-16,3 1-36 0,-3 2-15 15,3 0 11-15,-4 1-12 0,6 1-25 16,-2-1-4-16,2 1-30 0,-3 0-23 0,6 0 16 15,-1 3 11-15,2-1 3 0,-3-2-25 16,3 1-27-16,-3-2 12 0,6 0 3 0,-6-3 8 16,0 0 55-16,-1 2-40 0,1-6-45 0,0 2 30 0,0-1-67 15,-1-3-4-15,-3 3 0 16,4-12 0-16,-1 7 0 0,-2-8 0 0,-1-3 0 16,0-2 0-16,4 0 0 0,-4-2 0 0,0-4 0 15,1-3 0-15,-1-1 0 0,0 1 0 16,1-4 0-16,-2-3 0 0,0 1 0 0,0-2 0 0,-2 0 0 15,0-3 0-15,-1 0 0 16,2 1 0-16,-5-2 0 0,4-2 0 0,-1 1 0 16,-2-1 0-16,-1-1 0 0,0 1 0 15,-3-2 0-15,5 0 0 0,-5-4 0 0,6 5 0 16,-6-5 0-16,0 4 0 0,0-4 0 16,0 0-41-16,0 0-280 0,0 0-144 0,0 0-105 0,0 0-59 15,0 0-238-15,0 0-139 16,-11-13 53-16,8 9 138 0,3 4 107 0,-10-5 49 15,5 2 12-15</inkml:trace>
  <inkml:trace contextRef="#ctx0" brushRef="#br3" timeOffset="86375.242">22355 6379 7 0,'-10'-1'331'0,"10"1"-3"0,-7-2-8 0,7 2 26 0,0 0-25 15,-7-1 51-15,7 1 52 16,0 0-25-16,-10-4 14 0,10 4 23 0,0 0-31 0,-7-3 1 16,7 3-37-16,0 0 7 0,0 0-45 15,-10-1-40-15,10 1-12 0,0 0-48 0,0 0 22 16,-7-1-59-16,7 1-31 16,0 0-29-16,0 0 26 0,0 0-29 0,0 0-53 0,0 0 15 15,0 0 0-15,0 0-30 16,-7-3 57-16,7 3-87 0,0 0 15 0,0 0 1 0,0 0-23 15,0 0-15-15,0 0 23 0,14 10 89 16,-4-8-123-16,-3 0 0 0,6 4 0 16,-2-5 0-16,3 3 0 0,-1-1 0 0,1-1 0 0,-1 1 0 15,2 1 0-15,-6-4 0 16,1 3 0-16,1 1 0 0,-4-2 0 0,0-2 0 0,-1 2 0 16,2-1 0-16,-8-1 0 0,10 5 0 15,-10-5 0-15,6 0 0 0,-6 0 0 0,0 0 0 16,0 0 0-16,4 4 0 15,-4-4 0-15,0 0 0 0,0 0 0 0,0 0 0 0,0 0 0 16,0 0 0-16,10 4 0 16,-10-4 0-16,10 3 0 0,0 2 0 0,8 0 0 0,6 0 0 15,10 4 0-15,17 1 0 0,7 3 0 16,5 0 0-16,5 2 0 0,10 3 0 0,-13-4 0 16,2 1 0-16,-5-3 0 0,-4 2 0 0,-3-2 0 0,-6 2 0 15,-9-5 0 1,-9-2 0-16,-7 0 0 0,0 1 0 0,-7-3 0 0,4-1 0 15,-5 0 0-15,-5 0 0 16,-1-1 0-16,0 3 0 0,-4-5 0 0,-1 0 0 0,-5-1 0 16,3 5 0-16,-3-5 0 15,0 0 0-15,0 0-313 0,0 0-972 0,0 0 71 0,-24 1 105 16,11-1 152-16,-1 3 64 16,-7 2 148-16,4-3 19 0,-7 4 82 0</inkml:trace>
  <inkml:trace contextRef="#ctx0" brushRef="#br3" timeOffset="86908.551">21893 7533 253 0,'0'0'435'0,"-9"3"-48"0,9-3 8 0,0 0-41 15,0 0 11-15,0 0 37 0,20 5-37 16,-3-5-4-16,11 0-26 0,12-1-7 0,25 1 33 16,3 0 18-16,8 0-6 0,6 0-49 15,21 1-23-15,2 0-10 0,-2 7 25 0,-4-5-14 16,-3 3-49-16,-4 2-15 0,-24 0-3 16,0-4-16-16,-9 3 31 0,-11 0-60 0,-11 1-23 15,-9-2-155-15,-1-4-12 0,-7 4 0 0,4-4 0 0,-6 2 0 16,-1 0 0-16,-3-3 0 15,-4 0 0-15,4 0 0 0,-4 2 0 0,-1-2 0 0,-9-1 0 16,12 0 0-16,-12 0 0 0,6-4 0 16,-6 4 0-16,0 0 0 0,0 0 0 15,0-4 0-15,0 4 0 0,0 0 0 16,-14-7-19-16,10 5-346 0,-2-2-82 0,6 4-78 16,-13-3 75-16,5 2-45 0,1-3-60 0,-2 2-477 0,2 1 61 15,7 1 107-15,-11 0 63 16,11 0 113-16,-13-5 55 0</inkml:trace>
  <inkml:trace contextRef="#ctx0" brushRef="#br3" timeOffset="88629.843">23571 4100 141 0,'-13'-8'324'0,"-4"1"-26"0,7 1 22 0,0 2 52 16,-1-3 8-1,1 2-23-15,3 2 38 0,-2-4-8 0,-2 4-11 0,1-1-7 16,3 0-34-16,0 0-4 0,3 1-44 0,-2 2 7 0,6 1 8 16,-10-5-45-1,7 2-26-15,3 3-23 0,-11-4-11 0,11 4-7 0,-4-1-33 0,4 1-8 16,0 0 11-16,-6 8-34 16,6-2 34-16,0 1-44 0,3 4 3 0,0 3-4 15,1 3 8-15,7 2 15 0,1 9-49 16,3 0 23-16,8 13-23 0,8 1 23 0,3 1-37 15,11 9-75-15,5 2 0 0,2-3 0 16,6-1 0-16,1 0 0 0,-1-5 0 0,3 2 0 0,-3-6 0 16,-4-4 0-16,-12-4 0 15,-1-3 0-15,-4-2 0 0,1 1 0 0,-11-8 0 16,-3 1 0-16,2-4 0 0,-7 2 0 16,1 1 0-16,4-5 0 0,-3 1 0 0,-4 0 0 15,-3-5 0-15,2 2 0 0,-5-3 0 0,-1 0 0 16,0-5 0-16,-2 2 0 0,1-1 0 15,-2 0 0-15,0-1 0 0,-4-2 0 0,2 1 0 16,-2-3 0-16,-3-2 0 0,6 5 0 16,-6-5 0-16,0 0 0 0,0 0-436 0,0 0-245 0,-17-11 36 15,7 7-468-15,0-1 208 16,-1 2-51-16,-2-6 66 0,-8 0 160 0,4 0 45 0,-5-5 71 16,-7 0 96-16</inkml:trace>
  <inkml:trace contextRef="#ctx0" brushRef="#br3" timeOffset="88923.762">23241 4567 446 0,'-8'4'566'0,"5"2"-41"0,0 3-18 0,-1 2-1 0,7 3-41 15,-2 5-14-15,10 3 3 16,2 6 0-16,11 9-3 0,7 5-27 0,12 9-25 16,6-1-35-16,6 1-66 0,2-2 30 15,4 0-53-15,-2-4-25 0,3 3-16 0,-1-5-29 16,-6-1-4-16,-3-2-37 0,-9-7-71 16,-5-2-48-16,-7-4-90 0,2 2-85 0,-11-5-201 15,-2 0-288-15,-10-3-25 0,0-3-502 0,-2-2 107 16,-2 1 78-16,-6-7 97 0,-6 4 124 15,-2-5 14-15,-8 4 137 0</inkml:trace>
  <inkml:trace contextRef="#ctx0" brushRef="#br3" timeOffset="91290.468">3802 8558 625 0,'-6'2'737'0,"6"-2"-59"0,-14 1 59 15,8 0-115-15,-5 2-41 16,1-2-19-16,-4 0-37 0,0-1-23 0,-6 3-25 0,3 2-38 15,-7-2-81-15,-4 2 3 16,1-1-7-16,-10 1-75 0,2 3-7 0,-2-2-190 16,-15 4-82-16,8-1 0 0,-10 2 0 15,2 2 0-15,-6-2 0 0,0 5 0 0,-1 0 0 16,2-1 0-16,-5 3 0 0,1-1 0 16,-1 1 0-16,-16 5 0 0,19-5 0 0,-2 3 0 15,-10 6 0-15,15-9 0 0,2 7 0 16,3-6 0-16,0 5 0 0,2-1 0 0,2 2 0 15,1-1 0-15,6 0 0 0,-1-2 0 0,10-1 0 16,7-3 0-16,-3-2 0 16,6 3 0-16,8-2 0 0,-1 0 0 0,1 3 0 0,6-7 0 15,3 5 0-15,2-2 0 0,4 0 0 16,5 2 0-16,0 2 0 0,7-3 0 16,3-1 0-16,7 2 0 0,6-2 0 0,8 2 0 15,0-2 0-15,13 0 0 0,1-7 0 0,6 1 0 16,3-2 0-16,4-1 0 0,3 0 0 15,1-5 0-15,3 3 0 0,-1-8 0 0,-2 6 0 16,2-7 0-16,-2 4 0 0,2-1 0 16,1 1 0-16,0 1 0 0,-3-1 0 0,5 0 0 15,2 0 0-15,-1-1 0 0,1 2 0 0,2-2 0 0,0 1 0 16,1 0 0 0,0-2 0-16,4 2 0 0,1 0 0 0,15-4 0 0,1 0 0 15,-19 3 0-15,19-4 0 0,-22 4 0 16,4 0 0-16,-3-5 0 0,3 4 0 0,11-6 0 15,-1 2 0-15,0-2 0 0,-13 4 0 16,-4 0 0-16,20-1 0 0,-19 0 0 0,-1 3 0 16,-1-5 0-16,2 5 0 0,-1-3 0 15,1 1 0-15,2-2 0 0,-2-2 0 0,2 3 0 16,1 1 0-16,-5-1 0 0,3 1 0 0,-3-3 0 16,-1 1 0-16,1 2 0 0,-2-1 0 15,3 2 0-15,0-3 0 0,1 3 0 0,-1-1 0 0,4 3 0 16,-4-1 0-1,1 2 0-15,-1-1 0 0,-1 1 0 0,-1-4 0 16,-2 4 0-16,0 0 0 0,-1-2 0 0,1 2 0 16,1-1 0-16,0 1 0 0,0 0 0 0,2 0 0 15,-2-1 0-15,0 1 0 0,-1 0 0 16,2 0 0-16,-2 0 0 0,-3-2 0 0,1 2 0 16,0-3 0-16,2 2 0 0,-3 0 0 15,1 1 0-15,3-1 0 0,-4-4 0 0,4 4 0 16,-3-2 0-16,2-3 0 0,1 2 0 0,-4-3 0 15,1-1 0-15,2 1 0 0,-5-3 0 16,1 2 0-16,-1-2 0 0,3 0 0 0,-1 4 0 0,-3-6 0 16,0 5 0-1,-1 1 0-15,-5-1 0 0,2 0 0 0,0 0 0 0,-2 3 0 16,-8 0 0-16,-7 3 0 0,0 0 0 16,1 1 0-16,-1-1 0 0,1-1 0 15,0-1 0-15,3 2 0 0,-4 0 0 0,1 1 0 16,2-5 0-16,-5 3 0 0,2-1 0 15,0-2 0-15,-2 2 0 0,15-6 0 0,-13 2 0 16,-6 5 0-16,0-4 0 0,0 0 0 0,-7 3 0 16,2-2 0-16,-5 2 0 15,3-3 0-15,-4 4 0 0,1-4 0 0,-2 4 0 16,-2-4 0-16,1 3 0 0,-4-3 0 0,-2 3 0 0,2-3 0 0,-4 0 0 16,-3 2 0-16,3-4 0 15,-4 0 0-15,-3-2 0 0,1-4 0 0,-1 3 0 0,-6-4 0 16,-1-2 0-16,0-1 0 15,-3 1 0-15,-7-6 0 0,1 0 0 0,-4 4 0 16,-8-4 0-16,1 3 0 0,-3-1 0 16,-1 3 0-16,-6 3 0 0,-1 3 0 0,-6-2 0 15,-13-1 0-15,-4 4 0 0,-5 2 0 16,-5 3 0-16,-7 2 0 0,0 0 0 0,-8 1 0 16,-2 3 0-16,-24-1 0 15,-2 1 0-15,-5 1 0 0,-4 1 0 0,-3-2 0 0,4 4 0 16,-2-3 0-16,-2-2 0 0,0-2 0 0,0 6 0 15,0-6 0-15,0 2 0 16,2 1 0-16,2-2 0 0,2 2 0 0,-6-1 0 0,3-3 0 16,-3 2 0-16,3 1 0 0,1-1 0 15,2 2 0-15,8-4 0 0,-1 1 0 0,7 1 0 16,18-3 0-16,2 4 0 0,1-4 0 16,-1 2-592-16,8-3-626 0,4 2 157 0,5-3 37 15,15 6 90-15,6-3 118 0,11 2 75 16,3 2 86-16,7 0-23 0</inkml:trace>
  <inkml:trace contextRef="#ctx0" brushRef="#br4" timeOffset="103913.77">28870 4596 342 0,'0'0'640'0,"0"0"-14"15,0 0-12-15,0 0 27 16,0 0-105-16,0 0-19 0,0 0-18 0,0 0 15 16,0 0 4-16,0 0-42 0,0 0-14 15,0 0-30-15,0 0-64 0,0 0 38 16,0 0-8-16,0 0-196 0,0 0-202 0,0 0 0 15,0 0 0-15,0 0 0 0,0 0 0 0,0 0 0 16,0 0 0-16,0 0 0 0,0 0 0 16,0 0 0-16,8-1 0 0,-8 1 0 0,0 0 0 15,0 0 0-15,3 5 0 0,-3-5 0 0,7 6 0 16,-4-2 0-16,2-1 0 16,0 2 0-16,2 2 0 0,0-2 0 0,-3 2 0 0,5-1 0 15,-1 3 0-15,2-1 0 0,0 1 0 16,1 2 0-16,-1 0 0 0,0-2 0 0,4 1 0 15,-4 1 0-15,0 2 0 0,4-4 0 16,-4 3 0-16,7 1 0 0,-7-1 0 0,2 0 0 16,-3 1 0-16,-2 0 0 0,0-1 0 0,4 0 0 15,-5 1 0-15,1 0 0 0,-1 3 0 16,1-4 0-16,0 3 0 0,-3 0 0 0,-1 1 0 16,3-1 0-16,-2-2 0 0,1 1 0 15,-3-5 0-15,1 5 0 0,1-4 0 0,-1 2 0 16,-2 1 0-16,2-3 0 0,0 1 0 15,-3 1 0-15,4-1 0 0,-4 3 0 0,3-4 0 16,-3 2 0-16,3 0 0 16,0-1 0-16,-1 3 0 0,-1-5 0 0,0 2 0 0,-1 1 0 15,0-1 0-15,4-2 0 0,-4 2 0 0,3 1 0 0,0-4 0 16,-3 3 0 0,1-1 0-16,-1 2 0 0,0-2 0 0,3 0 0 0,-3 2 0 0,-3-1 0 15,3 0 0-15,0 2 0 16,0-2 0-16,0 3 0 0,-1-3 0 0,0 3 0 15,-1-3 0-15,-1 3 0 0,3-3 0 16,-4 3 0-16,4-3 0 0,-1-1 0 16,-2 2 0-16,0 1 0 0,0-4 0 0,0 3 0 15,3-4 0-15,-4 2 0 0,1 1 0 0,0-3 0 16,-1 0 0-16,0 1 0 16,1 0 0-16,2 1 0 0,-2-1 0 0,0-3 0 0,0 4 0 15,1-4 0-15,0 2 0 0,-1-2 0 0,0 2 0 16,0 0 0-16,-2-1 0 15,2 0 0-15,0-1 0 0,-1 1 0 0,1 0 0 0,0 2 0 16,2-3 0-16,-5 2 0 0,3 1 0 16,-5-1 0-16,5 0 0 0,0 1 0 15,-4-1 0-15,4 0 0 0,-1 1 0 16,-3-5 0-16,5 3 0 0,-3-1 0 16,2 2 0-16,-1-4 0 0,1 3 0 0,0-2 0 15,0-2 0-15,-1 3 0 0,0-2 0 0,1 1 0 16,2 0 0-16,1-5 0 0,-6 6 0 15,3-1 0-15,3-5 0 0,-7 7 0 0,4-5 0 0,2 5 0 16,-2-5 0-16,-4 5 0 0,4-3 0 0,-4 1 0 16,4 2 0-16,-1-3 0 15,-2 3 0-15,3-1 0 0,-2-2 0 0,1 2 0 0,1-1 0 16,-3-1 0-16,3 1 0 16,3-5 0-16,-4 7 0 0,1-4 0 0,3-3 0 0,-5 6 0 15,5-6 0-15,-6 4 0 0,6-4 0 16,-3 5 0-16,3-5 0 0,0 0 0 15,-2 2 0-15,2-2 0 0,0 0 0 0,0 0 0 16,-5 6 0-16,5-6 0 0,0 0 0 0,0 0 0 16,0 0 0-16,-5 1 0 15,5-1 0-15,0 0 0 0,0 0 0 0,0 0 0 0,0 0 0 16,0 0 0-16,0 0 0 0,0 0 0 0,0 0 0 16,-12-8 0-16,8 4 0 15,4 4-328-15,-6-9-998 0,-1 5 157 0,2-3 104 0,-4-1 205 16,2-2-11-16,1 1 86 0,-1-6 111 15,2 0 59-15</inkml:trace>
  <inkml:trace contextRef="#ctx0" brushRef="#br4" timeOffset="104620.739">29107 5634 134 0,'-7'4'807'16,"7"-4"5"-16,0 0-78 0,-7 3-1 16,7-3-37-16,-9 1-7 0,9-1-89 0,-15-1-5 15,15 1-55-15,-17 1-63 0,7-1 36 16,-1 1-58-16,-3 1-49 0,1-2-406 16,-4 1 0-16,0 0 0 0,0 2 0 0,0-3 0 0,-4 0 0 15,3 3 0-15,-1 1 0 16,-2-2 0-16,8-1 0 0,-3 0 0 0,1 1 0 0,-2 2 0 15,5-3 0-15,-4 1 0 0,3-1 0 16,-1 3 0-16,4-4 0 0,0 1 0 0,2 0 0 16,-2 0 0-16,4 0 0 0,-1 2 0 15,7-3-816-15,-11 2-453 0,11-2 133 0,0 0 138 16,-10-5 56-16,10 5 123 0,0 0 52 0,3-8 63 16,-3 8 98-16</inkml:trace>
  <inkml:trace contextRef="#ctx0" brushRef="#br4" timeOffset="104916.305">29024 5500 85 0,'0'0'674'16,"6"-7"59"-16,-6 7-10 0,-2-5-8 0,2 5-19 16,0 0-41-16,-10-4-48 0,10 4-48 0,-4-6-8 0,4 6-8 15,-10-1-55-15,10 1-30 16,-14 0-56-16,14 0-100 0,-16 2-302 0,5 1 0 15,1-1 0-15,-1 0 0 0,-3 3 0 16,-2-3 0-16,1 2 0 0,-1-1 0 0,-1 1 0 16,0 2 0-16,0-3 0 15,3 2 0-15,-3-1 0 0,7-1 0 0,-4-1 0 0,4 0 0 16,3 3 0-16,0-5 0 0,-3 1 0 16,10-1 0-16,-10 0 0 0,10 0-563 0,-2-6-643 15,2 6 96-15,5-9 105 0,2 1 134 16,4-1 37-16,0-1 67 0,1 1 78 0,-1 0 67 15,5-3 165-15</inkml:trace>
  <inkml:trace contextRef="#ctx0" brushRef="#br4" timeOffset="105128.405">29048 5350 364 0,'4'-4'469'16,"-1"1"-11"-16,-3 3 30 0,8-5 4 0,-8 5 66 16,3-4-3-16,-3 4-12 15,0-6-40-15,0 6-38 0,0 0-25 0,0 0-49 16,-11-3 7-16,11 3-52 0,-15 0 4 15,5 1-55-15,-3 0-1 0,-6 4-15 0,1-2-33 16,5 3-45-16,-5-2-145 0,-2 1-56 0,6-2 0 16,0 3 0-16,1-5 0 0,0 1 0 0,2 3-8 15,1-4-413-15,6 1-260 0,4-2 0 16,-14-3-418-16,14 3 116 0,-3-7 60 16,3 0 115-16,3 1 157 0,0 0 21 0,2-1-25 0,3-2 48 15</inkml:trace>
  <inkml:trace contextRef="#ctx0" brushRef="#br4" timeOffset="105320.576">29011 5187 476 0,'0'0'793'16,"3"-3"-134"-16,-3 3-37 15,4-6-19-15,-4 6-22 0,0 0-30 0,0 0-52 0,0 0-30 16,-21 1-41-16,11 4-22 0,-3-2-56 16,2 2-45-16,-3-1-74 0,-3 2-60 0,4 1-59 15,-1-3-127-15,0 0-97 0,4 1-100 16,-1 1-171-16,3-2-105 0,0-2-74 0,4-1-417 15,4-1 11-15,0 0 182 0,0 0 4 0,-6-8 112 16,6 8 22-16,8-14 104 0</inkml:trace>
  <inkml:trace contextRef="#ctx0" brushRef="#br4" timeOffset="105491.78">29021 5059 774 0,'0'0'778'15,"0"0"-123"-15,-7-7-51 0,7 7 6 0,0 0-18 16,-10 0 30-16,10 0-56 0,-18 5-15 0,5-2-71 15,-4 3 4-15,4-1-26 0,-5 1-82 0,1 1-59 16,-3 0-64-16,5-1-182 0,-1 0-71 16,3 0 0-16,-1-3 0 0,4 2-414 0,3-2-181 15,3-1-1-15,4-2-529 0,0 0 57 16,0 0 81-16,0 0 90 0,10-19 104 0,-1 8 78 16,3-2 75-16</inkml:trace>
  <inkml:trace contextRef="#ctx0" brushRef="#br4" timeOffset="105636.474">29007 4950 785 0,'4'-7'737'0,"-4"6"-85"0,0 1-34 15,0 0-4-15,0 0-44 16,0 0 7-16,0 0 4 0,-31 4-71 0,18 0-63 16,-1-2-53-16,0 5-33 0,-3-4-78 15,3 2-130-15,0-1-186 0,1 0-101 0,6 0-369 16,-4 2-689-16,1 0 120 16,1-1 115-16,-2-1 86 0,1-2 82 0,0 3 141 0,-1-3 49 15</inkml:trace>
  <inkml:trace contextRef="#ctx0" brushRef="#br4" timeOffset="108537.894">1984 10731 320 0,'0'0'729'0,"-13"-5"-17"0,6 5-46 0,-4 0-52 16,-5 0-22-16,1 4-44 16,-1-3-27-16,-2 0 11 0,-2 0-81 0,-7 6-27 0,2-4-29 15,-2 5-82-15,0-1 11 0,-7 2-45 16,3 0 7-16,-3 6-55 0,-7 2 0 0,-4 1-208 16,2 5-23-16,0 1 0 0,0-3 0 15,-1 4 0-15,-2 5 0 0,2 1 0 0,0-1 0 16,3 2 0-16,3 2 0 0,0-2 0 0,4 2 0 15,3 0 0-15,3 4 0 0,5-5 0 16,2-4 0-16,4 0 0 0,7-1 0 0,0 0 0 16,0 3 0-16,6-1 0 15,1-3 0-15,3 0 0 0,0 2 0 0,6 1 0 0,2 2 0 16,5-2 0-16,-3-1 0 16,11 9 0-16,4-3 0 0,2-1 0 0,3-2 0 0,1-1 0 15,3-1 0-15,3 0 0 0,1-3 0 16,0 1 0-16,3 1 0 0,0-3 0 0,1-2 0 15,2-3 0-15,0 1 0 0,4 0 0 16,3-4 0-16,-3 0 0 0,7-3 0 16,3 0 0-16,-3-3 0 0,6 1 0 0,-3 0 0 0,4-4 0 15,-1 5 0-15,1-4 0 0,3 3 0 16,0-1 0-16,-3 1 0 0,3-1 0 0,2 2 0 16,-2-3 0-16,14 7 0 15,-11-5 0-15,-2-2 0 0,2 1 0 0,4-1 0 0,-4 0 0 16,0-2 0-16,1 0 0 15,3-2 0-15,-4 2 0 0,4 3 0 0,3-8 0 0,-4 3 0 16,4-6 0-16,-2 3 0 0,1-2 0 16,-5 0 0-16,4 3 0 0,4-5 0 15,-4-2 0-15,1 0 0 0,1 1 0 0,1-3 0 16,17-3 0-16,-16 5 0 0,16-4 0 16,-18 1 0-16,1 0 0 0,16-2 0 15,-16 2 0-15,2 2 0 0,0-3 0 0,-2 2 0 0,3 0 0 16,-1 3 0-16,1 1 0 15,-1-2 0-15,-2 2 0 0,2 0 0 0,-6 0 0 16,6 0 0-16,-5 2 0 0,1-2 0 0,-2 1 0 16,0-1 0-16,3 0 0 0,-3 4 0 15,3-3 0-15,-4-2 0 0,2-2 0 0,-1 1 0 16,-1 0 0-16,1-3 0 0,0 2 0 0,0-4 0 16,3 4 0-16,-3-1 0 0,6-4 0 15,-3 4 0-15,-3-3 0 0,0-1 0 0,-3-2 0 16,2-2 0-16,-2 2 0 0,-7-1 0 15,2-3 0-15,-2 2 0 0,-1-3 0 16,-6-2 0-16,0 1 0 0,2-1 0 0,-8 0 0 0,1 1 0 16,-11 1 0-16,-5 4 0 0,0-3 0 0,-3 2 0 15,-1-1 0-15,-2 2 0 16,-5 1 0-16,-2-1 0 0,0 2 0 0,-2 0 0 0,-1 1 0 16,-5-3 0-16,1 2 0 15,0-4 0-15,-3 3 0 0,-4-4 0 0,2 2 0 0,-5-2 0 16,3-1 0-16,-4 0 0 15,1-5 0-15,-1 8 0 0,0-9 0 0,-3 4 0 0,4 0 0 16,-4 0 0-16,0 0 0 0,3-2 0 16,-3-1 0-16,0 2 0 0,0 1 0 15,0-1 0-15,-3 2 0 0,0-2 0 0,2 1 0 0,-2 0 0 16,-4 0 0-16,0 1 0 0,0-5 0 16,-3 2 0-16,-4 2 0 0,4-3 0 0,-6 1 0 15,1 0 0-15,-1-1 0 16,-2-1 0-16,-3 1 0 0,5-1 0 0,-5 2 0 15,0 0 0-15,1-2 0 0,-4 5 0 16,0-1 0-16,-3 0 0 0,-1 5 0 0,-3-3 0 0,-3 1 0 16,1 2 0-16,-12-3 0 15,-6-1 0-15,3 4 0 0,-3-1 0 0,-1 2 0 16,-2-3 0-16,2 3 0 0,-2-1 0 0,-1 3 0 0,0 0 0 16,1 0 0-16,-1 0 0 15,-3 1 0-15,3 0 0 0,-6-1 0 0,5 2 0 0,-5-2 0 16,4 0 0-16,-5 0 0 15,-2 0 0-15,2 0 0 0,-1-3 0 0,3 3 0 16,-6 0 0-16,1 1 0 0,3 1 0 16,-2 1 0-16,5-2 0 0,-5 1 0 0,-1 0 0 0,0 0 0 15,0 4 0-15,-3-4 0 16,-1 1 0-16,4 3 0 0,-3 1 0 0,-4-2 0 16,0 3 0-16,3-2 0 0,-1-1 0 15,1 2 0-15,-4 0 0 0,2-2 0 0,-1 2 0 16,0-1 0-16,-3-1 0 0,0-4 0 0,3 6 0 15,-2-6 0-15,1 5 0 0,-1-1 0 16,2 0 0-16,-1-1 0 0,2 2 0 16,-1-3 0-16,-4 5 0 0,2-1 0 0,-2-2 0 15,2 3 0-15,1-1 0 0,-2-2 0 0,0 3 0 16,-4-1 0-16,4 2 0 0,-4-2 0 16,0-1 0-16,-2 0 0 0,-15 3 0 0,1-6 0 0,-2 4 0 15,-2-5 0-15,3 4 0 16,-2-4 0-16,-1 4 0 0,-4-1 0 0,-3 2 0 0,-4 1 0 15,1 2 0-15,-4 1 0 0,4 3 0 16,-3 0 0-16,2 6 0 0,-3-1 0 16,-3 0 0-16,3 4 0 0,4-2 0 0,-1 6 0 15,7 1 0-15,5-5 0 0,2 7 0 0,7-5 0 16,7 2 0-16,17-2 0 0,4-5 0 16,12 2-1233-16,12-5 57 0,12 0 137 15,9-5 82-15,5-1 183 0,5 2-8 0,5-2 56 0,1-2 78 16,0 0 67-16</inkml:trace>
  <inkml:trace contextRef="#ctx0" brushRef="#br4" timeOffset="110238.957">23381 8100 398 0,'0'0'651'0,"-7"-4"46"0,7 4-87 16,0 0-36-16,-4-4-5 0,4 4-51 0,0 0 29 15,0 0-70-15,-9 0-12 0,9 0-40 16,0 0-49-16,-11 0-8 0,11 0-18 0,0 0-37 16,-14 3-30-16,4 1-4 0,0-2 12 0,3 4-291 15,-3-1 0-15,-4 4 0 0,4 1 0 16,-4 1 0-16,4-1 0 0,-3 5 0 0,-2 1 0 16,2 2 0-16,2 2 0 15,-2 1 0-15,-1 3 0 0,1 2 0 0,2-2 0 0,-3 2 0 16,4-3 0-16,1-2 0 0,1 2 0 15,1 1 0-15,1 1 0 0,2-2 0 0,1-3 0 16,0-1 0-16,3 3 0 0,0-3 0 16,3 1 0-16,3-1 0 0,-2-2 0 15,2 1 0-15,1-1 0 0,4-2 0 0,-1 1 0 0,4 0 0 0,-1-7 0 16,1 3 0-16,0-1 0 16,-1-2 0-16,4-2 0 0,-3-2 0 0,4 1 0 15,-2-2 0-15,-2 1 0 0,-4-2 0 16,4 1 0-16,-1-3 0 0,-3 1 0 0,-2-1 0 0,2-1 0 15,-3 3 0 1,-7-3 0-16,14-5 0 0,-7 3 0 0,-1-2-213 16,1 1-561-16,0-2-410 0,0 0 97 0,-1-2 85 15,-2-1 94-15,3-1 130 0,0-2 55 0,-3-3 87 16,2 1 40-16</inkml:trace>
  <inkml:trace contextRef="#ctx0" brushRef="#br4" timeOffset="110482.564">23473 8445 722 0,'0'0'756'0,"0"0"-4"0,0 0-67 0,0 0-63 16,0 0-30-16,0 0-86 0,24 1-18 15,-17-2-90-15,7 1-55 0,-1-3-20 0,5 3-62 16,-5-5-11-16,4 1-27 0,0 3-160 0,0-4-85 0,-4 3-105 16,-1-3-256-16,-2 2-146 15,-1-5 49-15,-5 6-548 0,-1-3 49 0,-3 2 59 0,0 3 127 16,-7-7 78-16,-2 1 112 16</inkml:trace>
  <inkml:trace contextRef="#ctx0" brushRef="#br4" timeOffset="110640.806">23426 8359 18 0,'0'0'603'0,"0"0"-3"0,0 0-60 0,0-7 29 16,0 7-85-16,9-6-82 0,-2 2-37 15,0-1-37-15,3 1-68 0,-3-3-73 16,0 1-76-16,7-3-92 0,-7 4-134 0,3-5-157 0,1 1-127 16,-2 3-528-16,-5-4 138 15,-1 1 141-15,-3 3-29 0,-3-4 70 0</inkml:trace>
  <inkml:trace contextRef="#ctx0" brushRef="#br4" timeOffset="110792.184">23404 8220 428 0,'21'4'677'0,"-4"-2"-7"0,1-1-78 0,1 0-59 16,-1-1-71-16,0 0-38 0,1-1-122 15,2-1-94-15,0 1-148 0,2-6-194 16,4-1-224-16,-5 1-483 0,5-3 33 0,0-6 48 0,-7 5 71 15,4-8 60-15</inkml:trace>
  <inkml:trace contextRef="#ctx0" brushRef="#br4" timeOffset="111757.338">23777 5776 186 0,'3'-5'592'0,"-3"5"-23"0,3-4-7 16,-3 4-96-16,0 0-23 0,1-7-74 0,-1 7-27 15,3-3-14-15,-3 3-30 0,0 0-15 16,0 0-12-16,0-7-3 0,0 7 27 0,0 0-13 16,0 0-28-16,0 0 10 0,0 0 45 15,0 0 22-15,0 0-89 0,0 0-29 0,0 0 25 0,-20 0-41 16,9 2-18-16,-2 0 18 0,-4 3 4 0,-3-1-189 15,-4 6-12-15,-1-1 0 16,-5 1 0-16,2 5 0 0,-3 1 0 0,-9 6 0 16,6 3 0-16,0 4 0 0,3-2 0 15,0 4 0-15,4 0 0 0,6-2 0 0,4-1 0 16,3 0 0-16,1 1 0 0,6 3 0 16,0-3 0-16,3 0 0 0,1-3 0 15,3 1 0-15,0 3 0 0,3 2 0 0,4-1 0 16,0-2 0-16,0 0 0 0,3 0 0 0,1-4 0 15,-4 0 0-15,2-5 0 0,1 1 0 16,1-3 0-16,-4-2 0 0,3 0 0 0,-3-5 0 0,0 0 0 16,0-3 0-16,-1 0 0 0,1-1 0 15,0-1-64-15,-3-5-733 0,5-2-305 16,-9 1 71-16,11-5 44 0,-1 2 116 0,-6-4 52 16,3-2 63-16,-1 1 49 0,2-4 148 15</inkml:trace>
  <inkml:trace contextRef="#ctx0" brushRef="#br4" timeOffset="111948.793">23589 6318 770 0,'0'16'778'0,"4"-12"-104"0,5 0-18 0,-1 0-53 0,2 0-108 0,3 0-33 15,2 1-45-15,-2-3-34 16,4-1-85-16,-3 0-112 0,3 2-59 0,0-6-127 15,3 2-120-15,-2-1-233 0,0 1-31 16,-10-6-159-16,6 5-440 0,-3-6 145 0,-5 2 56 16,2-2 49-16,-8 0 63 0</inkml:trace>
  <inkml:trace contextRef="#ctx0" brushRef="#br4" timeOffset="112120.16">23596 6211 595 0,'7'5'663'0,"3"-3"-12"0,0 5-77 0,5-3-12 0,1 2-100 0,2 1-45 16,-2-6-38-16,2 5-103 16,1-5-71-16,-4-1-90 0,1 3-104 0,-1-3-182 15,-2 1-186-15,4-5-4 0,-7 3-570 16,-3-3 82-16,2 0 93 0,-7-2 60 0,1 0 37 16</inkml:trace>
  <inkml:trace contextRef="#ctx0" brushRef="#br4" timeOffset="112261.455">23733 6141 510 0,'0'0'808'0,"0"0"44"0,16 11-51 0,-9-6-101 0,7-3-34 0,0 1-67 16,6-2-7-1,3-1-119-15,-1-1-41 0,11-1-130 0,3-1-127 0,6-4-179 16,-3 0-234-16,13-2-291 0,3-7-595 16,-2 0 77-16,-1-1 120 0,-4-1 67 0,-3-4 198 15,-5-2-46-15,-1 2 127 0</inkml:trace>
  <inkml:trace contextRef="#ctx0" brushRef="#br4" timeOffset="113207.901">25783 3606 204 0,'-9'-1'756'0,"9"1"-49"15,0 0-40-15,0 0 66 0,-10 1-59 0,10-1-11 0,0 0-60 16,-11 0-26-16,11 0-22 16,0 0-67-16,-13-1-15 0,13 1-4 0,-13 0-49 15,13 0-218-15,-18 0-202 0,11 0 0 16,-4 1 0-16,-2 2 0 0,-1-3 0 0,1 1 0 15,0 2 0-15,-5 1 0 0,-3 0 0 0,4 1 0 16,-10 3 0-16,3 0 0 0,0 1 0 16,-4 3 0-16,1 1 0 0,0-1 0 15,0 3 0-15,-1 0 0 0,1 3 0 0,0 1 0 0,2-2 0 16,-9 11 0-16,10-6 0 0,1 1 0 0,2-1 0 16,3 2 0-16,-1 1 0 0,1 0 0 15,2 1 0-15,1-1 0 0,2 2 0 0,-1 4 0 16,4-4 0-16,0 5 0 15,3-4 0-15,0 3 0 0,4-3 0 0,3-2 0 0,0 2 0 16,3-2 0-16,0 0 0 16,0 1 0-16,1-3 0 0,3 2 0 0,0-2 0 0,-1 2 0 15,1-5 0-15,1 1 0 0,2-2 0 16,-2 0 0-16,0-2 0 0,3-5 0 16,-1 3 0-16,-3-4 0 0,3-3 0 15,-3 3 0-15,-3-4 0 0,5 1 0 0,-5-5 0 0,0 0 0 16,0-2 0-16,-4-2 0 0,0 0 0 15,0 0-786-15,0 0-420 0,13-10 59 0,-13 3 104 16,0 0 120-16,0-2 63 0,3-1 108 0,-3-4 108 16,3-2-38-16</inkml:trace>
  <inkml:trace contextRef="#ctx0" brushRef="#br4" timeOffset="113382.071">25377 4350 595 0,'7'3'857'16,"-4"3"-120"-16,0-3-78 0,1 2-71 0,-3 0-26 0,5 0-67 16,-6 2-44-16,4-3-68 0,2 1-107 0,1 2-71 0,0-5-86 15,3 2-93-15,0-1-268 16,1-2-231-16,-1 0 93 0,3-2-573 0,-2 0 30 0,-1-2 66 16,-3 0 143-16,3 0-5 15,-6-1 82-15</inkml:trace>
  <inkml:trace contextRef="#ctx0" brushRef="#br4" timeOffset="113574.492">25295 4138 230 0,'0'0'544'0,"0"0"-49"16,0 12-22-16,0-12-41 0,7 6-23 15,-3-2-51-15,6-1-27 0,2 2-52 0,0 2-48 16,1-3-108-16,1-2-78 0,3 3-127 0,0-3-52 0,-2 2-60 15,-2-5-122-15,0 1-522 16,-3-4 112-16,1 2 4 0,-5 1 48 0</inkml:trace>
  <inkml:trace contextRef="#ctx0" brushRef="#br4" timeOffset="113732.245">25309 4059 208 0,'-11'3'625'0,"11"-3"8"0,0 6-63 15,0 1-19-15,0-7-100 0,7 6-8 16,-3-1-86-16,3 1-70 0,-1-3-79 16,1 2-100-16,3-3-93 0,-3-2-134 0,3 1-149 15,1-2-4-15,-1-1-618 0,-3-2 134 0,3 0-7 16,-6-4 71-16,3-1 85 0</inkml:trace>
  <inkml:trace contextRef="#ctx0" brushRef="#br4" timeOffset="113907.505">25316 3859 70 0,'0'0'574'16,"-10"8"-20"-16,10-8-17 16,-1 10-61-16,1-2 23 0,1 0-22 0,-1 1-75 0,6 0-41 15,1 1-60-15,2 0-66 0,2 0-30 0,0-1-101 0,3-6-56 16,2 3-111 0,-1-5-131-16,4 0-237 0,2-3 21 0,-4-2-189 0,3-1-191 15,-2-2 72-15,-2 1 48 0,-4-1 63 16</inkml:trace>
  <inkml:trace contextRef="#ctx0" brushRef="#br4" timeOffset="114003.827">25592 3861 294 0,'0'0'454'0,"0"0"8"0,0 0 10 16,0 0-32-16,0 0-31 0,0 0-18 0,-13 14-48 15,9-8-31-15,4 1-43 0,0 5-132 0,0-2-118 16,4 1-179-16,0 2-160 16,7-1 25-16,0 1-468 0,4 0 60 0,6-1 29 0,5 0 89 15</inkml:trace>
  <inkml:trace contextRef="#ctx0" brushRef="#br4" timeOffset="115204.926">27218 3946 305 0,'-5'4'536'0,"5"-4"-26"0,0 0-7 0,0 0 10 0,0 0-29 16,0 0-11-16,-8 2 11 0,8-2-15 16,0 0-26-16,0 0-59 0,0 0 11 0,0 0-86 15,0 0-26-15,0 0 3 16,0 0-29-16,0 0 4 0,0 0-38 0,0 0-18 0,24-7-34 16,-14 4-37-16,2-1 4 0,4 1-26 15,2-1 26-15,2 2-31 0,0-2-39 16,1-2-68-16,0 4 0 0,5-4 0 0,-1 4 0 15,2-5 0-15,0 5 0 0,-2-2 0 16,-1 1 0-16,-4 2 0 0,7-4 0 0,-6 3 0 16,3 1 0-16,-1-2 0 0,-2 1 0 0,0 0 0 15,-1 4 0-15,0-2 0 0,1 1 0 16,-4 0 0-16,4 3 0 0,0-1 0 0,2 4 0 16,-2 0 0-16,3 2 0 0,0-1 0 15,-1 4 0-15,1-1 0 0,-3-1 0 16,5 1 0-16,-5 1 0 0,2-1 0 0,-4-1 0 15,1 3 0-15,-2-4 0 0,-2 2 0 0,1-3 0 16,-6 1 0-16,3-3 0 0,-1 2 0 0,-2 0 0 16,-1-1 0-16,-3-2 0 0,5 1 0 0,-7 0 0 0,5-2 0 15,-4 0 0 1,1 1 0-16,0-1 0 0,-3-1 0 0,2 2 0 16,-2-3 0-16,1 4 0 0,-3-4 0 0,1 2 0 15,-3-4 0-15,4 5 0 0,-4-5 0 16,3 6 0-16,-3-6 0 0,-3 8 0 15,-1-6 0-15,1 5-138 0,-4-6-674 0,3 2-327 16,-2 1 18-16,-1-2 134 0,0 0 109 16,7-2 88-16,-13 1 124 0,13-1-19 0,-11-1 82 0</inkml:trace>
  <inkml:trace contextRef="#ctx0" brushRef="#br4" timeOffset="115445.688">27927 4110 629 0,'0'6'648'16,"-3"-1"7"-16,3 3-41 0,0 1 12 16,-3 3-90-16,-5 0-60 0,5 1-40 0,-1 0-19 15,-2 1-71-15,2 1-26 0,-2 2-104 16,1-5-26-16,-1 5-45 0,0-3-107 0,2-3-154 15,1 1-148-15,0-1-201 0,-1-1 36 0,4-4-528 0,0 1 8 16,0-7 82-16,0 3 103 16,0-3 76-16,0 0 81 0</inkml:trace>
  <inkml:trace contextRef="#ctx0" brushRef="#br4" timeOffset="115617.742">27886 4263 312 0,'0'0'734'0,"0"0"-64"16,0 0-67-16,0 0-33 0,0 0-27 15,-13 18 1-15,6-6-4 0,-4 1-38 0,1 0-21 16,0 4-102-16,-1 0-25 0,-2 1-75 16,6-3-18-16,-1-1-157 0,-4-2-130 0,8 1-141 15,1-3-187-15,-1-3-242 0,1 1 8 0,3-6-410 16,0-2 108-16,0 0 116 16,0 0 44-16,0 0 138 0,14-18-26 0</inkml:trace>
  <inkml:trace contextRef="#ctx0" brushRef="#br4" timeOffset="115793.621">27866 4236 167 0,'-3'-2'622'0,"3"2"-38"16,0 0-62-16,0 0-35 0,-22 8-6 0,13 0-61 16,1 1-44-16,-2 3 34 0,-3 1-30 15,-1 3 11-15,1 1-79 0,1 0-32 0,1 1-42 16,0-3-37-16,0-1-60 0,4-2-100 16,0 1-108-16,1-3-171 0,2-1-153 0,0-4-156 15,4-1 67-15,0-4-388 16,0 0 64-16,0 0 104 0,0 0-22 0,7-23 141 0,-7 12 19 15</inkml:trace>
  <inkml:trace contextRef="#ctx0" brushRef="#br4" timeOffset="115910.744">27678 4226 178 0,'-3'-7'510'0,"-5"4"-59"0,1-1-4 0,1 3-12 15,-1 0-10-15,7 1-1 16,-18 3-74-16,7 1-15 0,-1 1-67 0,-2 2 0 16,0 0-44-16,-2 0-42 0,6 2-100 15,-1-2-223-15,4 0-168 0,4-6-45 0,1 4-450 16,2-5 66-16,0 0 24 0,0 0 103 15,0 0 56-15</inkml:trace>
  <inkml:trace contextRef="#ctx0" brushRef="#br4" timeOffset="116173.422">27438 4129 886 0,'-17'1'875'0,"3"3"-101"16,0 0-48-16,1 1-63 0,3 2-94 0,1-1-59 0,0 1-89 15,0-1 11 1,2 2-115-16,0-1-68 0,3-4-145 0,1 2-70 0,3-5-101 15,7 8-134-15,3-6-142 0,2-4-89 16,7-3-11-16,1 1-33 0,4-3 40 0,0-2 116 16,-3 0 70-16,-4-1-36 0,0 6 226 15,-4-2 220-15,-3 2 56 0,-2-1 71 16,-1 3-4-16,-4 1 30 0,-3 1 81 0,0 0-59 16,0 0 19-16,0 0-56 0,-21 21-8 0,5-8-74 15,-8 7-56-15,-11 11-242 0,-5 2-465 0,4-1-499 16,-4 0 89-16,-4-3 160 15,-4 2-11-15,-9 4 108 0,-6-1 38 0,-5 5 88 0</inkml:trace>
  <inkml:trace contextRef="#ctx0" brushRef="#br4" timeOffset="124914.039">6691 13600 320 0,'0'0'688'0,"0"0"-17"16,0 0-46-16,-7-3-48 0,7 3-52 0,0 0-48 15,0 0 40-15,0 0-100 16,0 0-22-16,0 0-8 0,0 0-29 0,0 0-64 0,0 0-15 16,0 0 34-16,0 0-60 15,0 0-41-15,0 0-22 0,0 0-37 0,0 0 33 0,0 0-37 16,0 0-23-16,0 0-47 0,0 0-79 16,0 0 0-16,0 0 0 0,0 0 0 0,0 0 0 15,0 0 0-15,0 0 0 0,0 0 0 16,0 0 0-16,-6-4 0 0,6 4 0 15,0 0 0-15,0 0 0 0,0 0 0 16,0 0 0-16,0 0 0 0,0 0 0 0,0 0 0 0,0 0 0 16,0 0 0-16,0 0 0 0,0 0 0 0,0 0 0 15,0 0 0-15,0 0 0 16,0 0 0-16,13-4 0 0,-13 4 0 0,11-5 0 0,-7 4 0 16,-4 1 0-16,10-3 0 15,-4 3 0-15,-6 0 0 0,14-4 0 0,-7 4 0 16,-7 0 0-16,10-1 0 0,-10 1 0 15,11-2 0-15,-11 2 0 0,7-1 0 0,-7 1 0 16,12-1 0-16,-12 1 0 0,11 0 0 16,-11 0 0-16,7-3 0 0,-7 3 0 0,10 0 0 15,-10 0 0-15,0 0 0 0,10 0 0 16,-10 0 0-16,0 0 0 0,0 0 0 0,11 0 0 0,-11 0 0 16,0 0 0-16,0 0 0 0,0 0 0 0,6 3 0 15,-6-3 0-15,0 0 0 16,0 0 0-16,0 0 0 0,0 0 0 0,0 0 0 0,0 0 0 15,-10 9 0-15,10-9 0 16,0 0 0-16,-7 4 0 0,7-4 0 0,0 0 0 0,0 7 0 16,0-7 0-16,-4 2 0 15,4-2 0-15,-3 8 0 0,3-3 0 0,0-5 0 16,-3 10 0-16,3-5 0 0,-3 0 0 16,3 2 0-16,0 0 0 0,0 1 0 0,0 1 0 15,0 0 0-15,0 1 0 0,0 1 0 0,3-1 0 0,-3 1 0 16,0-1 0-16,3 2 0 15,-3 0 0-15,0 1 0 0,1-2 0 0,1-1 0 16,2 3 0-16,-4-2 0 0,0-2 0 16,4 4 0-16,-4-3 0 0,3 0 0 0,-3 3 0 0,0-4 0 15,1 0 0-15,2 1 0 16,-3-1 0-16,0 0 0 0,0-2 0 0,3 3 0 0,-3-2 0 16,0-1 0-16,0 2 0 15,0-1 0-15,0-1 0 0,0 1 0 0,0-2 0 16,0-1 0-16,0 2 0 0,0 1 0 15,0-3 0-15,0 2 0 0,0-2 0 0,0 5 0 16,0-3 0-16,0 0 0 0,0 0 0 16,0 0 0-16,-3-2 0 0,3 1 0 0,0 1 0 15,0-3 0-15,0 3 0 0,-3-2 0 0,2-2 0 0,-2 4 0 16,-1-4 0-16,0 4 0 16,1-4 0-16,-3 1 0 0,6-4 0 0,-13 6 0 0,5-4 0 15,1 1 0-15,7-3 0 16,-13 0 0-16,5 0 0 0,-1 3 0 0,9-3 0 0,-14 1 0 15,6 0 0-15,8-1 0 0,-16-1 0 16,9 1 0-16,7 0 0 0,-14-1 0 16,7-2 0-16,7 3 0 0,-12-2 0 15,7 0 0-15,-1-3 0 0,6 5 0 0,-7-4 0 16,3-1 0-16,1-2 0 0,3 7 0 0,-6-4 0 0,5-2 0 16,1 6-451-16,-7-3-819 15,7 3 142-15,-13 2 138 0,13-2 115 0,-15 9 104 0,5-3-29 16,4-2 152-16,-4 3 0 15</inkml:trace>
  <inkml:trace contextRef="#ctx0" brushRef="#br4" timeOffset="133135.883">10349 16422 182 0,'0'0'655'0,"0"0"8"16,0 0-34-16,0-6-82 0,0 6-33 0,0 0-15 15,0 0 22-15,0 0-55 0,0 0-8 16,0 0-67-16,0 0 3 0,0 0-18 0,0 0-11 16,0 0 8-16,0 0-46 0,0 0-33 15,0 0-11-15,-6-4-29 0,6 4-254 0,0 0 0 16,0 0 0-16,0 0 0 0,0 0 0 0,0 0 0 16,-18 4 0-16,11-3 0 15,1 4 0-15,-1-4 0 0,-3 3 0 0,0 0 0 0,0-1 0 16,-2 3 0-16,-1 0 0 0,-4 0 0 15,0 2 0-15,0-2 0 0,-3 1 0 0,-1 2 0 16,0-1 0-16,0 0 0 0,1 1 0 16,-4 0 0-16,3-1 0 0,-2 1 0 0,-1 0 0 0,3 0 0 15,-3 1 0-15,4 1 0 16,-4-3 0-16,3 0 0 0,1 2 0 0,-4 2 0 16,0 0 0-16,-6 1 0 0,2 0 0 15,-3 2 0-15,1-1 0 0,-1 1 0 0,0 0 0 16,3-2 0-16,-5 2 0 0,2-2 0 15,3 4 0-15,-13 3 0 0,11-3 0 16,-1-3 0-16,3 0 0 0,-2 1 0 0,2-2 0 0,1 2 0 0,-1-1 0 16,-2-2 0-16,3 2 0 15,-1-1 0-15,1 1 0 0,-3-2 0 0,5 2 0 16,-6-1 0-16,4-2 0 0,6 0 0 16,-2-1 0-16,-1-1 0 0,3 2 0 0,1-1 0 0,-1-2 0 15,0 1 0 1,2 0 0-16,1 0 0 0,1 0 0 0,-3-2 0 15,-1 5 0-15,4-4 0 0,-4 0 0 0,4 3 0 16,-3 0 0-16,-1-1 0 0,1 0 0 16,3 1 0-16,-4 1 0 0,-3-1 0 0,4 1 0 15,-1-1 0-15,-3 2 0 0,-3 1 0 0,7-2 0 0,-1 0 0 16,-3-2 0-16,7 0 0 16,0-2 0-16,0 2 0 0,0-2 0 0,3 0 0 15,0 1 0-15,-2-1 0 0,1 0 0 0,2 1 0 0,2-2 0 16,-2 1 0-16,3 1 0 15,2-1 0-15,-2-1 0 0,4 1 0 0,-5 3 0 16,1-1 0-16,3 2 0 0,-2-1 0 16,4-2 0-16,-1 3 0 0,2-1 0 0,-2-1 0 15,2 2 0-15,4-2 0 0,-3 1 0 16,0 2 0-16,3-1 0 0,0 2 0 0,0 0 0 16,0 0 0-16,0 0 0 0,0 1 0 15,3 1 0-15,-3 1 0 0,3-1 0 0,-3 1 0 0,0 0 0 16,4 0 0-16,-4-1 0 0,3 1 0 15,1-1 0-15,2-2 0 0,-3 1 0 16,1-1 0-16,3 1 0 0,-3-2 0 0,5 1 0 0,-2-1 0 16,-2 1 0-16,4-2 0 15,1 3 0-15,-3-4 0 0,7 1 0 0,-4 0 0 0,1 1 0 16,2 1 0-16,0-2 0 16,-2-1 0-16,2 2 0 0,-2-2 0 0,0 1 0 15,1-1 0-15,0 0 0 0,-2 0 0 16,2 0 0-16,0-1 0 0,-2 0 0 0,4 1 0 0,-5-3 0 15,1 0 0-15,1 2 0 16,3-3 0-16,-4 1 0 0,4-2 0 0,-1 2 0 0,1-4 0 16,3 3 0-16,-3-3 0 0,2 2 0 0,2-1 0 15,-1 0 0-15,0 0 0 16,0-1 0-16,3 2 0 0,-2-1 0 0,2 0 0 0,-2 0 0 16,2-1 0-16,0 2 0 0,1-1 0 15,0 0 0-15,-1-2 0 0,1 1 0 0,3 0 0 16,-1-1 0-16,4 1 0 15,1-2 0-15,-1-1 0 0,1 0 0 0,2-1 0 0,1 1 0 16,-3-2 0-16,3 1 0 16,2 0 0-16,1 0 0 0,-2 3 0 0,1-2 0 0,1 0 0 15,0 2 0-15,-2-1 0 0,2 2 0 16,0-1 0-16,-3-1 0 0,3 2 0 16,0-2 0-16,-3 1 0 0,3-1 0 0,1-1 0 0,2 1 0 0,-3-4 0 15,7 0 0-15,-3-2 0 16,6 2 0-16,-5-3 0 0,4 1 0 0,1-1 0 15,-2 1 0-15,2 2 0 0,-2 0 0 16,2 4 0-16,-3 0 0 0,3 0 0 0,-6 0 0 16,-1 0 0-16,0 4 0 15,2-1 0-15,-5-1 0 0,3 3 0 0,-6-4 0 0,3 5 0 16,3-2 0-16,-2 1 0 0,0 0 0 16,2-2 0-16,0 1 0 0,1 2 0 0,3-5 0 15,-6 2 0-15,2-2 0 0,-6 1 0 16,0-1 0-16,0 1 0 0,2 0 0 0,-2 1 0 15,-3 0 0-15,2 0 0 0,-2 0 0 0,0-1 0 16,2-1 0-16,-3 3 0 0,-3-4 0 16,3 3 0-16,-2 0 0 0,2-1 0 15,-3-1 0-15,-1 0 0 0,-2 0 0 16,3-1 0-16,-3 1 0 0,-1-2 0 0,0 0 0 16,-3 0 0-16,4 0 0 0,-4 1 0 15,-3-1 0-15,3 0 0 0,-4 1 0 0,5 0 0 16,-5-1 0-16,2 0 0 0,-2-1 0 0,4 0 0 15,-7 1 0-15,3 1 0 0,-2-2 0 16,-4 2 0-16,3-2 0 0,-4 1 0 0,-6-1 0 16,11 0 0-16,-11 0 0 0,0 0 0 0,10-6 0 15,-10 6 0-15,0 0-708 16,0 0-569-16,-31-3 175 0,11 2 119 0,0 1 149 0,-11-4-19 16,-6-2 113-16,-2-2 14 0,-15-6 85 0</inkml:trace>
  <inkml:trace contextRef="#ctx0" brushRef="#br4" timeOffset="134091.622">9149 17185 685 0,'0'0'737'0,"1"6"-56"0,-1-6-22 0,0 0-56 16,0 0-18-16,0 0-34 15,0 0-60-15,0 0-59 0,0 0-45 0,-1 6-55 0,1-6 10 16,3 7-51-16,-3-7-46 16,1 4-14-16,2 0-33 0,-3-4 10 15,7 5-44-15,-6-2-56 0,-1-3-11 0,9 3-60 16,-9-3 8-16,0 0-23 0,14-3 23 0,-11-1-30 0,2 0-15 15,1 0 0-15,-3 1 0 16,0-3 0-16,-3 6 0 0,1-7 0 0,-1 7 0 0,0-5 0 16,0 5 0-16,0 0 0 15,0 0 0-15,-10-2 0 0,10 2 0 0,0 0 0 16,0 0 0-16,-18 7 0 0,15-3 0 16,-1-1 0-16,1 0 0 0,3-3 0 0,-6 4 0 15,6-4 0-15,-5 4 0 0,5-4 0 16,0 0 0-16,0 0 0 0,0 0 0 0,0 0 0 0,0 0 0 15,0 0 0-15,0 0-209 0,0 0-305 0,8-15-149 16,-8 15 45-16,0 0-443 16,0 0 75-16,0 0 81 0,0 0 64 0,0 0 167 0,3 18 18 15,-6-9 46-15</inkml:trace>
  <inkml:trace contextRef="#ctx0" brushRef="#br4" timeOffset="134549.529">9195 17546 603 0,'0'0'558'0,"0"0"-29"0,0 0-56 16,0 0-34-16,0 0-56 0,0 0-3 0,0 0-4 0,0 0-22 16,0 0-75-1,0 0-26-15,0 0-3 0,-11 7-38 0,11-7 23 0,0 0-98 16,0 0 27-16,0 0-11 0,0 0-23 16,0 0-29-16,6 5-12 0,-6-5-33 0,0 0-26 15,0 0-34-15,0 0 26 0,0 0 12 16,0 0-4-16,14-13-1 0,-11 9 12 0,-3 4 19 0,0-8 3 15,0 8 45-15,-3-7 52 16,3 7-15-16,0 0 34 0,-3-6 0 0,3 6-26 16,-4-3-1-16,4 3 5 0,0 0-72 15,-7-2 46-15,7 2-16 0,0 0-11 0,0 0-40 16,0 0-64-16,0 0 0 0,-16 2 0 0,16-2 0 16,0 0 0-16,0 0-194 0,0 0-52 15,-4 3-152-15,4-3-220 0,0 0 26 0,0 0-492 16,0 0 146-16,7 12 30 0,-7-8 77 15,3 1 135-15,0 0 56 0,-3 2 22 0</inkml:trace>
  <inkml:trace contextRef="#ctx0" brushRef="#br4" timeOffset="135015.217">9235 17882 487 0,'0'0'581'16,"0"0"-15"-16,0 0 0 0,0 0-41 0,0 0-34 0,0 0-55 15,0 0-19-15,0 0-22 0,0 0-23 16,3 14-63-16,-3-14-19 0,0 5-25 0,0-5-42 15,0 7-29-15,0-7 25 0,0 0-25 16,-3 4-19-16,3-4-19 0,0 0-3 16,0 0-34-16,0 0-22 0,0 0-34 15,0 0-63-15,0 0 60 0,0 0-27 0,0 0 34 0,0 0-29 16,3-17 14-16,-3 12-4 16,0 5 15-16,-3-8 57 0,3 8 43 0,-3-8-3 15,0 6-66-15,3 2-94 0,-8-5 0 0,8 5 0 0,-7-1 0 16,7 1 0-16,-13 0 0 15,13 0 0-15,-14 1 0 0,14-1 0 0,-10 3 0 16,6-1 0-16,4-2 0 0,-14 4 0 0,11-3 0 16,-4 2 0-16,7-3 0 0,-9 5 0 0,5-3 0 15,4-2 0-15,-7 5 0 16,7-5 0-16,-1 5-354 0,1-5-328 0,0 0-29 16,0 7-361-16,0-7 26 0,0 0 137 15,0 0 72-15,5 4 114 0,-5-4 53 0,0 0 104 0,0 0 71 16</inkml:trace>
  <inkml:trace contextRef="#ctx0" brushRef="#br4" timeOffset="135399.69">8968 17987 517 0,'-7'4'666'0,"7"-4"-7"0,-6 2-26 0,6-2-70 15,-4 3-91-15,4-3-28 16,0 0-27-16,-7 3-19 0,7-3-18 0,0 0-60 0,-4 5-22 16,4-5-15-16,0 0-67 0,0 0 29 15,0 0-21-15,0 0-19 0,0 0-42 0,0 0-32 16,0 0 32-16,0 0-47 0,0 0-23 0,11-16-30 16,-11 16 45-16,0-6 0 15,0 6-7-15,0-6-8 0,0 6 4 0,-3-6-82 0,3 6-15 16,-8-4 0-16,8 4 0 0,-9-3 0 15,9 3 0-15,-7 0 0 0,7 0 0 0,-14 6 0 16,10-3 0-16,-2 2 0 16,2-1 0-16,-2 1 0 0,3-1 0 0,-2-1 0 0,2 1 0 15,3-4 0-15,-6 6 0 16,6-6 0-16,-1 5-432 0,1-5-302 0,0 0-387 0,0 0 68 16,0 0 85-16,0 0 89 0,7-17 82 15,-7 12 172-15,0 5-19 0,-3-12 52 16</inkml:trace>
  <inkml:trace contextRef="#ctx0" brushRef="#br4" timeOffset="135865.128">8706 17737 435 0,'0'0'734'0,"0"0"-31"15,0 0 5-15,0 0-42 0,0 0-96 0,0 0-53 0,-12 6-55 0,12-6 29 16,1 6-118-1,-1-6-8-15,0 0-97 0,10 9 0 0,-10-9-34 0,7 2-36 16,-7-2-57-16,10-2-29 0,-10 2-12 16,17-5-62-16,-10-2-31 0,0 1-11 15,3-2-11-15,-3 0 27 0,0 0 10 0,-1 0-3 16,-2 3-5-16,-1-2 53 0,1 2-18 0,-3 0-4 16,2 0 85-16,-3 5-4 0,3-7 27 0,-3 7-8 15,0-5-107-15,0 5-38 0,0 0 0 16,-6-4 0-16,6 4 0 0,0 0 0 0,-8-3 0 15,8 3 0-15,0 0 0 0,0 0 0 16,0 0 0-16,0 0 0 0,0 0 0 0,-13 0 0 0,13 0 0 16,0 0 0-16,0 0 0 15,0-4-228-15,0 4-985 0,0 0 3 0,6-10 111 16,-2 7 154-16,-1-2 3 0,0 1 137 16,2 0 61-16,-2-1 85 0</inkml:trace>
  <inkml:trace contextRef="#ctx0" brushRef="#br4" timeOffset="136056.823">8893 17466 85 0,'0'-5'104'0,"0"5"-7"0,0 0-86 15,0 0-18-15,0 0 7 0,0 0-41 0</inkml:trace>
  <inkml:trace contextRef="#ctx0" brushRef="#br4" timeOffset="136440.101">8893 17461 461 0,'0'0'157'16,"0"0"14"-16,0 0 75 0,0 0 14 0,0 0 57 15,0 0 3-15,0 0 4 0,0 0-12 0,0 0 1 16,0 0-26-16,0 0-19 0,0 0-52 16,0 0 0-16,0 0-15 0,0 16-19 0,0-16 1 0,0 0-12 15,0 0-11-15,1 5 45 16,-1-5-23-16,0 0 5 0,0 0-1 0,0 0 26 0,0 0 15 15,0 0 11-15,0 0 19 16,0 0-11-16,0 0-11 0,0 0 44 0,0 0 4 16,0 0-34-16,0 0-48 0,0 0 8 15,0 0-179-15,0 0-30 0,0 0 0 0,-7 3 0 0,7-3 0 16,0 0 0-16,0 0 0 16,-8 2 0-16,8-2 0 0,0 0 0 0,0 0 0 15,-7 4 0-15,7-4 0 0,-3 5 0 0,3-5 0 16,-3 7 0-16,3-4 0 0,0-3 0 15,0 6 0-15,0-6 0 0,0 7 0 0,0-7 0 16,3 3 0-16,-3-3 0 0,0 0 0 0,7 2 0 16,-7-2 0-16,0 0-12 15,0 0-230-15,11-9 23 0,-8 5 29 0,0-1 19 16,-3 5 44-16,1-8 30 0,-2 3-33 0,1 5 55 16,0-8 31-16,-3 4 6 0,3 4 16 15,-3-7 37-15,3 7-45 0,-8-4 23 0,8 4-19 0,-6-1-45 16,6 1-71-16,0 0-215 15,0 0-209-15,0 0-52 0,-14 4-369 0,14-4 98 16,-8 3 92-16,8-3 93 0,0 0 86 0,0 0 75 16</inkml:trace>
  <inkml:trace contextRef="#ctx0" brushRef="#br4" timeOffset="136796.918">8674 17416 130 0,'0'0'737'0,"-2"4"-44"15,2-4-16-15,0 0-74 0,0 9-37 16,0-9-52-16,-1 4-60 0,1-4-14 0,1 7-83 15,-1-7-18-15,2 3-4 0,-2-3-56 0,0 0-48 16,0 0-78-16,0 0-45 0,0 0 0 16,0 0-27-16,0 0-10 0,0 0-63 15,0 0-23-15,4-14-22 0,-4 14-38 0,-3-9-3 16,0 5-60-16,3 4-26 0,-8-5-14 0,8 5 3 16,-7 0 22-16,7 0-41 0,0 0 4 15,-17 5-81-15,13-1 3 0,1 0-205 0,-4 3 0 16,-3-1-160-16,4-1-138 0,2 1 49 15,0 0 59-15,1-2 86 0,-1 3 41 0</inkml:trace>
  <inkml:trace contextRef="#ctx0" brushRef="#br4" timeOffset="137038.682">8605 17611 59 0,'0'8'372'0,"-3"-3"60"16,3 3-11-16,-3-2-11 0,3 1-31 0,-4-3-10 16,4 3-12-16,0-2-40 0,0-5-71 15,-3 9-12-15,3-9 23 0,0 6-41 0,0-6-63 16,0 5-38-16,0-5-29 0,0 0-16 16,0 0 16-16,0 0-34 0,0 0-37 0,0 0-86 15,7-15-174-15,-4 10-91 0,-3 5 5 0,0-8-458 0,3 2 29 16,-2 2 98-16,-1 4 107 15,7-6 30-15</inkml:trace>
  <inkml:trace contextRef="#ctx0" brushRef="#br4" timeOffset="137788.488">9625 16817 338 0,'3'-2'548'0,"-3"2"-31"0,0 0-7 16,4-4 0-16,-4 4-48 0,0 0-64 15,0 0-14-15,0 0-30 0,6-4-8 0,-6 4-22 0,0 0 3 16,0 0 5-16,10 6-5 16,-7-2 1-16,5 3-82 0,-1 2-30 0,3 4 7 15,4 3-14-15,2 4 55 0,5 3-74 16,7 10-30-16,2 2 78 0,-2 3-96 0,3 2 29 16,0 1-85-16,0 4-45 0,2 0-41 0,1 8 0 0,-6-8 0 15,-1-2 0-15,1 3 0 0,-2-4 0 16,-2 2 0-16,-3-1 0 0,-1 0 0 0,1-1 0 15,-4 2 0-15,-3-2 0 16,-3-5 0-16,-2-3-53 0,-2-1-92 0,-4 2 0 0,-2-2 7 16,2-4 0-16,-3 2 30 15,3-3-74-15,-3-1 48 0,0-2 11 0,0-2 8 0,0-3 22 16,0 2 3-16,-3-2 12 0,0-3 11 16,2-1-41-16,1 0-15 0,-6-1-122 15,3-4-79-15,2-1-142 0,-2-2-532 0,0-4 8 16,0 0 115-16,-2-1 89 0,-1-1 72 15,-1 0 73-15</inkml:trace>
  <inkml:trace contextRef="#ctx0" brushRef="#br4" timeOffset="138357.021">9652 17958 74 0,'0'0'808'0,"0"0"-11"0,-14 8-53 15,8-5-70-15,2 0-52 0,1 2-52 0,-4-1-53 16,6 1-55-16,-2 0-94 0,3-5-77 16,-3 6-105-16,3-6-67 0,0 6-56 15,0-6-3-15,0 0-75 0,0 0 11 0,0 0 12 16,10-15 33-16,-6 9-38 0,-1-2 9 16,1 3-1-16,-4-2 26 0,3 1 123 0,-3-1-15 15,0 1 4-15,0 1 26 0,0 5-33 0,-3-8 40 16,-1 4-7-16,4 4-18 0,-7-7 44 15,3 4-56-15,4 3-33 0,-10-3-112 0,4 2 0 0,6 1 0 16,-7-4 0-16,7 4-60 0,-11-2-405 16,11 2-124-16,-6-3-129 0,3-4-403 15,3 1 108-15,0-3 131 0,3-3 70 16,-3-1 79-16,3-5 85 0,-3 0 49 0</inkml:trace>
  <inkml:trace contextRef="#ctx0" brushRef="#br4" timeOffset="138660.098">9621 17481 126 0,'0'0'648'0,"0"0"-23"0,0 0-18 0,0 0-33 15,-14 12-61-15,11-8-40 0,3 2-71 16,0-1-59-16,0-5 14 0,0 12-77 16,0-8-57-16,0 1-74 0,3-1-45 0,-3-4-29 0,4 7-53 15,-1-5-44-15,-3-2-38 16,0 0 8-16,14-6-15 0,-10 2-4 0,2-2 15 0,1 0 45 15,-4-1-11-15,0 2 96 16,-3 0 49-16,0-1-19 0,0 6 71 0,0-9-3 0,-3 6 6 16,3 3 1-16,-6-4-8 0,6 4 19 15,-10-1 4-15,10 1-38 0,0 0-18 16,-15 2 0-16,15-2-4 0,-10 1-56 0,10-1-56 16,-9 2-104-16,9-2-171 0,-4 2-253 0,4-2-112 15,0 0-399-15,0 0 94 0,0 0 115 0,0 0-11 16,7-15 78-16,-4 10 82 15,1 0 78-15</inkml:trace>
  <inkml:trace contextRef="#ctx0" brushRef="#br4" timeOffset="138856.448">9758 17356 826 0,'0'0'968'0,"0"0"-52"0,0 0-67 0,0 0-75 16,0 0-63-16,0 0-44 0,-21 5-135 0,21-5-167 15,0 0-112-15,0 0-137 0,0 0-168 16,0 0-153-16,-9-5-205 0,9 5-226 0,9-10-377 0,-6 5 108 16,5 0 71-1,2-1 101-15,-3-1 29 0,-1 3 131 0,-2-2 25 0</inkml:trace>
  <inkml:trace contextRef="#ctx0" brushRef="#br4" timeOffset="140849.975">8473 14268 424 0,'3'-3'733'0,"-3"3"-7"0,0 0-33 0,0 0-45 0,0 0 0 16,0 0-34-16,0 0-52 15,0 0-7-15,0 0-12 0,-4 19-29 0,-2-6 8 0,2 3-50 16,-2 1-32-16,-2 4-343 0,-1 3-97 16,2 7 0-16,-4 0 0 0,-2 14 0 15,-1-1 0-15,0 0 0 0,1 0 0 0,2-7 0 0,1-6 0 16,0 1 0-16,-1-4 0 0,4 0 0 15,1-6 0-15,3-5 0 0,-1 0 0 0,-3-2 0 16,4-5 0-16,2-3 0 16,-2 0 0-16,0-6-1043 0,3-1-148 0,0 0 107 15,-10-15 124-15,4 9 92 0,-2-6 105 16,-2 0 67-16,-3-5 48 0,-1-3 7 0</inkml:trace>
  <inkml:trace contextRef="#ctx0" brushRef="#br4" timeOffset="141083.966">7973 14647 711 0,'-13'-1'796'0,"13"1"-58"16,0 0 25-16,-7 2-19 0,7-2 9 0,0 0-65 0,0 0-25 16,27 7-19-16,-9-5-41 0,2-3-52 15,11 1-22-15,2 0-521 0,3-1-8 0,7 1 0 16,-2 0 0-16,4-1 0 0,-11 1 0 16,7 1 0-16,-4-1 0 0,-6 0 0 0,0 0 0 15,-1-1 0-15,-5 1 0 16,-1 1 0-16,-6-1 0 0,-2 1 0 0,1-1 0 0,-3 1 0 15,0 1 0-15,-8 4-135 16,4-5-1205-16,-6 5 123 0,2-2 129 0,-1 3 79 0,-5-1 157 16,0 0-4-16,0 0 182 0,0 0 22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20:05.8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21333 7367 7 0,'0'0'577'16,"4"-1"22"-16,-4 1 16 0,3-5-12 15,-3 5 0-15,0 0-30 0,0 0 42 0,6-3-38 16,-6 3 19-16,0 0-16 0,0 0-6 0,0 0-72 16,1-6 31-16,-1 6-31 15,0 0-367-15,0 0-135 0,0 0 0 0,0 0 0 0,0 0 0 16,0 0 0-16,0 0 0 0,0 0 0 15,0 0 0-15,0 15 0 0,0-5 0 16,3 8 0-16,0 8 0 0,-3 10 0 0,3 2 0 0,2 18 0 16,-2 4 0-16,4 3 0 15,-1-2 0-15,1 0 0 0,1 0 0 0,1-3 0 0,-2-4 0 16,3-4 0-16,1-4 0 0,2-11 0 16,-2-7 0-16,2 0 0 0,0-6 0 0,2-4 0 15,1-6 0-15,5-8 0 0,0-7 0 16,10-10 0-16,30-24 0 0,4-7 0 15,3-15 0-15,18-23 0 0,3-7 0 0,-8 0 0 0,-15 21 0 16,-12 6 0-16,-2 4 0 0,-8 8 0 16,-14 16 0-16,-9 5 0 0,-3 9 0 0,-8 2 0 15,0 4 0-15,-3 4 0 16,-3 2 0-16,-4 3 0 0,3 2 0 0,-3 3 0 16,0 0 0-16,0 0 0 0,-21 9 0 15,11 5 0-15,-4-2 0 0,-6 10 0 0,6-4-302 0,-6 5-923 16,2-2 134-16,-9 13 60 0,0-1 52 15,-1-1 74-15,0 3 145 0,2-4 60 16,5-1 71-16</inkml:trace>
  <inkml:trace contextRef="#ctx0" brushRef="#br0" timeOffset="1007.567">21756 9333 96 0,'-3'10'767'0,"3"4"-15"0,0-3-48 16,0 4 48-16,-3-4-108 0,3 3-41 16,3-4-11-16,-3 3-89 0,0-4-38 0,3 1-33 15,1-3-44-15,0 1 14 16,-1-5 11-16,4 3-52 0,0-5-44 0,3-1-317 0,0-3 0 15,0-3 0-15,4-2 0 16,-4-1 0-16,0-3 0 0,-2 0 0 0,-1 2 0 0,-4-4 0 16,-3 3 0-16,-3 2 0 0,-1-3 0 15,-7 4 0-15,-5 3 0 0,-5 2 0 16,-3 6 0-16,-10 3 0 0,-14 13 0 0,-17 10 0 0,0 10 0 0,3 4 0 16,8 5 0-1,9 4 0-15,8 0 0 0,13-6 0 0,11 3 0 16,13-12 0-16,13 10 0 0,11-7 0 0,13-1 0 15,15 2 0-15,16-6 0 16,11-7 0-16,10-8 0 0,-4-3 0 0,1-2 0 0,-18-6 0 16,-7-1 0-16,-13-5 0 0,-13 2 0 0,-8 1 0 15,-6-5 0-15,-5 1 0 16,-2-1 0-16,-7 0 0 0,-3 2 0 0,-4-3 0 16,0 0 0-16,0 0 0 0,-18 10 0 0,2-6 0 0,-5 3 0 0,-3 3 0 15,-7 2-1140 1,3-1-25-16,-3 5 119 0,1-2 70 0,-1-1 157 0,5 3-11 15,1 0 119-15,1 0 55 0,7-6 38 16</inkml:trace>
  <inkml:trace contextRef="#ctx0" brushRef="#br0" timeOffset="1855.951">21712 10851 536 0,'3'-4'800'0,"-3"4"-25"0,0 0-23 16,1-6-30-16,-1 6-52 0,0 0-15 15,6-5-14-15,-6 5-57 0,0 0-44 16,0 0-63-16,0 0 22 0,0 0 29 0,0 0-516 0,0 0-12 16,11 15 0-16,-8-8 0 15,-2 1 0-15,-1 2 0 0,3 5 0 0,-3 2 0 0,0 6 0 16,0 4 0-16,0 7 0 0,-3 7 0 15,3 16 0-15,-4 4 0 0,-3 4 0 0,3 0 0 16,1 13 0-16,-1-12 0 0,1 1 0 16,-3 0 0-16,6 0 0 0,-3-2 0 0,3-5 0 15,0-1 0-15,3-4 0 0,0-11 0 16,0-11 0-16,1 1 0 0,2-8 0 0,-3-2 0 16,-2-3 0-16,6-2 0 0,-4-2 0 0,1-2 0 15,-4-3 0-15,3 0 0 16,0-1 0-16,-2-2 0 0,2-2 0 0,-3 1 0 0,0 0 0 15,0-2 0-15,0-1 0 0,0 1 0 0,0-6 0 16,-3 7 0-16,3-7 0 0,0 4 0 16,-4 0 0-16,4-4 0 0,0 0 0 15,-6 4 0-15,6-4 0 0,0 0 0 0,0 0 0 16,-11 1 0-16,11-1 0 0,-4 5 0 16,4-5-1084-16,-6 4-92 0,2 0 62 0,-2-2 113 15,-1 4 81-15,0 1 138 0,-3-2 19 0,0 2 178 16,2-1-51-16</inkml:trace>
  <inkml:trace contextRef="#ctx0" brushRef="#br0" timeOffset="8794.263">24017 8492 44 0,'3'-6'641'0,"-3"6"10"15,0 0-22-15,0 0-22 0,-3-5-67 0,3 5 11 0,0 0-18 16,0-6-12-16,0 6-7 0,-1-6-64 0,1 6-3 16,0 0-41-16,-3-4-4 15,3 4-45-15,0 0-25 0,-3-7-31 0,3 7-36 16,0-6-265-16,0 6 0 0,0 0 0 15,-3-9 0-15,3 9 0 0,3-6 0 0,-3 6 0 0,-3-5 0 0,3 5 0 16,3-7 0 0,-3 2 0-16,0 5 0 0,0-8 0 0,0 8 0 0,3-5 0 15,-3 5 0-15,0-7 0 16,0 7 0-16,0-8 0 0,0 8 0 0,0-7 0 0,0 7 0 16,0-7 0-16,0 7 0 15,0 0 0-15,0-4 0 0,0 4 0 0,0 0 0 16,0-7 0-16,0 7 0 0,0 0 0 15,0 0 0-15,0 0 0 0,-3-6 0 0,3 6 0 16,0 0 0-16,0 0 0 0,0 0 0 16,0 0 0-16,0 0 0 0,0 0 0 0,0 0 0 15,-3 20 0-15,0-9 0 0,-2 0 0 16,2 6 0-16,-1 3 0 0,-2-1 0 0,-1 7 0 16,-1 6 0-16,-2 13 0 0,-3 1 0 0,-1 4 0 0,4 0 0 15,-4-1 0 1,4 0 0-16,0-5 0 0,4-7 0 0,1-7 0 0,2-5 0 0,0-5 0 15,3 0 0-15,3-3 0 16,0-6 0-16,5-3 0 0,2-2 0 0,3-8 0 16,4-4 0-16,8-10 0 0,9-9 0 15,3-7 0-15,1-3 0 0,-4-4 0 0,4 2 0 0,-7-3 0 16,-5 6 0-16,-5 4 0 16,-3 9 0-16,-2-3 0 0,-5 8 0 0,-4 2 0 15,2 3 0-15,-5 1 0 0,2 2 0 16,-5 1 0-16,3 1 0 0,-4 6 0 0,0 0 0 15,0 0 0-15,0 0 0 0,0 0 0 0,-14 14-295 0,14-7-993 16,-2-2 89-16,0 7 82 16,-1-5 146-16,3 3 73 0,-3-2 139 0,6 0 33 15,-3 2 186-15</inkml:trace>
  <inkml:trace contextRef="#ctx0" brushRef="#br0" timeOffset="9927.908">25001 8467 629 0,'0'0'621'0,"0"0"-47"0,-6-2-79 15,6 2-3-15,-5-6-72 0,5 6-25 16,0 0-38-16,0 0-66 0,-6-1-31 0,6 1-55 16,0 0 30-16,-7-2-86 15,7 2 18-15,0 0 19 0,0 0-55 0,0 0 10 0,-4-5-14 16,4 5-19-16,0 0-4 16,-6-2 19-16,6 2 29 0,0 0-18 0,-3-6 49 0,3 6-1 15,0 0-40-15,0 0 18 0,-4-3 48 16,4 3-3-16,0 0-11 0,0 0 37 0,0 0-56 15,-4-4-160-15,4 4-15 0,0 0 0 16,0 0 0-16,0 0 0 0,0 0 0 0,0 0 0 16,0 0 0-16,-13 7 0 15,9 0 0-15,1 1 0 0,-4 1 0 0,0 6 0 0,1-2 0 16,-4 7 0-16,-1 0 0 16,-1 5 0-16,-4 2 0 0,0 1 0 0,-8 7 0 0,2 0 0 15,3-4 0-15,1-5 0 0,5-3 0 16,-1-5 0-16,4 0 0 0,0 0 0 15,2-4 0-15,-1-4 0 0,2 3 0 0,3-4 0 16,-2 0 0-16,1-2 0 0,-1-3 0 0,3 1 0 16,2-3 0-16,1-2 0 0,0 0 0 15,0 0 0-15,0 0 0 0,-1-17 0 0,3 4 0 16,1 1 0-16,0-2 0 0,5-3 0 16,-1-2 0-16,2 0 0 0,5-9 0 15,-3 3 0-15,5-1 0 0,2-1 0 0,9-6 0 0,0-2 0 16,1 3 0-16,3 2 0 15,-8 5 0-15,1 5 0 0,0 2 0 0,0 1 0 16,1 2 0-16,-4 1 0 0,-5 3 0 0,1 3 0 0,3 2 0 16,-6 2 0-16,0 0 0 15,2 3 0-15,-2 0 0 0,-3 1 0 0,6 2 0 0,-7 2 0 16,0-2 0-16,-2 4 0 0,1-2 0 16,-2 2 0-16,-1 1 0 0,-5-2 0 0,3 3 0 15,-4-1 0-15,-4 3 0 0,0 2 0 16,-2-3 0-16,-4 1 0 0,-4 3 0 15,0-2 0-15,-6 0 0 0,3 3 0 16,2-6 0-16,-1 0 0 0,2 1 0 0,4-5 0 0,0 2 0 16,-1 0 0-16,4-2 0 0,1 1 0 15,-1 0 0-15,3-1 0 0,1 2 0 16,2-1 0-16,1 3 0 0,1 3 0 0,6 0 0 0,-3 4 0 16,5 0 0-16,1 3 0 15,1 2 0-15,-1 2 0 0,3 3 0 0,-1-1 0 0,0-3 0 16,0 3 0-16,-2 0 0 0,-1-5 0 15,-2 2 0-15,1-4 0 0,1-2 0 0,-2 3 0 16,0-7 0-16,0 4 0 16,-3-6-678-16,2-1-625 0,-2 1 119 15,2-8 156-15,-2 3 97 0,-4-4 120 0,11 2 36 16,-11-2 94-16,13-7 44 0</inkml:trace>
  <inkml:trace contextRef="#ctx0" brushRef="#br0" timeOffset="10079.307">25534 8958 160 0,'7'3'845'16,"-7"-3"-19"-16,0 5-29 0,0-5-75 15,0 0-55-15,0 0-83 0,0 0-122 0,0 0-86 0,0 0-153 16,0 0-178-16,0 0-71 16,0 0-510-16,0 0-488 0,0 0 93 0,0 0 45 15,0 0 108-15,11-9 78 0,-11 9 75 16</inkml:trace>
  <inkml:trace contextRef="#ctx0" brushRef="#br0" timeOffset="10727">26002 8507 554 0,'0'0'797'0,"0"0"-8"0,0-6-29 16,0 6-83-16,0 0 1 0,0 0-82 0,0 0 11 16,0 0-4-16,0 0-82 0,0 0-11 15,-13 16-26-15,9-8-41 0,-6 4-271 0,3 3-172 16,0 4 0-16,-3 3 0 0,-4 2 0 0,1 4 0 0,-1-1 0 16,1 0 0-16,-1 0 0 15,4-1 0-15,0 3 0 0,-1-3 0 0,1-2 0 0,3-3 0 16,-3 2 0-16,2-4 0 15,-1 2 0-15,5-4 0 0,-2 0 0 0,-2-4 0 16,5 2 0-16,-4-5 0 0,4 3 0 16,0-5 0-16,1 1 0 0,-3-2 0 0,5-4 0 15,-3 2 0-15,3-5 0 0,0 0 0 16,0 0 0-16,0 0 0 0,0 0-27 0,0 0-903 0,0 0-206 16,-4-20 41-16,8 14 161 15,-1-1 52-15,0 0 89 0,0-3 63 0,1 0 56 16,-1-1 112-16</inkml:trace>
  <inkml:trace contextRef="#ctx0" brushRef="#br0" timeOffset="12343.9">26248 8550 476 0,'0'0'730'0,"0"0"-38"0,0 0-33 15,0 0-56-15,4-1-11 0,-4 1-41 0,0 0-26 0,4-7-37 16,-4 7 19-16,0-7-27 16,0 7 11-16,-4-8-40 0,4 8-19 0,-1-8-41 0,-2 5-268 15,0-3-123-15,-3 2 0 16,2-1 0-16,-2-1 0 0,-2 3 0 0,1-3 0 16,-1 2 0-16,-3-1 0 0,-1 3 0 15,1-2 0-15,-5 2 0 0,0 0 0 0,-2 2 0 16,2 0 0-16,-5 3 0 0,3 1 0 15,-2-1 0-15,1 3 0 0,-3-2 0 0,5 4 0 0,0 0 0 16,3 1 0-16,-3 4 0 16,4-3 0-16,2 5 0 0,1-4 0 0,0 3 0 15,6 3 0-15,-2-1 0 0,2 1 0 0,4-2 0 0,0-2 0 16,0 4 0-16,4 0 0 16,-1 2 0-16,4-1 0 0,3 0 0 15,0 2 0-15,1 1 0 0,2 4 0 0,4-2 0 16,-3 2 0-16,3-4 0 0,0 2 0 0,0 1 0 15,1-6 0-15,-5 0 0 0,0-1 0 16,1-1 0-16,-4-1 0 0,-3-4 0 0,1 3 0 16,-5 0 0-16,0-3 0 0,-3 3 0 15,-3-3 0-15,-1 6 0 0,-3-2 0 0,-3-3 0 16,-3 4 0-16,-1 1 0 0,-6-2 0 16,-1 0 0-16,-3-3 0 0,-4 2 0 0,-3-4 0 15,4-1 0-15,-1-2 0 0,2-2 0 0,-1-2 0 0,3-2 0 16,3-1 0-16,1-1 0 0,-1-5 0 15,3 2 0-15,2-3 0 0,1 0 0 0,-1 0 0 16,2 3 0-16,4-3 0 16,0 1 0-16,-1 3 0 0,4-4 0 0,-2 5 0 0,2-3 0 15,-1 3 0-15,2 1 0 16,6 1 0-16,-13 1 0 0,5 2 0 0,1 1-1132 0,1-2-37 16,-1 5 115-16,3-4 119 0,-3 2 161 15,1 0-79-15,2 0 135 0,4 0 18 16,0-5 112-16</inkml:trace>
  <inkml:trace contextRef="#ctx0" brushRef="#br0" timeOffset="13629.383">19210 7883 238 0,'0'0'581'0,"-3"-6"-4"0,3 6 15 0,0-3-15 15,0 3-22-15,0 0-12 0,3-7-48 0,-3 7-7 16,0 0 15-16,0-8-34 16,0 8 15-16,0 0-4 0,0 0-18 0,0 0-68 0,0 0-14 15,0 0-7-15,0 0-373 0,0 0 0 0,-7 22 0 0,0-8 0 16,4 3 0 0,-1 3 0-16,1 0 0 0,-3 4 0 0,6-1 0 0,-4-5 0 15,4 1 0-15,0 1 0 0,0-2 0 16,0 0 0-16,3-7 0 0,-2 3 0 0,2-5 0 15,3 0 0-15,-2-2 0 0,2-7 0 16,5 0 0-16,-11 0 0 0,24-11 0 0,-7-1 0 0,1 0 0 16,4-5 0-1,-1-3 0-15,-3 6 0 0,-1 0 0 0,0-3 0 16,-1 3 0-16,-5 3 0 0,0 3 0 0,-2-2 0 0,-1 3 0 16,-1-1 0-16,-1 3 0 15,-2 1 0-15,-1 3 0 0,-3 1 0 0,0 0-626 0,0 0-565 0,0 0 96 16,0 0 45-1,0 0 108-15,3 12 119 0,-3-12 94 0,0 8 55 0,3-3 11 16</inkml:trace>
  <inkml:trace contextRef="#ctx0" brushRef="#br0" timeOffset="14212.19">19815 7912 189 0,'0'0'682'16,"0"0"-57"-16,0 0 16 0,0 0-42 15,4 9 8-15,-8 1-56 0,0 1-34 0,1-1 16 16,-3 5-53-16,-1 1 15 0,-4 4-55 16,4 3-53-16,-3 2-26 0,-4 2-37 0,1-2-22 0,3 0-12 15,-4 3-122-15,4-8-168 16,0 0 0-16,-4-1 0 0,7-7 0 0,0 3 0 15,0-4 0-15,0 1 0 0,1-6 0 0,2 0 0 0,-2-1 0 16,2-4 0-16,4-1 0 16,0 0 0-16,-10-12 0 0,10 3 0 0,0-3 0 0,6-5 0 15,-1 1 0-15,4-1 0 16,1-5 0-16,1 2 0 0,2 2 0 0,-3-3 0 16,4 2 0-16,-3 1 0 0,3 3 0 15,2 0 0-15,-2 5 0 0,-4 1 0 0,3 1 0 16,2 3 0-16,-5 2 0 0,4 3 0 15,-1 2 0-15,0-1 0 0,-1 4 0 0,1 1 0 0,-2-2 0 16,-1 3 0-16,-1 0 0 16,-5-3 0-16,3 4 0 0,-3 1 0 0,-4-2 0 15,-1 1 0-15,-6 0 0 0,1 1 0 0,2 0 0 0,-2-1 0 16,-1-1 0-16,-1 0 0 16,2 2 0-16,-1-1 0 0,4-5 0 0,-1 2 0 0,-2 3 0 15,2-4 0-15,4 3 0 16,-4 1 0-16,4-1 0 0,0 2 0 0,3 1 0 15,2 3 0-15,-2-4 0 0,4 7 0 16,-1-4 0-16,4 2 0 0,-2 1 0 0,5-3 0 16,-3 2 0-16,1-3 0 0,-4 2 0 15,3-3 0-15,0-2 0 0,-3 0 0 0,0 0 0 16,2-5-56-16,-4 2-1262 0,2-5 186 16,-7 0 48-16,10-5 105 0,-1-1 112 15,-1 0 92-15,-1-7 113 0,3 3 40 0,4-8-30 0</inkml:trace>
  <inkml:trace contextRef="#ctx0" brushRef="#br0" timeOffset="14436.053">20368 8012 96 0,'0'0'894'0,"0"0"-4"0,0 0 11 0,0 0 3 16,1 15-25-16,-1-7-71 0,-1 2-19 15,-2 1-63-15,0 0-41 0,-4 5-66 0,4 0-619 0,-4 2 0 16,-3 1 0-16,3 2 0 0,-3-3 0 15,-1-1 0-15,1 2 0 0,0-3 0 16,-1-1 0-16,1-1 0 0,4-3 0 16,-4-1 0-16,5-2 0 0,-1-1 0 0,3-6 0 0,3-1-846 15,0 0-423-15,-14-8 96 0,11-1 138 0,-1-2 97 16,0-4 156-16,-2-4 30 16,3-4 37-16,3 0 149 0</inkml:trace>
  <inkml:trace contextRef="#ctx0" brushRef="#br0" timeOffset="14658.895">20270 7953 346 0,'0'0'700'0,"14"8"67"16,-4-2-26-16,0 2-27 0,4 3-43 0,2 3-9 0,2 2 16 16,3 3-56-16,-1 4-27 0,1 1-36 15,-2 0-38-15,6 12-7 0,-8-9-413 16,-4-1-101-16,-5-1 0 0,-2 0 0 16,-9-3 0-16,-4 3 0 0,-3 0 0 0,-8 0 0 0,-2-1 0 15,-14 2 0-15,-3-1 0 0,2-10 0 0,-2-5 0 16,2-1 0-16,-5-2 0 0,1 0 0 15,-2-7 0-15,-2-4-533 0,1-1-714 0,-6-9 67 16,0-2 122-16,4-4 109 16,-1-1 85-16,5-5 119 0,5 3 68 0,-5-2 21 0</inkml:trace>
  <inkml:trace contextRef="#ctx0" brushRef="#br1" timeOffset="20013.164">24140 4391 361 0,'0'0'629'0,"0"0"4"0,0 0-37 0,0 0-45 16,6 2-12-16,-6-2-36 0,0 0-41 16,0 0-53-16,0 0 12 0,0 0-56 15,0 0-56-15,0 0 30 0,0 0-30 16,0 0-23-16,0 0-10 0,0 0-60 0,10-8 26 16,-10 3-34-16,3 0 38 0,-1-2-71 0,-2 0-59 0,3-2-116 15,-6 0 0-15,3 0 0 16,-2-3 0-16,-1 2 0 0,0 0 0 15,-1 0 0-15,-5-1 0 0,2 1 0 0,-1 2 0 16,-2 4 0-16,0-3 0 0,-1 1 0 0,-1 2 0 16,2 3 0-16,-1-2 0 15,1 7 0-15,0-4 0 0,-4 4 0 0,7 2 0 0,-3 4 0 0,-1 3 0 16,5-2 0-16,2 3 0 16,-2-1 0-16,5 3 0 0,1-2 0 0,1 2 0 15,2 0 0-15,0-4 0 0,4 3 0 16,1-4 0-16,1 1 0 0,1-3 0 0,0-2 0 15,1-5 0-15,2 1 0 0,2-4 0 16,-2-2 0-16,4-4 0 0,0-2 0 0,-3 0 0 16,-1 1 0-16,0-5 0 0,-2 4 0 15,-4 2 0-15,-2-1 0 0,-3 3 0 0,-2-1 0 16,0 1 0-16,0 5 0 0,-2-6 0 0,2 6 0 16,-11 0 0-16,11 0 0 0,-15 5 0 15,9 0 0-15,-1 2 0 0,3 1 0 0,-2-3 0 0,2 2 0 16,1-1 0-16,3 1 0 15,0-2 0-15,0 1 0 0,3-1 0 0,-3-5 0 16,10 1 0-16,-10-1 0 0,17-8 0 16,-2-5 0-16,8-3 0 0,8-14 0 0,4-7 0 15,9-9 0-15,7-12 0 0,-1-6 0 0,2-6 0 0,3-9 0 16,13-25 0-16,-3 0 0 16,7 1 0-16,-6-1 0 0,2 4 0 0,-3 4 0 15,-9 20 0-15,-7 3 0 0,3 3 0 16,-1 6 0-16,-7 3 0 0,-6 5 0 0,3 4 0 0,-13 10 0 15,2 1 0 1,-6 1 0-16,3 3 0 0,-3 0 0 0,0 1 0 0,-3 0 0 16,-4 7 0-16,-3 3 0 0,-1 0 0 15,0 2 0-15,-2 2 0 0,-4-1 0 0,3 3 0 16,-2-1 0-16,-2 4 0 0,1 2 0 0,-4 0 0 0,1 5 0 16,-1-1 0-1,0 2 0-15,3 1 0 0,-5 3 0 0,-1-1 0 0,0 6 0 0,0 0 0 16,0 0 0-16,0 0-648 15,0 0-518-15,0 0 64 0,-23 18 82 0,16-10 138 16,-1 3 44-16,-2 0 105 0,1 0 40 16,-3 1 105-16</inkml:trace>
  <inkml:trace contextRef="#ctx0" brushRef="#br1" timeOffset="20994.002">24638 1352 63 0,'1'-4'659'0,"2"2"-60"0,-3 2-29 0,0 0 44 16,0 0-55-16,-13 16-38 0,2-4-33 15,-6 10-19-15,-7 12-30 0,-4 7-67 0,-5 4-48 16,-5 11-37-16,-3 4 26 0,3 3 14 0,0 1-55 16,-5 2-78-16,1-2-8 0,4 0 0 15,-2-4 4-15,3-4-45 0,9-15-14 0,1-3 40 0,6-8-67 16,7-7-96-1,0-4-8-15,6-6 0 0,0 0 0 0,0-3 0 0,2-4 0 16,2-4 0-16,4-2 0 0,0 0 0 16,4-20-90-16,2-1-103 0,5-7-49 0,6-16-27 15,7-5-10-15,3-12 22 0,4-5 112 16,8-3 26-16,-3 2 0 0,5 1 11 0,0 0 0 0,0 4 45 16,4 3-23-16,-1 3 30 15,1 2 15-15,-1 4 64 0,-7 12 29 0,-3 3 30 16,-3 5 26-16,-3 9 7 0,-6 5-37 15,-6 2 19-15,0 5 56 0,-2 3 29 0,-4 4 60 16,0 0-56-16,1 6 15 0,-1 3-18 0,-3 6 10 16,3 7 8-16,-2 9-122 0,-2 7-79 15,1 15 0-15,-4 8 0 0,-3 1 0 16,-3 3 0-16,0 1 0 0,-1-3 0 0,-3 4 0 16,-3-5 0-16,0-4 0 0,0-5 0 0,2-3 0 15,1-12 0-15,-2-8 0 0,2-4-142 16,3-7-699-16,-6-2-336 0,0-5 75 0,0-5 134 15,-1-3 100-15,-5-6 64 0,1-3 41 0,-5-5 119 16,-1-4 48-16</inkml:trace>
  <inkml:trace contextRef="#ctx0" brushRef="#br1" timeOffset="21117.366">24472 1885 275 0,'9'1'767'0,"-9"-1"-112"0,17 12-85 16,-3-5-75-16,0 1-52 0,6 1-82 15,-2-3-81-15,2 2-213 0,7 0-138 16,1-2-15-16,2-3-141 0,4-3-264 15,4-2-314-15,3-5 83 0,10-6 115 0,4-8 60 0</inkml:trace>
  <inkml:trace contextRef="#ctx0" brushRef="#br1" timeOffset="21428.25">25213 1781 517 0,'-24'39'622'0,"0"3"-53"0,3 1-36 0,1 2-49 0,3-6-45 15,7-5-52-15,6-7-70 16,4-5-34-16,1-6-86 0,5-2-89 0,4-3-4 0,4-5-11 16,6-6-74-16,4-9-90 15,18-10-63-15,5-8-18 0,11-14-16 0,1-6 86 0,-1-10-171 16,-3-6-86-16,-5-4 38 0,-12 0 88 16,-3 1-6-16,-5 5 55 0,-13 11 123 15,-2 6-30-15,-6 9 142 0,-5 7 126 0,-4 7 53 0,0 6 18 16,-1 2-30-16,-5 5 4 15,0 3-15-15,-2 2-15 0,8 3-37 0,-17 8 4 0,10-1 11 16,-6 3-112-16,6 4 0 16,-3-1-44-16,2 0-34 0,2 4-78 0,2-2-161 15,4-1-88-15,2 2-53 0,0 0 4 16,4-2-421-16,2-2 108 0,-1-3-10 0,-1 0 92 0,4-3 97 16</inkml:trace>
  <inkml:trace contextRef="#ctx0" brushRef="#br1" timeOffset="22005.583">25740 1350 297 0,'-21'7'738'16,"0"0"-16"-16,4 3-63 15,-3 3-30-15,3 1-7 0,-7 4-112 0,0 2-41 16,-4 13-41-16,-6 5-3 0,3-1-38 16,1 2-71-16,-1 1-36 0,5-3-68 0,0 2-74 0,6-2-71 15,3-6-45-15,7-7-115 16,6-6-119-16,4 0-187 0,1-4-148 0,2-3-101 0,4-3-376 15,2-1 127-15,4-4 29 0,-1-1 116 16,5-5 82-16,0-3 37 0</inkml:trace>
  <inkml:trace contextRef="#ctx0" brushRef="#br1" timeOffset="22580.883">26256 1400 565 0,'-5'26'592'0,"-4"1"-22"15,2 1-71-15,-3 4-19 0,-7 11-14 16,-1 1-72-16,1 1-29 0,-3-2 45 0,3-1-105 16,0-2-22-16,4-9-52 15,1-5-8-15,3-5 19 0,2 0-67 0,0-7-15 0,-3-2-14 16,6-2-61-16,-2-3-48 0,-1-3-11 15,3-3-7-15,4-1 29 0,0 0-14 16,-17-16-27-16,11 1-3 0,2-4 11 0,1-7 7 16,3-3 4-16,0-5 0 0,7 0 42 0,2-1-42 15,6-8-41-15,1 3-11 0,1 9 29 16,-3 5 20-16,4 2-34 0,-2 2 11 0,5 2 22 16,-3 4-22-16,-2 4-11 0,2 0 22 0,1 5 4 15,-4 1 18-15,4 1-7 16,-1 1-11-16,-1 2 30 0,5 5-23 0,-3 0 56 0,-3 2-37 15,2 1-7-15,-4 1 37 0,0 1-60 0,-4 2 15 16,-1 0 4-16,-4-1 25 0,-2 1-28 16,-3 1-5-16,0 0-3 0,-3-1 14 0,-5 1 1 0,2-2-46 15,-4 0 1-15,3-3-19 16,-4 1 34-16,1-2-30 0,4 1 0 16,-2-4-26-16,4 2-15 0,-2 0-34 0,0-2-55 15,-1 1-12-15,7-3 8 0,-3 3 11 0,3-3 34 16,-1 7 18-16,2-1 26 0,2-1 16 15,0 3 17-15,4 5 1 0,3-1 18 0,0 2 19 16,4 4 15-16,3 3-37 0,-3 1 15 0,3-1-1 16,0 1 16-16,0-1-38 0,-3-2-4 15,0-2-3-15,2 0-37 0,-2-3-42 0,-2-2-133 0,-1 0 22 16,1-3-254-16,-2-3-18 16,-1-3-376-16,-1-2 75 0,2-2 85 0,-10 1 71 0,13-10 82 15</inkml:trace>
  <inkml:trace contextRef="#ctx0" brushRef="#br1" timeOffset="22802.536">26970 1523 554 0,'3'14'682'15,"-3"5"-42"-15,-3 2-15 0,3 4-21 0,-8 7-76 0,2 0-32 16,-1 2-46-16,-6 11-44 0,2-10-38 15,-5 7-62-15,2-9 14 0,2-6-52 0,-4 0-52 16,0-5-86-16,4-3-89 16,-1-3-223-16,3-4-351 0,-4-3-122 0,7-7-354 15,-2-4 41-15,-2-4 127 0,-2-5 126 16,3-8 108-16,-3-6 30 0,-8-18 37 0</inkml:trace>
  <inkml:trace contextRef="#ctx0" brushRef="#br1" timeOffset="22985.201">26608 1426 878 0,'0'-7'834'0,"0"0"-112"0,6 2-36 0,-2 3-35 16,3-1 8-16,-7 3-59 0,17-1-27 16,-7 1-7-16,7 0-45 0,1 0-33 0,5 0-97 0,4 0-38 15,4 1-84-15,0-1-269 0,6 1 0 0,-2 1 0 16,0-2 0-16,-2 2 0 0,5 3-183 16,-1-1-457-16,1 1-165 0,3 0-293 0,-4 0 71 15,-2 2 85-15,-1 2 152 16,-5-1 31-16,-6-1 44 0,1 3 101 0,-4 3-1 0</inkml:trace>
  <inkml:trace contextRef="#ctx0" brushRef="#br1" timeOffset="23301.654">27285 2027 424 0,'-1'8'622'0,"-2"-5"7"0,3 0-56 15,0-3-29-15,0 0-90 0,0 0-15 16,10-20-33-16,0 5-74 0,6-8 10 0,7-12-51 15,7-4-68-15,11-20-52 0,0 0-33 16,7-1 33-16,3 1-37 0,-6 3-29 16,0 3-1-16,-1 4-30 0,-7 13 27 0,-3 3-38 0,-3 4 15 15,3 1 8-15,-7 10-19 0,-6 3 7 16,-4 5 8-16,0 2-11 0,-7 2 41 0,6 1-27 16,-8 3 16-16,2 4 18 0,1 3 4 15,-4 2 7-15,-1 2 19 0,-2 6-26 0,-1 3 7 0,-3 7-14 16,0 2-19-16,-5 8-4 15,-10 11-78-15,-2-2-15 0,3 0 0 0,-6 0 0 16,-2-3-60-16,-4-1-294 0,-1-2-160 16,-1-4-63-16,-6-1-502 0,4-7 29 0,-9-1 52 15,8-9 112-15,-3-4 59 0,3-3 109 16,4-8 77-16</inkml:trace>
  <inkml:trace contextRef="#ctx0" brushRef="#br1" timeOffset="23420.719">27490 1702 569 0,'16'0'611'0,"-1"3"-42"15,1 1-47-15,-1-1-27 16,6 1-63-16,-2 0-79 0,7 2-47 0,-3 0-146 0,3 1-127 16,8 2-204-16,1 2-4 0,-1-4-264 15,4 2-392-15,4-2 31 0,-2-1 122 16,14 4 38-16</inkml:trace>
  <inkml:trace contextRef="#ctx0" brushRef="#br1" timeOffset="24466.246">29240 1428 443 0,'0'0'629'0,"0"0"-7"16,0 0-45-16,4 18-26 0,-8-4-67 0,0 1-23 0,-3 6 23 16,-3 5-96-16,-1 3-50 15,-2 1-10-15,-7 14-49 0,0-2 1 0,2 0-31 16,-1-1-33-16,-2-4-22 0,3 2-31 0,2-6 9 15,5-7-42-15,1-2 34 0,0-3-41 16,2-1 22-16,-2-3-74 0,3-1 29 0,1-3-25 16,0 0 6-16,-2-3 27 0,6-2-18 0,-3 1 7 15,2-3 40-15,0 0-125 0,2-2-12 0,-2 0 0 16,3-4 0-16,-7 4 0 0,7-4 0 16,-4 3 0-16,4-3 0 0,0 0 0 0,-3 4 0 15,3-4 0-15,0 0 0 16,0 0 0-16,-7 3 0 0,7-3 0 0,0 0 0 0,0 0 0 15,0 0 0-15,0 0 0 16,0 0 0-16,-7 2 0 0,7-2 0 0,0 0 0 0,0 0 0 16,0 0 0-16,0 0 0 0,0 0 0 15,-13-5 0-15,13 5 0 0,-1-5 0 16,-2-1 0-16,3 1 0 0,0-1 0 0,0-3 0 16,0-2 0-16,3-2 0 0,-2-4 0 15,6-5 0-15,-1-1 0 0,-2-7 0 16,9-15 0-16,1-2 0 0,-1-3 0 0,2-1 0 15,-2-3 0-15,5-2 0 0,2-9 0 0,2 11 0 0,-3 3 0 16,1 5 0-16,1 5 0 16,-3 3 0-16,-2 10 0 0,-2 4 0 0,-4 5 0 0,0 3 0 0,1 2 0 15,-4 3 0 1,3 1 0-16,-4 1 0 0,2 3 0 0,0 1 0 0,-6 2 0 16,6 2 0-16,-8 1 0 0,12 5 0 15,-5 1 0-15,0 7 0 0,-1 4 0 0,1 5 0 16,1 10 0-16,2 14 0 0,0 7 0 15,3 4 0-15,-3 4 0 0,-3 2 0 16,4-1 0-16,-1 14 0 0,5-2 0 0,-2-14 0 0,0-3 0 16,1-2 0-16,-1-5 0 0,4-2 0 15,-3-5 0-15,-3-10 0 0,-1-6 0 0,-2-4 0 16,-3-6 0-16,2-4-127 16,-6-2-1117-16,-1-2 105 0,-1-9 89 0,1 0 101 0,0 0 81 15,-23-14 83-15,8-1 92 16,-8-6 83-16,-6-10 51 0</inkml:trace>
  <inkml:trace contextRef="#ctx0" brushRef="#br1" timeOffset="24618.614">29155 1927 223 0,'0'0'674'0,"0"0"-45"15,20-2-37-15,-6 2-11 0,4-2-23 16,5 1-55-16,4-2-45 0,7-2-41 16,4 0-52-16,18-6-19 0,4 0-93 0,3-3-126 0,-3 0-138 15,5-1-217-15,-2-2-274 0,-3 0-451 0,-2-4 55 16,0 2 94-16,-9-3 60 15,1-1 155-15,-8 0-29 0</inkml:trace>
  <inkml:trace contextRef="#ctx0" brushRef="#br1" timeOffset="25202.32">30190 1391 498 0,'0'0'715'0,"0"0"-7"16,-10 21-1-16,5-8-81 0,-3 3-16 15,0 5-48-15,1 5-70 0,-3 6-31 0,-4 11-32 16,-2 4-27-16,2-1-52 0,-3 1-49 0,0 1-10 0,3-1-46 16,-3-4-40-1,4-1-4-15,1-8-18 0,2-5-46 0,1-5-69 0,2-3-68 0,0-3 0 16,3-5 0-16,-2 1 0 16,4-5 0-16,-3-6 0 0,2-1 0 0,3-2 0 15,0 0 0-15,-8-22 0 0,8 4 0 16,-3-9 0-16,3-8 0 0,7-21 0 0,0-4 0 0,3-1 0 15,8-9 0 1,4 5 0-16,3 2 0 0,2 15 0 0,1 3 0 0,3 4 0 16,1 5 0-16,2 6 0 0,0 4 0 15,-5 6 0-15,-1 6 0 0,-4 4 0 0,3 4 0 16,0 1 0-16,-6 5 0 0,6 0 0 16,0 4 0-16,-9 2 0 0,5 2 0 0,-2 3 0 15,-5 0 0-15,-5 5 0 0,-4 3 0 16,-1 1 0-16,-6 0 0 0,-3 0 0 0,-3 3 0 15,-1 0 0-15,0-1 0 0,-3-1 0 0,0-1 0 16,3-5 0-16,-4-2 0 0,5 0 0 16,2-3 0-16,1 0 0 0,3-2 0 0,0-1 0 15,7 1 0-15,4 0 0 0,2 1 0 0,8 2 0 16,9 3 0-16,1 2 0 0,10 4 0 16,1 1 0-16,-10-3 0 0,-7-3 0 15,-1 3 0-15,-8-3 0 0,-2 1 0 0,-5-1 0 0,-7 0 0 16,-3 2 0-16,-5-1 0 0,-8 2 0 0,-9 2 0 15,-5-1 0-15,-10 1 0 16,-7-2 0-16,5-10 0 0,2 0 0 0,3-7 0 16,-8-4 0-16,2-3 0 0,-9-8 0 15,6-6 0-15,5-7-1211 0,15 2 16 0,6 4 123 0,12-2 115 16,2 0 119-16,6 0 116 16,3-1 4-16,12-2 77 0,-3-2 105 0</inkml:trace>
  <inkml:trace contextRef="#ctx0" brushRef="#br1" timeOffset="25424.407">31288 1366 711 0,'3'10'781'0,"2"2"57"0,-5 2-15 0,-5 6-22 16,0 4-57-16,-8 5-48 15,-6 12-59-15,-3 0-15 0,-5 2-45 0,-3 2-78 0,-2-3-37 16,-11 8-462-16,9-10 0 0,0-4 0 15,0-1 0-15,2-2 0 0,9-9 0 16,2-6 0-16,8-3 0 0,-2-1 0 16,2-7 0-16,2-4-749 0,4-2-480 0,-2-2 116 0,-1-5 104 15,2-6 168-15,3-5 37 0,-3-7 66 0,3-8 12 16,-4-4 127-16</inkml:trace>
  <inkml:trace contextRef="#ctx0" brushRef="#br1" timeOffset="25718.924">31301 1123 238 0,'31'16'774'0,"2"0"1"15,6 6-61-15,2 2 9 0,3 6-83 16,-3 2 15-16,-3 5-44 0,1 1-45 16,-5 2 45-16,-8 3-127 0,-2-2 48 0,-4 2-48 15,-10-7-100-15,-6-4-384 0,-4-3 0 0,-5 3 0 0,-7-2 0 0,-15 8 0 16,-2-2 0-1,-14-3 0-15,-2-4 0 0,-9-7 0 0,-1 2 0 0,-7-10 0 16,1-1 0-16,-4-5 0 0,0-6 0 16,6-4 0-16,1-4 0 0,4-6 0 0,6-1 0 15,14-1 0-15,7 1 0 0,6 2 0 16,8 2 0-16,3 1 0 0,2 0-395 0,5 2-901 16,6 1 209-16,4 0 71 0,2 3 100 15,3-1 85-15,5 3 79 0,9 1 90 0,3 1 21 16,11 1 153-16</inkml:trace>
  <inkml:trace contextRef="#ctx0" brushRef="#br1" timeOffset="26003.014">31937 2106 551 0,'-24'4'856'0,"9"3"-201"0,-1-3 12 15,3 0-27-15,6-1-89 0,-1 0-19 16,-1-1-66-16,5 1-94 0,-5-2-3 0,9-1-105 15,0 0-37-15,-8 1-3 0,8-1-35 16,0 0 27-16,0 0 4 0,0 0-15 0,0 0 7 16,30-3 15-16,-30 3 23 15,10-2 48-15,-10 2-298 0,0 0 0 0,5-2 0 16,-5 2 0-16,0 0 0 0,0 0 0 0,0 0 0 16,0 0 0-16,0 0 0 0,-21-6 0 15,21 6 0-15,-7-4 0 0,7 4 0 0,-9-2 0 0,9 2 0 0,-8-5 0 16,5 3-1065-16,-1-1-101 15,-2-1 131-15,4 0 23 0,2 4 155 0,-13-3 120 16,4 3-15-16,-1-3 119 0,-1-1-15 16</inkml:trace>
  <inkml:trace contextRef="#ctx0" brushRef="#br1" timeOffset="27852.724">24830 5397 539 0,'-10'-1'630'0,"0"1"-64"0,10 0-1 0,-18-1 20 0,8 1-41 16,-4 0-38-16,6 0 8 16,-3 1-90-16,-1-2-37 0,-1 2-55 0,-1-1 3 15,1 4 0-15,-1-4 15 0,2 0-37 0,-3 2-68 16,4 0 16-16,-5 3-38 0,5-4-3 16,-3 1-4-16,0 3-115 0,1-2-101 0,0 2 0 0,-1-2 0 15,3 3 0-15,-2-2 0 16,2 1 0-16,-6 2 0 0,4 2 0 0,0-1 0 0,1 1 0 15,-1 1 0-15,-1 0 0 16,1 3 0-16,-2-2 0 0,-1 3 0 0,-1-2 0 16,0 1 0-16,3 3 0 0,0-3 0 15,-3 2 0-15,1 2 0 0,1-1 0 0,2-2 0 0,-1 3 0 16,1 1 0-16,2-3 0 16,-2 1 0-16,6-4 0 0,-3 2 0 0,2 3 0 0,2-6 0 15,4 3 0-15,-3 1 0 0,2-4 0 16,0 2 0-16,3-2 0 0,0 0 0 15,0 3 0-15,3-5 0 0,0 5 0 0,0-4 0 0,1 5 0 16,2-4 0-16,2 5 0 16,2-4 0-16,0 2 0 0,1 1 0 0,2 1 0 0,1 0 0 15,1-2 0-15,1 0 0 16,0 1 0-16,2-2 0 0,-2 0 0 0,2 2 0 16,-1-6 0-16,3 3 0 0,1 1 0 15,-4-4 0-15,7 0 0 0,-3 1 0 0,-1-2 0 0,4-1 0 16,0 1 0-16,0-1 0 15,-1-4 0-15,2 3 0 0,2-3 0 0,-6 2 0 16,6-5 0-16,-4 0 0 0,2 0 0 16,5 0 0-16,-2-1 0 0,2-3 0 0,-2 1 0 15,3-3 0-15,-1 4 0 0,-2-5 0 0,3 3 0 16,-4-2 0-16,0 1 0 16,-3 2 0-16,0-3 0 0,5 2 0 0,-7-3 0 15,3 1 0-15,-5-1 0 0,4 3 0 0,0-4 0 16,0 0 0-16,-4-1 0 0,4 1 0 15,-3-1 0-15,-2-1 0 0,-1 0 0 0,0 1 0 16,-2 1 0-16,2-2 0 0,0 2 0 0,-2-3 0 16,0 3 0-16,-1-1 0 0,1-3 0 15,-1 1 0-15,-2 1 0 0,4-5 0 0,-4 1 0 16,1-1 0-16,-3-4 0 0,-2 3 0 0,-1-5 0 16,-1 3 0-16,-1-6 0 0,-2 2 0 15,-1 4 0-15,-3-4 0 0,3 1 0 0,-6-4 0 0,0 0 0 16,-4 0 0-1,0-4 0-15,-4 2 0 0,-2 2 0 0,-4 1 0 0,-3 0 0 16,-4 3 0-16,-10-8 0 0,-1 7 0 16,-6-1 0-16,4 8 0 0,3 4 0 0,-18 1 0 15,-2 3 0-15,2 2 0 0,4 5 0 16,-20 1 0-16,6 5 0 0,1 5 0 16,3 1 0-16,3-1-365 0,7 3-916 0,11-4 86 0,6 0 108 15,7-2 133-15,-4 6 79 0,5-4 190 16,2 6-18-16,-2 2 122 0</inkml:trace>
  <inkml:trace contextRef="#ctx0" brushRef="#br1" timeOffset="29589.079">24252 6471 305 0,'-3'-4'677'0,"3"4"-47"0,-4-5 3 0,4 5-67 0,-3-3-12 16,3 3-40-16,-10-7-11 0,7 5-34 0,3 2-63 15,-8-1-49-15,8 1 0 16,-13-3-44-16,13 3 11 0,-13 0-74 0,5 3-27 16,8-3 15-16,-17 0-18 0,6 1-38 15,-2-1-3-15,3 0 0 0,-4 4-67 0,1 1-112 16,-3-4 0-16,-2 5 0 0,0-2 0 0,-1 2 0 15,1 2 0-15,-6 0 0 0,3 0 0 16,1 1 0-16,-4 0 0 0,3 2 0 16,1 1 0-16,-1-3 0 0,0 3 0 0,2 1 0 15,-2-3 0-15,7 4 0 0,-3-3 0 16,4 4 0-16,-2-2 0 0,4 1 0 0,-1 1 0 16,2 1 0-16,0 0 0 0,-1-3 0 15,7 4 0-15,-2 0 0 0,2-1 0 0,1 1 0 16,0 3 0-16,0-2 0 0,3 0 0 0,0 1 0 15,0 2 0-15,0 0 0 0,0 0 0 16,3 3 0-16,-3 1 0 0,3-1 0 0,0-2 0 16,-2 2 0-16,2 5 0 0,3-8 0 0,2 4 0 15,-2-1 0-15,1 0 0 0,0-4 0 16,4 1 0-16,-1-3 0 0,3 0 0 16,4 3 0-16,-3-4 0 0,3-1 0 0,-3-4 0 0,3 3 0 15,0 1 0-15,5-4 0 0,-3 1 0 0,-2 0 0 16,4 1 0-16,0 0 0 15,-2-4 0-15,-1 6 0 0,3-5 0 0,-2 4 0 0,2-1 0 16,-1-4 0-16,1 1 0 16,-3 2 0-16,2-4 0 0,3 0 0 0,-2-2 0 0,-1-3 0 15,1 1 0-15,-3-3 0 0,5-1 0 16,1-1 0-16,0-1 0 0,4-1 0 0,4-2 0 16,-6 2 0-16,5 0 0 15,-4-3 0-15,1 2 0 0,2-2 0 0,-3 1 0 0,0 0 0 16,1 1 0-16,-1-2 0 0,1 1 0 0,-1-2 0 15,1 2 0-15,-1-2 0 0,0-2 0 16,-3 1 0-16,8-4 0 0,-6 1 0 0,1-4 0 16,0 3 0-16,-2-4 0 15,-1 1 0-15,-7 3 0 0,3-6 0 0,0 1 0 0,-2 0 0 16,-1 1 0-16,-4 0 0 0,-2 2 0 16,3-4 0-16,-4 1 0 0,0 0 0 0,1-2 0 15,-2-2 0-15,-2 7 0 0,1-4 0 16,-2-4 0-16,1 4 0 0,-1-2 0 15,-2 2 0-15,-1-5 0 0,1 2 0 0,-1-1 0 0,-3 2 0 16,-1 0 0-16,-5-5 0 0,0 2 0 16,2 2 0-16,-6-3 0 0,-1 0 0 0,-2 4 0 15,0 1 0-15,-5-4 0 16,1 2 0-16,-3-2 0 0,2 4 0 0,-2-2 0 0,-2-3 0 16,-1 5 0-16,1-3 0 15,-3 2 0-15,1 1 0 0,-3-2 0 0,3 1 0 0,-4 2 0 16,4-1 0-16,-7 1 0 0,5 3 0 15,-5 3 0-15,-4-2 0 0,1 1 0 16,-1 5 0-16,-2 0 0 0,-3 4 0 0,1-3 0 16,-1 4 0-16,-1 2 0 0,7-2 0 0,-1 2 0 15,-3 2 0-15,1 0 0 0,0 5 0 16,6-7 0-16,0 4 0 0,4 3-1240 16,4-2 71-16,1 2 160 0,2-2 74 0,5 3 38 15,-1-3 55-15,3 4 139 0,-1-1 25 16,7 0 94-16</inkml:trace>
  <inkml:trace contextRef="#ctx0" brushRef="#br1" timeOffset="31221.246">24995 10923 562 0,'3'-6'581'0,"-3"6"-19"0,0 0-34 0,0 0-47 16,0-6-5-16,0 6-48 0,0 0-33 16,-11-3 22-16,11 3-52 0,0 0-4 0,-23 8-26 15,9-6-33-15,0 6 14 0,-6 1-25 16,-1-1-46-16,1 6-14 0,-1-3 0 0,-6 4 7 15,5 3-63-15,-4 0-22 16,-9 12-30-16,4-3 18 0,-3 4-25 0,4 1-34 0,2 1-26 16,2 1-56-16,1 1 0 0,5-4 0 15,8-4 0-15,-4 0 0 0,3 15 0 16,2-3 0-16,4-4 0 0,-2 13 0 0,5-8 0 0,1-3 0 0,0 1 0 16,6-1 0-1,-3 3 0-15,6 11 0 0,-2-1 0 0,5-1 0 0,-5-9 0 16,4-5 0-16,5 7 0 0,1-8 0 15,-4-2 0-15,6-5 0 0,-1 2 0 0,9 5 0 16,3 0 0-16,-7-7 0 16,8 0 0-16,-4 1 0 0,0-7 0 0,-4-2 0 0,4 2 0 15,-3-2 0-15,-1 1 0 16,4 1 0-16,-3-3 0 0,0-2 0 0,-5-1 0 0,2-1 0 16,3-2 0-16,-5-3 0 0,1-2 0 15,3 1 0-15,-2-6 0 0,1 2 0 16,2-4 0-16,2-1 0 0,-1-3 0 0,5 2 0 15,1-3 0-15,-4-3 0 0,6 3 0 0,-5-1 0 16,2-1 0-16,-4-1 0 0,1-1 0 16,1-1 0-16,-2-1 0 0,2-4 0 0,1 0 0 15,-2-4 0-15,1-1 0 0,5-7 0 0,1-6 0 16,-3 1 0-16,2-3 0 16,-5-4 0-16,2 1 0 0,-4-1 0 0,-2-3 0 0,-3-2 0 15,-2 1 0-15,-2-4 0 0,-1 0 0 16,-6 2 0-16,0 3 0 0,-3 8 0 0,-8-1 0 15,3-2 0-15,-11-8 0 0,-2 3 0 16,-10 1 0-16,0 2 0 0,-7 2 0 0,-9 5 0 16,-2 1 0-16,-6 6 0 0,-6 0 0 0,-5 6 0 0,-2 3 0 15,-7 6 0-15,-4 4 0 16,0 7-12-16,0 3-680 0,1 2-570 0,5 6 107 16,8 0 98-16,4 4 137 0,16-3 90 15,3-3 56-15,5 5 137 0,6-3 27 0</inkml:trace>
  <inkml:trace contextRef="#ctx0" brushRef="#br1" timeOffset="33555.85">25283 5576 96 0,'0'0'320'0,"2"-5"75"0,-2 5-90 0,0 0-3 16,0 0-4-16,0 0-67 15,3-4 18-15,-3 4-59 0,0 0 4 0,0 0-34 0,0 0-22 16,3-4 55-16,-3 4-77 16,0 0 6-16,0 0 9 0,0 0-20 0,0 0-10 15,7-4-12-15,-7 4-7 0,4-5 0 16,3 3 22-16,-4-3-18 0,4 0-8 0,3-2 23 16,4-3-23-16,2-5 0 0,8-4-11 15,10-11 11-15,8-4-11 0,12-9-7 0,4-5-19 16,4-3 37-16,3-2-15 0,7-4-18 15,0-1-26-15,4 0 3 0,22-15 19 0,-2 4-30 16,0-3 23-16,3 2-5 0,-1-3-3 0,2 5 8 0,-4-5-23 16,-1-2-22-16,1 5 41 15,-3-3-19-15,2 1 11 0,-2 1-18 0,-14 13 44 0,16-15-36 16,-17 17-9-16,1 2 31 16,-7-3-27-16,4 5 23 0,-5 3-34 0,-6 4 8 15,-2 3 0-15,-17 12 3 0,-8-1 27 16,0 6-38-16,-14 7 11 0,-4 3 1 0,-6 4-1 0,-4-1-3 15,-4 4-41-15,-1 3-15 16,1-2-27-16,-6 1-14 0,4 3-89 0,-4 3-71 16,0 0-82-16,0 0-56 0,0 0-60 15,0 0 86-15,0 0-409 0,0 0 55 0,0 0 53 16,-21 13 37-16</inkml:trace>
  <inkml:trace contextRef="#ctx0" brushRef="#br1" timeOffset="34232.044">26707 2900 539 0,'0'0'581'0,"0"0"0"0,0 0-11 0,0 0 7 15,0 0-41-15,-1 13-30 16,0-1-18-16,-1 0-38 0,-1 6 1 0,0 4-45 16,-4 3-64-16,0 6 5 0,-3 0-57 15,0 1 12-15,-5 13-49 0,-1-2-41 0,2-10-44 16,2-4-27-16,-4 2-44 0,3-2-101 16,3-1-78-16,-4-3-63 0,4-4-123 0,0-1-130 15,-1-3-224-15,1 0-104 0,4-12-365 16,-2 1 112-16,5-5 115 0,3-1 34 15,0 0 63-15,-17-12 104 0</inkml:trace>
  <inkml:trace contextRef="#ctx0" brushRef="#br1" timeOffset="34466.363">26406 2875 443 0,'7'-6'692'16,"3"1"-63"-16,-3 1-26 0,4 0-37 15,5-2-22-15,2 2-49 0,2-1 8 16,4-1-49-16,7-1-89 0,3 0 15 0,3 0-86 16,4 2 37-16,-3-3-78 0,6 2-55 0,-4 0 36 15,-1 2-63-15,2-1 4 0,-3 0-156 0,-7 2-67 16,0 0-98-16,-5 3-222 16,-2-2-153-16,-3 1 18 0,-4-2-134 0,-3 3-372 15,-1 0 67-15,-2 0 101 0,-11 0 40 16,13-1 94-16,-9-1 44 0</inkml:trace>
  <inkml:trace contextRef="#ctx0" brushRef="#br1" timeOffset="35073.156">27162 2778 264 0,'0'10'462'0,"3"2"48"15,-3 0 15-15,0 4-41 0,-3 2 22 0,3 2-70 16,-1 2-57-16,-2 3 20 15,0 5 29-15,-1 2-19 0,-6-2-66 0,3 2-27 16,-3 1-25-16,-1-2-27 0,-2-1 41 16,3-2-22-16,-1-3-63 0,1-4-8 0,3-1 15 0,-3-2-26 15,3-6-18-15,1 2-30 16,-1-5-8-16,3 0 26 0,-3-2-96 0,3-1-75 0,-2-6 0 16,6 0 0-16,0 0 0 0,-10-7 0 15,10-5 0-15,0-2 0 0,3-3 0 16,1-6 0-16,2-2 0 0,5-2 0 15,9-17 0-15,4 6 0 0,3-3 0 0,1 3 0 0,0 1 0 16,6-1 0-16,3 8 0 16,2-3 0-16,-3 3 0 0,2 4 0 0,-1 2 0 15,-6 6 0-15,-6 4 0 0,-2 5 0 0,-2 0 0 16,-1 1 0-16,-3 3 0 0,-3 3 0 16,-1-1 0-16,-3 2 0 0,1 1 0 0,-4 0 0 15,-7 0 0-15,13 4 0 0,-7 1 0 0,-6-2 0 16,0-3 0-16,-6 12 0 0,2-4 0 0,-5-1 0 15,2-1 0-15,-4 0 0 0,-2 2 0 16,0-1 0-16,-1-2 0 0,7 0 0 16,-6 1 0-16,5-3 0 0,-2 1 0 15,4 0 0-15,-2-2 0 0,3 2 0 0,-3-2 0 0,6 1 0 16,-3 1 0-16,5-4 0 0,-6 9-8 16,6-3-37-16,0 0-14 0,0 0-31 15,3 3 35-15,0 1 14 0,3 4 37 0,-2 1 26 0,3 3 15 16,4 4 60-16,-2 3-52 15,3 0 11-15,-1 1-11 0,-3 1-45 0,2-2 0 16,1 2 0-16,-1-4 0 0,-3-1 0 0,4-2-60 16,-5-4-108-16,1-1-211 0,1-2-198 15,-3-2-477-15,1-5-15 0,-4-1 105 0,4-3 56 16,-6-2 115-16,0 0 122 0,0 0 64 16,10-17 42-16</inkml:trace>
  <inkml:trace contextRef="#ctx0" brushRef="#br1" timeOffset="35388.762">27924 2773 640 0,'0'0'663'0,"0"0"-38"0,0 0-63 0,0 0-7 15,0 0-45-15,-7 14-18 16,7-7-53-16,-4 1-3 0,-2 2-27 0,2 3 4 0,-2 1-40 15,2 3-68-15,-4 4-29 16,2 2-5-16,-4 4 5 0,4-1-4 0,2-1-83 0,0 2-21 16,0-1 7-16,3-2-37 0,1-3-134 15,0-1-4-15,2-2 0 0,1 1 0 0,5-6 0 16,-2 0 0-16,4-5 0 0,-3-3 0 0,4-5 0 0,5-3 0 16,5-7 0-1,6-4 0-15,-2-6 0 0,7-9-120 0,-3-1-170 0,-1-3-8 16,-2-2-100-16,-5 7-49 0,-3 3 45 15,-2 1-224-15,-5 4-18 0,2 2-246 0,-3 1-3 16,-2 2 92-16,2 2 64 16,-4 1 60-16,1-1 99 0</inkml:trace>
  <inkml:trace contextRef="#ctx0" brushRef="#br1" timeOffset="35940.756">28690 2586 107 0,'0'0'600'0,"-4"10"-23"16,0-4 8-16,-2 2-5 0,-4 5-29 15,-1 1 67-15,-2 5-130 0,-5 2-67 0,2 5-34 16,-12 9-7-16,1 0-4 16,-1 2-71-16,-1 1 15 0,-3-1-48 0,4-1-60 0,1-1 12 15,4-3-38-15,1-7 0 16,5-3-41-16,4-5-11 0,3-5-18 0,2 0-64 0,-1-3-15 15,5-1-15-15,1-5 34 16,0 1-33-16,3-4-5 0,0 0-10 0,0 0-5 16,10-22-3-16,-1 10-37 0,5-4-7 0,0-1 3 0,3-7-8 15,0-2 27-15,12-6-12 16,-3-2 16-16,1 2-12 0,-6 6-4 0,3 2 20 0,-7 1-27 16,4 0 15-16,-5 3 18 0,-1 2 27 15,1 0-19-15,-5 7 11 0,-1-2 7 16,0 2 12-16,0 1 37 0,-6 3-22 15,3 1 7-15,-1 2 4 0,-2 3 7 0,-4 1 23 16,0 0 3-16,3 13-25 0,-3-3-64 16,0 2 0-16,-3 5 0 0,2 2 0 0,0 0 0 0,-4 6 0 15,5-4 0-15,0-1 0 16,-3 0 0-16,3-3 0 0,0 3 0 0,3-7 0 16,-3 1 0-16,3 1 0 0,-1-7 0 0,0 0 0 0,1-4 0 15,5-3 0-15,5-3 0 16,1-7 0-16,6-4 0 0,4-4 0 0,10-10 0 0,0 0 0 15,0 1 0-15,-7 4 0 16,-5 5 0-16,-6 3 0 0,1 1 0 0,-6 2-377 16,2 0-226-16,-4 4-63 0,-1-2-380 15,-4 2-1-15,3 3 91 0,-4-3 96 0,-2 4 85 16,2-2 187-16,0-1-15 0,0 3 14 16</inkml:trace>
  <inkml:trace contextRef="#ctx0" brushRef="#br1" timeOffset="36321.753">29377 2625 96 0,'0'5'626'0,"0"-5"-23"0,0 8-82 0,0-2-41 0,0-6-81 16,0 7-27-16,0-7-29 0,0 8-42 0,3-7-3 15,-3-1-37-15,3 6-19 0,-3-6 22 16,0 0-3-16,0 0-12 0,0 0 42 15,15-7 6-15,-15 0-17 0,3 3 14 0,-3-3 11 16,0 7 8-16,0-11-15 0,-3 4-8 16,2 3-3-16,-3-2-67 0,-2 2-220 0,4 0 0 15,-6 0 0-15,-2 1 0 0,-1 0 0 16,1 3 0-16,-4 0 0 0,1 3 0 0,-1 1 0 16,-6 3 0-16,2 3 0 0,-2 1 0 0,-1 3 0 15,2 5 0-15,-3 5 0 0,2-1 0 16,2 3 0-16,2 0 0 0,6-5 0 15,-1 1 0-15,7-2 0 0,1-4 0 16,3-1 0-16,4 0 0 0,2-3 0 0,10-2 0 16,-1-3 0-16,6-6 0 0,3-2 0 0,7-3 0 15,3-4 0-15,6 0-592 0,5-13-202 0,-7 7-293 16,-7 2 63-16,1-1 123 0,-6 2 86 16,4-4 63-16,-6 1 37 0,-4 1 119 0,1-2 94 15</inkml:trace>
  <inkml:trace contextRef="#ctx0" brushRef="#br1" timeOffset="36622.526">30009 2470 201 0,'0'5'707'0,"0"1"-26"16,0 1 23-16,-2 3-23 0,-3 4-25 15,0 1-9-15,-6 4-77 0,3 4-38 0,-2 3-7 16,-3 2-67-16,-1 0-26 0,4-1-48 15,0 0-23-15,2-6-48 0,4-2-49 0,-2-4-189 16,6 0-75-16,-3-3 0 0,6-1 0 16,3-3 0-16,-2-1 0 0,7-1 0 0,-4-4 0 15,3-1 0-15,3-3 0 0,-2-1 0 16,-1-1 0-16,4 0 0 0,-1-5 0 0,-2 0 0 16,2-1 0-16,-6-1 0 0,4 0-377 0,-1-2-375 15,-1 0-391-15,-2 2 97 0,4-1 119 16,-4 0 34-16,2 3 96 0,2-2 93 0,0 2 34 0,11-4 85 15</inkml:trace>
  <inkml:trace contextRef="#ctx0" brushRef="#br1" timeOffset="37057.548">31143 2567 662 0,'0'0'644'0,"7"-5"-55"0,-7 5-42 15,4-9-15-15,-4 4 1 0,0-2-79 0,0-1 8 16,0 1-60-16,0-2-22 16,0 1-38-16,0 0-3 0,0 0-23 0,0-2 31 15,-1 0 10-15,-5 0-18 0,3-1-67 0,2 3 81 16,-8-1-32-16,-1-1-321 0,-1 1 0 16,-3 3 0-16,-3 1 0 0,-1 2 0 0,-4 2 0 15,1 2 0-15,-2 2 0 0,-2 2 0 16,-2 2 0-16,3 3 0 0,-1 4 0 15,-2 1 0-15,4 2 0 0,2 3 0 0,3-1 0 0,5 0 0 16,-1 2 0-16,4 0 0 16,3 4 0-16,1-2 0 0,3 0 0 0,1 0 0 15,-4-4 0-15,3 0 0 0,2-1 0 0,-2-2 0 16,-3 1 0-16,2-2 0 0,-5-1 0 16,1-3 0-16,-5-1 0 0,-1-3 0 0,-3-1 0 0,-4-2 0 0,0-1 0 15,-2-3 0 1,-4 0 0-16,-1-4 0 0,-3-1 0 0,-1-2 0 0,3 0 0 0,1 2 0 15,1 0 0-15,7-1 0 16,3 2 0-16,7-2 0 0,-1 2 0 0,4 2-1203 16,1 0 30-16,6 2 153 0,0 0 52 15,0 0 93-15,27 6 101 0,-10-3 29 0,13 2 172 16,4-2-60-16</inkml:trace>
  <inkml:trace contextRef="#ctx0" brushRef="#br1" timeOffset="47916.543">28674 3459 223 0,'0'0'648'0,"-5"8"7"15,5-8-48-15,-3 8-11 0,0-6-49 16,3-2-67-16,0 7-18 0,0-7-27 0,0 0-36 16,-4 4-23-16,4-4-4 0,0 0-11 15,0 0-22-15,0 0-71 0,0 0 11 0,0 0-22 16,4-17-41-16,-4 10-7 0,0 2-19 0,-4-3 26 16,0 0-160-16,-1 2-56 0,-4-1 0 15,-1 2 0-15,-3 1 0 0,-4 2 0 0,-4 2 0 16,-6 6 0-16,-7 0 0 0,0 6 0 0,-15 4 0 15,2 5 0-15,-1 2 0 16,7 5 0-16,0 3 0 0,6 0 0 0,7 3 0 0,2 0 0 16,9-3 0-16,7-6 0 0,3 0 0 0,0 0 0 15,10-5 0-15,1 3 0 16,3-2 0-16,11 1 0 0,-2-4 0 0,8-1 0 0,5-3 0 16,0 0 0-16,-4-5 0 0,-2 0 0 15,4-2 0-15,-9-2 0 0,3 1 0 0,-5-3 0 16,-3 1 0-16,3-2 0 15,-6-1 0-15,-2 0 0 0,-8-1 0 0,11-2 0 16,-11 2 0-16,7-1 0 0,-7 1 0 16,0 0 0-16,0 0-704 0,0 0-506 0,0 0 111 0,0 0 120 15,0 0 78-15,0 0 75 16,0 0 74-16,0 0 18 0,0 0 120 0</inkml:trace>
  <inkml:trace contextRef="#ctx0" brushRef="#br1" timeOffset="48474.949">29021 3581 361 0,'0'0'666'16,"-17"3"-7"-16,6 0-48 0,-2 2-8 15,-5 3-7-15,-1-2-68 0,-2 5-25 0,4-1-41 16,-3 2-4-16,5 4-38 15,-1 0-51-15,1 0-30 0,2 3-15 0,0 1-49 0,-1 0 8 16,7 2-37-16,1 2-15 16,-2-4-19-16,5 3-167 0,3-3-45 0,3 0 0 0,5 1 0 15,-2 0 0-15,4-3 0 0,1-1 0 16,4-2 0-16,-3-1 0 0,8-2 0 0,-2-3 0 16,1-6 0-16,3-2 0 0,1-4 0 15,2-4 0-15,6-4 0 0,-5-6 0 0,2 1 0 16,-5-5 0-16,-5-1 0 0,-4-3 0 0,-1-3 0 15,-9 3 0-15,-1-1 0 0,-3-3 0 16,-3 3 0-16,-1 1 0 0,-3 0 0 0,-3 3 0 16,4 4 0-16,-5 0 0 15,4 4 0-15,0 3 0 0,-2 0 0 0,1 5 0 0,4-2 0 16,-2 2 0-16,-1 4 0 0,7 2-41 16,-6-6-697-16,6 6-524 0,0 0 134 0,0 0 56 15,0 0 111-15,0 0 105 0,23 2 111 16,-12-2 83-16,5-3 58 0</inkml:trace>
  <inkml:trace contextRef="#ctx0" brushRef="#br1" timeOffset="48798.221">29520 3503 699 0,'0'0'827'0,"0"0"-4"0,4 6-60 0,-4-6-33 16,-3 5 14-1,3-5-70-15,-8 12-52 0,5-2-67 0,-7 0-30 0,3 3-8 16,-1 0-7-16,-2 3-308 0,-1 5-202 15,-5-3 0-15,3 6 0 0,-1 2 0 0,4-1 0 16,-3 0 0-16,2-2 0 0,1-2 0 16,3 0 0-16,0-1 0 0,0-2 0 0,4-2 0 0,3 0 0 15,-1-2 0-15,1-3 0 16,0 2 0-16,1-4 0 0,5-1 0 0,2 0 0 16,1-3 0-16,1-1 0 0,2-3 0 0,1 1 0 15,6-2 0-15,-4 0 0 0,2-1 0 16,0-1 0-16,1-1 0 0,-2 1 0 0,1-2 0 0,-6 1 0 15,6-1 0 1,-7 2 0-16,0-5-1158 0,-2-1 7 0,-2 3 86 0,0 0 149 16,-2-1 38-16,-4 0 66 0,0-1 93 15,0 7 60-15,-3-11 82 0</inkml:trace>
  <inkml:trace contextRef="#ctx0" brushRef="#br1" timeOffset="48939.714">29578 3806 591 0,'0'0'697'0,"17"3"-42"0,-17-3-78 16,13 0-22-16,-13 0-90 0,15 0-3 0,-2 0-82 16,3-4-15-16,-4 0-60 0,5-1-48 0,3 1-123 15,-2-3-108-15,-1-1-197 16,-1 0-261-16,-5 1-19 0,3-3-468 0,-5 0 92 16,-5 2 86-16,1-1 71 0,-7-3 71 0,-4 1 55 15</inkml:trace>
  <inkml:trace contextRef="#ctx0" brushRef="#br1" timeOffset="49132.564">29506 3522 279 0,'0'0'778'0,"0"0"48"0,0 0-33 15,10-9-52-15,-2 8-37 0,2-1 3 0,3 1-88 16,3-3-57-16,-1 1-41 0,6 1-71 16,-1-2-73-16,-3 1-5 0,7-1-52 0,-3 2-178 0,-1 0-142 15,1 1 0 1,0-3-38-16,-1 2-442 0,-3 0-242 0,1 1-406 0,-5 1 52 15,0-3 85-15,-2 3 139 0,-4 0 85 16,-7 0 122-16,0 0-58 0,13 0 126 0</inkml:trace>
  <inkml:trace contextRef="#ctx0" brushRef="#br1" timeOffset="49474.478">30286 3413 398 0,'0'0'782'16,"0"0"-19"-16,0 0-82 0,4 6-14 0,-4-6-49 15,-4 9-26-15,-3-2-60 0,3 1-3 16,-6 1-90-16,-3 2-52 0,1 3-3 0,-7 2-45 16,2 0-34-16,3-3-7 0,-1 2-49 15,-4 0-21-15,6 1-228 0,0 0 0 0,1 1 0 16,1-1 0-16,0 2 0 0,1-1 0 0,2-2 0 15,0 2 0-15,5-1 0 0,3-2 0 16,0 2 0-16,3-3 0 0,2 0 0 0,4-1 0 0,3 0 0 16,4 0 0-1,0-4 0-15,2-2 0 0,-1-1 0 0,3 0 0 0,-2-4 0 16,1-1 0-16,-4 0 0 0,2 0 0 16,0-4 0-16,-1 2-1144 0,-4 0-47 0,0-6 115 15,-3 3 130-15,-3-3 83 0,1 0 96 16,2-4 137-16,-2-3 16 0,1 0-37 0</inkml:trace>
  <inkml:trace contextRef="#ctx0" brushRef="#br1" timeOffset="49655.965">30604 3453 804 0,'0'0'860'0,"10"8"74"0,-10-1-3 0,0 2-78 16,-3 1 3-1,1 4-41-15,-6 3-100 0,2 2-63 0,-3 0-23 0,-1 2-487 16,1-2-142-16,-5 7 0 0,4-6 0 15,-2 0 0-15,3 2 0 0,2-5 0 0,1-1-794 16,5-2-416-16,-3-2 86 0,1-4 163 16,3 0 64-16,3-7 100 0,2 2 34 0,1-2 89 15,-6-1 41-15</inkml:trace>
  <inkml:trace contextRef="#ctx0" brushRef="#br1" timeOffset="50242.179">30998 3787 372 0,'0'0'748'0,"-5"6"15"15,5-6 1-15,0 0-83 0,0 0-15 0,0 0-103 16,0 0-20-16,0 0-59 16,0 0-22-16,5-22-97 0,1 10 3 0,4-4-66 0,0-2-12 15,4-7-7-15,3 0-96 16,10-12 43-16,-1 4-110 0,0 0-120 0,3 0 0 0,-3 4 0 16,-3 5 0-16,-3 5 0 0,-5 2 0 15,2 3 0-15,-3 3 0 0,-4-2 0 0,3 3 0 16,-2 1 0-16,-1 1 0 0,-2 0 0 15,-3 3 0-15,6 0 0 0,-4 0 0 16,-1 2 0-16,1-1 0 0,3 2 0 0,-3 1 0 0,-7 1 0 16,13 1 0-16,-13-1 0 0,13 6 0 15,-11-4 0-15,4 4 0 0,1-1 0 0,-1 3 0 16,-4-3 0-16,4 3 0 16,-3 0 0-16,1 1 0 0,-1-2 0 0,3 3 0 0,-6 0 0 15,1-1 0-15,-1 4 0 16,0-5 0-16,0 3 0 0,0 0 0 0,-1 3 0 15,0 0 0-15,-4 0 0 0,2 1 0 16,-1 2 0-16,-2 4 0 0,1-3 0 0,-4 2 0 16,-1 1 0-16,0 0 0 0,-1 1 0 0,-2 2 0 0,2-3 0 15,-3 3 0-15,3-4 0 16,-2-2 0-16,0-1 0 0,2 0 0 0,3-2 0 0,-2-4 0 16,1 2 0-16,-4-4-760 15,3-3-413-15,3-1 127 0,-4-3 48 0,4 2 97 16,-2-5 101-16,9 1 44 0,-18-7 179 15,13 0 11-15,-3-1 59 0</inkml:trace>
  <inkml:trace contextRef="#ctx0" brushRef="#br1" timeOffset="50428.963">31154 3687 197 0,'0'0'771'0,"0"-7"-27"0,0 7 8 16,0 0-11-16,0-8-59 0,0 8-9 0,0 0-47 15,4-3-30-15,-4 3-53 16,10 0-33-16,-10 0-29 0,20 2-105 0,-11-1-26 0,2 2-201 15,1-6-149-15,1 6 0 16,1-3 0-16,-1 0 0 0,5 0 0 0,2 1-615 0,2-1-163 16,0-1-395-16,2-3 112 15,-3 0 119-15,6-2 78 0,1 1 112 0,-1-1 71 16,4-7 55-16,3 3 12 0</inkml:trace>
  <inkml:trace contextRef="#ctx0" brushRef="#br1" timeOffset="50809.362">31976 3519 271 0,'0'0'790'16,"0"6"62"-16,0-6-51 0,0 0-116 0,0 0-41 0,0 10-60 15,0-10 12-15,1 4-127 16,-1-4-44-16,1 6-42 0,-1-6-59 0,9 1-7 0,-9-1-79 16,0 0-11-16,0 0-4 0,21-8-14 15,-17 5-56-15,3-2-153 0,-3 0 0 0,-1-1 0 16,0 0 0-16,-3 2 0 15,0-3 0-15,0 7 0 0,-7-9 0 0,-3 5 0 16,0 2 0-16,-3 0 0 0,-5 2 0 16,1 1 0-16,-3 1 0 0,-1 3 0 0,1 2 0 0,-4 2 0 15,0-1 0-15,3 3 0 0,1 4 0 16,1-3 0-16,-1 2 0 0,4 1 0 0,-1 1 0 16,5-2 0-16,4 0 0 15,0 0 0-15,5 0 0 0,0-3 0 0,6 3 0 16,0-3 0-16,3-1 0 0,-1 0 0 0,2-1 0 0,3-1 0 15,4 0 0-15,-4-2 0 16,4-3 0-16,-4 2 0 0,3-4 0 0,1 0 0 0,-1-4 0 16,-1 3 0-16,1-5-1069 15,0-1-149-15,5 1 236 0,-1-3 6 0,6-1 109 0,-2-3 88 16,6-1 5-16,-2-3 152 16,2 0 38-16</inkml:trace>
  <inkml:trace contextRef="#ctx0" brushRef="#br1" timeOffset="51099.768">32343 3467 70 0,'0'0'682'0,"0"0"3"0,0 0 3 16,0 0 35-16,0 0-49 15,0 0 48-15,1 14-41 0,-5-6 16 0,-2 3-57 0,-1 1-3 16,-1 3-12-16,-1 3-70 0,-1 0-443 16,-1 5-112-16,-2 2 0 0,2-1 0 15,0-3 0-15,2 1 0 0,-1 0 0 0,6-5 0 0,-3 1 0 0,3-2 0 16,1 0 0-1,0-2 0-15,3-2 0 0,0 0 0 0,0-1 0 0,0-2 0 16,3-3 0-16,-1-1 0 0,0-3 0 16,-2-2 0-16,0 0 0 0,20-4 0 0,-10-1 0 15,3-6 0-15,-1 3 0 16,10-2 0-16,-2-3 0 0,4 3 0 0,-1-4-689 0,1 3-525 16,-1 1 198-16,-2-2 25 15,6-1 94-15,-6 2 63 0,2 1 74 0,1 1 146 0,-3-1-15 16,6 1 119-16</inkml:trace>
  <inkml:trace contextRef="#ctx0" brushRef="#br1" timeOffset="51447.053">33021 3617 137 0,'10'0'652'0,"-6"-4"-1"16,-4 4 27-16,10-4 0 0,-2 1-49 0,-6-2-4 15,1-1-62-15,1-1-5 16,-4 0-11-16,-4-2-33 0,1 1-34 0,-4-1 8 0,-3-1-52 15,-4 1-53-15,-1 0-211 16,-11 1-172-16,-1 2 0 0,-1 3 0 0,-3 2 0 0,1 1 0 16,-1 0 0-16,3 3 0 0,-2 3 0 15,6 2 0-15,-3 1 0 0,6 2 0 0,2 3 0 16,1 1 0-16,7 2 0 0,6 0 0 0,3-1 0 0,4 2 0 16,3 3 0-16,6 2 0 15,2 1 0-15,1 1 0 0,0-2 0 0,-4-3 0 16,3-3 0-16,-6-1 0 0,0-2 0 15,-2-3 0-15,-2 2 0 0,-4-2 0 0,-6-1 0 16,3 0 0-16,-7-3 0 0,-5 1 0 16,-4 1 0-16,-4-1 0 0,-3 0 0 0,-1-2 0 15,-9 3-689-15,3-3-532 16,-2 2 111-16,-1-3 116 0,-3-1 112 0,9-2 48 0,-6 3 40 16,-1-2 139-16,7 0-22 0</inkml:trace>
  <inkml:trace contextRef="#ctx0" brushRef="#br1" timeOffset="52912.303">24033 6510 364 0,'0'0'589'0,"0"0"-9"0,0 0-43 15,0 0 14-15,-6-1-26 0,6 1-45 16,0 0-7-16,-7-5-53 0,7 5-6 16,0 0-49-16,0 0-56 0,-10-1-23 0,10 1-21 0,0 0 3 15,-8-1-26-15,8 1-41 16,-9-2 30-16,9 2-60 0,-10-5 4 0,2 2-52 0,4 2-8 16,-5-5 1-16,2 4-23 0,-4-4 0 15,1 2 33-15,0-2-47 0,-4-2-79 0,-2-1 0 16,-2 1 0-16,-2 0 0 0,-4-5 0 15,-7 1 0-15,0-4 0 0,-14-2 0 16,1-5 0-16,-4 5 0 0,1-6 0 0,-1-1 0 0,-3 0 0 16,-10-9 0-16,-1 1 0 0,-3 0 0 15,4-2 0-15,-5-2 0 0,1-1 0 0,0 1 0 16,-6-1 0-16,6-3 0 16,-8-1 0-16,5 0 0 0,-7 1 0 0,3-6 0 0,-9 2 0 15,1-4 0-15,-1-1 0 16,-5 0 0-16,-17-15 0 0,19 14 0 0,-16-15 0 0,18 14-30 15,-21-14 15-15,1 1 7 0,16 14-33 16,-19-14 4-16,22 13 11 0,-22-13-11 16,5 0-12-16,-3-3 1 0,22 15-4 0,-19-14 59 0,1 2-62 15,17 10 14-15,-21-8 7 0,18 9 1 16,-17-15 47-16,19 17-43 0,-19-16 14 0,3-1 11 16,17 14-18-16,-17-12-4 0,3-4 18 15,17 17 1-15,1-4-30 0,-17-13 22 0,19 14-4 16,-2 2 0-16,-1-4 23 0,1 2-15 15,-2 1 18-15,5 3-10 0,-7-4-42 0,3 1 38 16,-2 4-5-16,2-3 12 16,-3 4-7-16,3 1 0 0,0-1 25 0,1 2-10 15,-1-1-12-15,4 1 26 0,0 3-40 0,3-1 10 16,1 2 1-16,-2 0 7 0,2 3-15 16,2 1 0-16,5 3 15 0,-1-2-4 0,4 4 27 0,2-1-12 15,11 6-26-15,1 0 0 0,-2 2 0 16,5 1-11-16,3 1-37 15,3-1-53-15,1 2-33 0,3 0-22 0,6 6-23 16,4 3-44-16,0-3 0 0,7 6-53 0,-3-1-111 0,2 0-108 16,1 0-506-16,0 1 100 15,0 0 67-15,0 0 82 0,3-1 37 0,-3 2 116 16</inkml:trace>
  <inkml:trace contextRef="#ctx0" brushRef="#br1" timeOffset="54014.27">13567 1803 718 0,'3'-5'786'16,"-3"-1"-49"-16,3 2-11 0,-3 4-49 15,0-6-14-15,0 6-30 0,0 0-59 16,0 0-46-16,0 0-59 0,0 0-26 16,0 0-33-16,-6 14 18 0,1-1-29 0,-4 6-399 0,2 4 0 15,-7 4 0-15,-6 12 0 0,2 3 0 16,-3-1 0-16,1 1 0 0,0 2 0 0,3-3 0 15,-4 3 0-15,0-2 0 0,1 1 0 16,0-3 0-16,5-10 0 0,2-4 0 0,3-6 0 16,-1-1 0-16,2-4 0 0,5-1 0 15,-3-4 0-15,1-2 0 0,2 0 0 0,0-4 0 16,4-4 0-16,0 0 0 0,-6-14 0 16,9-1 0-16,0-8 0 0,5-5 0 0,2-5 0 15,6-13 0-15,2-2 0 0,3-6 0 0,-1 2 0 16,4-10 0-16,3-1 0 15,1 1 0-15,-4-2 0 0,2 1 0 0,-5 12 0 0,3 1 0 16,0 1 0-16,1 4 0 0,-2 2 0 16,-2 4 0-16,0 3 0 0,-2 7 0 0,-5 7 0 15,-4 1 0-15,0 8 0 0,-2 0 0 16,-1 1 0-16,-1 1 0 0,1 3 0 0,-4-1 0 0,0 0 0 16,2 5 0-16,-2 0 0 15,-3 4 0-15,0 0 0 0,0 0 0 0,10 14 0 16,-10-2 0-16,3 4 0 0,-3 7 0 0,0 4 0 15,0 8 0-15,0 4 0 0,3 0 0 16,-3 17 0-16,1-2 0 0,2-1 0 0,0-1 0 0,2 1 0 16,-2-10 0-16,0-4 0 15,0-1 0-15,1-3 0 0,-1 1 0 0,-3-3 0 16,3-5 0-16,-2 1 0 0,2-5 0 16,0-1 0-16,1-3 0 0,-4 0 0 0,3-2 0 15,-2-1 0-15,2-2 0 0,0-2 0 0,0-1 0 0,-3-2-71 16,0-3-1251-16,-3 1 93 15,3-2 183-15,-3-2 56 0,-1 0 85 0,4-4 79 16,-14 0 114-16,14 0 113 0</inkml:trace>
  <inkml:trace contextRef="#ctx0" brushRef="#br1" timeOffset="54257.928">13515 1845 740 0,'0'0'760'0,"0"0"78"0,10-4-112 0,-10 4-26 0,17-2-93 16,-7 4-68-16,3-2-51 16,2 0-41-16,1 0 52 0,5-2-112 0,3 2-56 15,0-2-7-15,1-2-104 0,4-1-93 16,2 2-157-16,-3-3-112 0,6-1-368 0,-2-2-30 0,2 0-536 15,0-3 4 1,0 0 104-16,-3-1 71 0,2 1 111 0,-5-3 79 0,-1-3 55 16</inkml:trace>
  <inkml:trace contextRef="#ctx0" brushRef="#br1" timeOffset="54834.568">14359 2198 156 0,'0'7'852'0,"0"-7"-25"0,0 0-49 16,0 0-52-16,0 0-33 0,0 0-83 15,0 0-51-15,0 0-49 0,0 5-41 0,0-5-56 0,0 0 4 16,0 0-26-16,0 0-48 16,0 0-38-16,0 0-163 0,0 0-142 0,6-17 0 15,-5 7 0-15,6-6 0 0,-4 1 0 16,1-1 0-16,2 0 0 0,-2 2 0 0,-1 3 0 15,0-1 0-15,-2 4 0 0,3 0 0 0,-4 1 0 0,3 2 0 16,-3 1 0-16,0 4 0 0,0 0 0 16,0 0 0-16,0 0 0 0,0 0 0 0,0 0 0 15,-7 19 0-15,7-19 0 16,7 7 0-16,0-4-101 0,-1-2-1254 0,4-1 137 16,4-3 135-16,0 0 107 0,3-5 94 15,4 0 67-15,-4-3 144 0,7 0 35 0</inkml:trace>
  <inkml:trace contextRef="#ctx0" brushRef="#br1" timeOffset="58918.576">15047 1796 439 0,'0'7'491'0,"0"0"19"0,-4 2 12 16,4-1-1-16,-1 0-4 0,1-1-36 0,0 2-38 15,0 0-30-15,0 0-22 0,0-2 22 16,0 0-74-16,0 1-45 0,0-1-3 0,0-2-38 15,0 1-15-15,1-2 23 0,-1 2-57 16,0-6 27-16,4 6-11 0,-4-6-15 0,0 6 26 16,0-6-42-16,0 5-95 0,0-5-94 15,0 0 0-15,0 5 0 0,0-5 0 0,0 0 0 16,0 0 0-16,0 0 0 0,0 0 0 16,0 0 0-16,0 0 0 0,0 0 0 0,0 0 0 0,-11-16 0 15,8 12 0-15,2-3 0 16,-2 2 0-16,0-3 0 0,3-2 0 0,-3-3 0 15,3 1 0-15,0-3 0 0,0-5 0 0,3-4 0 0,0-3 0 16,1-7 0-16,2-2 0 16,5-12 0-16,-1-2 0 0,0 0 0 0,4 0 0 0,-1 2 0 15,1 3 0-15,-4 2 0 0,1 6 0 16,0 8 0-16,1 1 0 0,-5 6 0 0,1 3 0 16,-2 4 0-16,-2 1 0 0,-1 2 0 15,0 1 0-15,1 2 0 0,-1 2 0 0,-3 4 0 16,0 3 0-16,3-4 0 15,-3 4 0-15,0 0 0 0,0 0 0 0,-3 23 0 0,3-10 0 16,0 2 0-16,0 4 0 0,3 1 0 16,2 5 0-16,-2 0 0 0,3-1 0 15,1-3 0-15,0 0 0 0,4-2 0 0,-2-4 0 0,1-2 0 16,5-5 0-16,-2-1 0 0,4-6 0 16,0-2 0-16,7-8 0 0,4-6 0 0,12-9 0 15,2-5 0-15,-1-2 0 16,-4-1 0-16,1 0 0 0,-3 1 0 0,-4 1 0 0,-5 9 0 15,-9 3 0-15,-3 4 0 16,0 5 0-16,-4-2 0 0,-3 3 0 0,3 1 0 0,-3 1 0 16,-4 2 0-16,1 2 0 15,-4 2 0-15,0 0 0 0,0 0 0 0,6 12 0 16,-9-4 0-16,0 1 0 0,-1 3 0 0,1 3 0 16,0 1 0-16,-1 6 0 0,-2 2 0 15,1 1 0-15,-1 4 0 0,2 3 0 0,-2-1 0 16,2 3 0-16,-6-2 0 0,6 2 0 0,-5-1 0 15,2-2 0-15,3-1 0 0,-6-5 0 16,6-4 0-16,4-5 0 0,-3-5 0 16,3-4-890-16,3-4-372 0,-3-3 96 0,0 0 135 15,21-21 100-15,-11 5 131 0,4-7 51 16,3-3 90-16,7-13 142 0</inkml:trace>
  <inkml:trace contextRef="#ctx0" brushRef="#br1" timeOffset="59200.84">16110 1131 174 0,'6'-1'656'0,"1"3"3"0,-7-2 7 15,1 10 19-15,-6-2 12 16,2 4-72-16,-4 2-48 0,-2 6-4 0,-3 5-62 16,-1 4 47-16,-11 10-26 0,7 6-62 15,-6-2-16-15,2 2-100 0,1 2-354 16,-1-4 0-16,3-3 0 0,5-7 0 16,-1-8 0-16,7-4 0 0,-3-2 0 0,4-3 0 0,-2-4 0 15,5-1 0-15,0 1 0 16,2-3 0-16,1 0 0 0,1-2 0 0,2-2 0 0,5 0 0 15,1-3 0-15,4-1 0 0,2-2 0 16,2-3 0-16,7-4 0 0,3-1 0 0,1-5 0 16,2-1 0-16,1-1 0 0,6-5-388 0,1-3-353 0,-11 7-417 15,-3-1 86-15,-3 1 100 16,-4 2 105-16,0 0 48 0,-7 2 123 0,-3 2 96 16,1-1 12-16</inkml:trace>
  <inkml:trace contextRef="#ctx0" brushRef="#br1" timeOffset="59381.144">16211 1376 647 0,'0'0'823'0,"-6"-4"-119"0,6 4-53 16,0 0 8-16,0-5-48 0,0 5 48 0,0 0-52 15,0 0-67-15,14-5-15 0,-7 5-79 16,3-2 16-16,1 1-101 0,2-1-26 0,0 0-174 16,2 0-161-16,5-1 0 0,-3-2 0 15,3-1 0-15,-3 2 0 0,-2-3 0 0,1 2 0 16,1-1-209-16,-6-2-510 0,3 1-528 0,-8 0 104 15,1-1 205-15,-4 2 15 0,-3-2 62 16,-3-1 121-16,-4 2 58 0,0 0 46 0</inkml:trace>
  <inkml:trace contextRef="#ctx0" brushRef="#br1" timeOffset="59554.375">16219 1162 666 0,'-7'-5'771'0,"3"3"-105"16,4 2-11-16,-3-5 19 0,3 5-41 0,0 0-30 15,6-8-29-15,-6 8 3 0,11-6-19 16,-4 2-63-16,3 0-92 0,1-1-9 0,6-1-70 15,4-1-126-15,3-2-198 0,-1 0 0 16,8-1 0-16,3 0-209 0,0 1-383 0,-2 2-547 16,2-1-8-16,-4 2 134 0,-2 3 45 0,-1 0 116 15,-4 1 96-15,-2 0 30 0,3 1 186 16</inkml:trace>
  <inkml:trace contextRef="#ctx0" brushRef="#br1" timeOffset="59949.314">17063 982 778 0,'4'-8'741'0,"-4"4"-8"0,0-3 4 15,-1 1-22-15,-2 0-34 0,0 0 1 0,-1-2-27 16,-5 1-37-16,1 0-112 0,-5 4-33 16,-1-1-22-16,0 3-75 0,-3 1-331 0,-3 4-45 15,-8 3 0-15,1 3 0 0,0 4 0 16,-1 2 0-16,-9 7 0 0,0 1 0 0,16-2 0 0,4-2 0 15,3-3 0-15,7 2 0 16,1 2 0-16,5-2 0 0,1 1 0 0,1 0 0 16,5 1 0-16,4 1 0 0,1 0 0 15,2 4 0-15,0-3 0 0,-2-2 0 0,3-1 0 0,-3-1 0 16,-2-2 0-16,-2-1 0 0,3-2 0 0,-7 0 0 16,1-3 0-16,-3 0 0 15,-2-1 0-15,-3-1 0 0,-5 0 0 0,-1-1 0 0,0 0 0 16,-5-2 0-16,-1 0 0 15,-2-1 0-15,1 0 0 0,3-3 0 0,-3 3 0 0,1-3 0 16,4 1 0-16,-1 0 0 0,6-2 0 16,-2 1 0-16,9-2 0 15,0 0 0-15,-11-5 0 0,11 5 0 0,0 0-872 16,17-12-401-16,-7 6 119 0,0 2 130 0,4-3 74 0,3 1 131 16,4 3 75-16,3-4 107 15,0 0 4-15</inkml:trace>
  <inkml:trace contextRef="#ctx0" brushRef="#br1" timeOffset="60264.79">17439 1407 275 0,'3'3'585'0,"-3"-3"-27"0,0 0-40 15,8 4-46-15,-8-4-43 16,3 3-20-16,-3-3-51 0,0 0-31 15,0 0-7-15,17-3-33 0,-17 3 33 0,8-4-29 16,-2-1 3-16,0 1 45 0,-5 1 3 0,-1 3 75 16,6-4 15-16,-6 4 7 0,4-5-25 15,-4 5-49-15,0 0-365 0,0 0 0 0,0 0 0 16,0 0 0-16,0 0 0 0,0 0 0 0,-20 11 0 16,15-9 0-16,-1 1 0 0,-1-1 0 15,7-2 0-15,-6 3 0 0,6-3 0 16,0 0 0-16,0 0 0 0,0 0 0 0,0 0-53 15,0-12-1216-15,0 12 81 0,9-7 187 0,-5 3 88 0,-4 4 38 16,3-5 94-16,-3 5 32 0,8-4 94 16,-5 0 63-16</inkml:trace>
  <inkml:trace contextRef="#ctx0" brushRef="#br1" timeOffset="60919.692">18835 729 398 0,'-11'13'815'0,"4"-4"1"0,3 0-116 0,-2-4-53 16,3-1-10-16,-1 0-93 15,4-4 3-15,-1 4-115 0,1-4-19 0,0 0 8 0,0 0-38 0,0 0-59 16,0-17-52-1,1 9-8-15,3 0 12 0,-4 0 26 0,0-2-302 0,-5 1 0 16,2-1 0-16,0 1 0 0,-4 1 0 16,0 0 0-16,-4 3 0 0,-1 0 0 0,-2 2 0 15,-3 4 0-15,-1 0 0 0,-8 5 0 16,2 2 0-16,-7 4 0 0,3 3 0 0,1-3 0 0,2 5 0 16,6-3 0-16,1 2 0 15,5 0 0-15,5 0 0 0,5 2 0 0,0 0 0 16,3-1 0-16,6 0 0 0,2 4 0 15,2-2 0-15,3 2 0 0,1-3 0 16,0 3 0-16,0-2 0 0,-1 1 0 0,1-2 0 0,-4 0 0 0,-3-3 0 16,-4 3 0-16,0-1 0 15,-3 0 0-15,-6 0 0 0,-1 3 0 0,-7-2 0 16,-2 3 0-16,-5-2 0 0,-3-1 0 16,3-5 0-16,-2-2 0 0,-2-1 0 0,-2-6 0 0,0 0 0 15,6-4 0-15,-6-3 0 16,0-2 0-16,3-4 0 0,-1 1 0 0,6-1 0 0,4 0 0 15,2-1 0-15,3 0 0 0,6 3 0 16,0-4 0-16,5 3 0 0,2-2-1155 16,4-1-17-16,0 1 103 0,6 0 101 15,2-2 74-15,-2 3 75 0,8-4 168 0,3-2-60 0,7-2 126 16</inkml:trace>
  <inkml:trace contextRef="#ctx0" brushRef="#br1" timeOffset="61184.939">19097 819 48 0,'0'8'920'0,"0"-1"-5"0,0 1-10 0,-3 2-26 0,-4 5-49 0,4 0-26 15,-5 3-37 1,2 3-82-16,-1 0-29 0,4 3-9 0,-1-4-512 0,1 0-135 16,3 0 0-16,0-5 0 0,0 3 0 15,3-4 0-15,1 0 0 0,3-1 0 0,2-6 0 16,6-4 0-16,-2-4 0 0,11-6 0 15,7-6 0-15,9-10 0 0,2-4 0 0,-1-3 0 0,-4-2 0 16,-3 0 0-16,-3 3 0 0,-7 5 0 16,-3 3 0-16,0 5 0 0,-8 0 0 15,0-1-790-15,-5 4-450 0,-1-1 176 0,-1 4 77 0,-3-2 75 16,1 2 141-16,-1 2-18 16,4-3 100-16,-3-1 52 0</inkml:trace>
  <inkml:trace contextRef="#ctx0" brushRef="#br1" timeOffset="61384.886">19873 702 230 0,'3'22'827'0,"0"2"-12"0,-6-1-51 15,0 1 96-15,-1 1-82 0,-5 7-86 16,-1 1-29-16,-8 10-93 0,5 0-23 0,-4-1-78 0,-4-2-56 16,4-2-11-16,0-7-241 0,3-6-161 15,3-5 0-15,1 0 0 0,1-6 0 0,-2-2 0 16,1-4 0-16,3-3-540 0,1-3-760 15,2-3 109-15,4 1 141 0,-14-10 112 0,7 2 92 16,1-6 94-16,2-1 30 0,-3-3 134 16</inkml:trace>
  <inkml:trace contextRef="#ctx0" brushRef="#br1" timeOffset="61688.261">19709 601 156 0,'7'-5'633'0,"-1"-1"-23"0,5 1-47 16,3-3 17-16,0 2-29 0,5-2 8 16,2 1-45-16,4 3 0 0,2-1-49 15,4 2-37-15,-1 0 11 0,1 2-81 0,3 2-8 0,-3 0-4 16,3 5-15-16,-6 1 27 0,-1 0-27 16,-4 2-226-16,-2 1-105 0,-3 3 0 15,-8-1 0-15,-4 1 0 0,-6 2 0 0,-6 1 0 16,-4 5 0-16,-8 3 0 0,-12 8 0 0,-1-2 0 15,-3-3 0-15,0-2 0 0,3-7 0 16,0-3 0-16,4-4 0 0,2-2 0 0,-2-2 0 16,7-4 0-16,2-1 0 0,2-2 0 15,-1-1-552-15,6 0-699 0,0 1 108 0,2 0 157 16,9 0 14-16,-10 4 201 0,7-2-25 0,3 6 133 0,0 2 26 16</inkml:trace>
  <inkml:trace contextRef="#ctx0" brushRef="#br1" timeOffset="63816.571">25494 12227 402 0,'0'0'543'0,"0"0"-40"16,0 0-23-16,12 14-55 0,-11-7-49 0,5 2-30 0,2 2-4 0,-1 3-7 15,3 5-33 1,4-3-15-16,-1 9-8 0,14 9-15 0,1 4 1 15,-1-1-8-15,4 4 7 0,10 9-48 0,4 1-30 16,-4 7 49-16,6-3-53 0,1-2-3 16,4 5-56-16,2 7 14 0,4-4-14 15,6 5-26-15,-2 2 18 0,17 19-40 0,2 1-19 0,-3 1 29 16,0 2 8-16,3-5-3 16,-5 4-34-16,2 3-23 0,1-2-3 0,3 1 7 0,-4 4 34 15,5-1-19-15,1-4 15 0,2 0-11 16,0-1-41-16,-1 0 56 0,-2-2-49 0,-2 0-3 15,5-3-19-15,-1 1 0 0,-3 0 0 0,0-2 0 0,-12-17 0 16,14 19 0 0,2-5 0-16,-1 2 0 0,-18-16 0 0,13 17 0 0,2-2 0 15,3 0 0-15,-20-18 0 0,2-1 0 16,-1 3 0-16,1-3 0 0,0 2 0 16,1-2 0-16,-3 0 0 0,-3-4 0 0,0 3 0 15,-1-4 0-15,-1-3 0 0,-3 0 0 0,-3-2 0 16,2-4 0-16,-9-1 0 15,3-3 0-15,-1-1 0 0,-7-10 0 0,-2-2 0 0,1 3 0 16,-4-5 0-16,0 4 0 0,-4-4 0 0,2 0 0 16,-10-6 0-16,-4-4 0 0,0-1 0 15,-5-2 0-15,1-2 0 0,-3 0 0 0,-3-3 0 0,-1-3 0 16,-1 3 0-16,-1-4 0 16,-4 1 0-16,2-1 0 0,1-4 0 0,-4 4 0 15,3-4 0-15,-1 0 0 0,-2 1 0 16,-3-5 0-16,3 4 0 0,-3-4 0 0,1 4 0 15,-1-4 0-15,0 0 0 0,0 0 0 16,0 0 0-16,0 0 0 0,0 0 0 16,0 0 0-16,0 0 0 0,0 0 0 0,0 0 0 15,0 0 0-15,0 0 0 0,0 0 0 0,0 0 0 16,0 0 0-16,0 0 0 0,0 0 0 16,0 0 0-16,0 0 0 0,0 0 0 0,0 0 0 15,0 0 0-15,0 0 0 0,0 0 0 0,0 0 0 0,0 0 0 16,0 0 0-16,0 0 0 15,0 0 0-15,0 0 0 0,0 0 0 0,0 0 0 16,0 0 0-16,0 5 0 0,0-5 0 16,0 0 0-16,0 0 0 0,3 4 0 0,-3-4 0 0,0 0 0 15,3 3 0-15,-3-3 0 16,0 0 0-16,4 5 0 0,-4-5 0 0,0 0 0 0,3 4 0 16,-3-4 0-16,3 4 0 0,-3-4 0 15,0 0 0-15,0 0 0 0,0 0 0 16,0 5 0-16,0-5 0 0,0 0 0 15,0 0 0-15,0 0 0 0,0 0 0 0,0 0 0 16,0 0 0-16,0 0 0 0,0 0 0 16,0 0 0-16,6 3 0 0,-6-3 0 0,0 0 0 15,0 0 0-15,0 0 0 0,0 0 0 0,0 0 0 0,0 0 0 16,0 0 0-16,0 0 0 16,0 0 0-16,0 0 0 0,0 0 0 0,0 0 0 0,0 0 0 15,0 0 0-15,0 0 0 16,0 0 0-16,0 0 0 0,0 0 0 0,0 0 0 15,0 0 0-15,0 0 0 0,0 0 0 16,0 0 0-16,0 0 0 0,0 0 0 0,0 0 0 0,0 0 0 16,0-14 0-16,0 14 0 15,-3-9-175-15,3 3-1009 0,-3 0 26 0,-3-2 100 16,2 1 157-16,1-1 52 0,0 1 8 0,2-1 130 0,0-1 48 16,1 3 119-16</inkml:trace>
  <inkml:trace contextRef="#ctx0" brushRef="#br1" timeOffset="64885.861">30727 16115 44 0,'0'-8'704'16,"0"8"-71"-16,0 0-30 0,-6-3-37 0,6 3-41 16,0 0 15-16,-15 7-41 0,8-1-34 15,-2 3-63-15,-2 2-26 0,1 3 19 0,-4 2-23 16,-1 7-14-16,-4 0-68 0,2 4 0 16,-10 6 1-16,3 4-72 0,-4 0 9 0,4 0-53 0,-2 1-8 15,3-3-118-15,-6-1-49 16,5-1 0-16,3-3 0 0,1-7 0 0,2 1 0 15,2-3 0-15,1-5 0 0,2 1 0 0,-1-5 0 16,6 2 0-16,-2-3 0 0,1-4 0 16,2 2 0-16,1-2 0 0,4-5 0 0,-3 1 0 0,5-3 0 15,0 0 0-15,-3-13 0 16,6 3 0-16,4-6 0 0,2-5 0 0,6-7 0 16,9-12 0-16,4-1 0 0,-2 1 0 15,4 2 0-15,4 1 0 0,2 1 0 0,-2 2 0 16,0 1 0-16,0 2 0 0,-3 2 0 0,-1 8 0 0,-6 2 0 15,-1 1 0-15,-5 5 0 16,0-1 0-16,0 2 0 0,-2 1 0 0,-3 1 0 16,-3 0 0-16,6 1 0 0,-6 2 0 15,-2 0 0-15,0 0 0 0,2 0 0 0,-2 3 0 16,-3-1 0-16,3 1 0 16,-5 0 0-16,3 0 0 0,-2 1 0 0,-4 3 0 0,9-4 0 0,-9 4 0 15,10 0 0-15,-10 0 0 16,8 6 0-16,-4-1 0 0,-1 4 0 0,0 2 0 15,0 3 0-15,-3 3 0 0,0 6 0 16,0 4 0-16,-3 11 0 0,0 12 0 0,-2 2 0 16,0-1 0-16,-2 3 0 0,1-1 0 15,-2-3 0-15,5-9 0 0,-1-6 0 0,-2 0 0 16,3-7 0-16,3-2 0 0,-1-2 0 0,0-5 0 16,-1-1 0-16,-2-4 0 0,4-4 0 15,0-4 0-15,0-3 0 0,0-3-243 0,0 0-1000 16,0 0 133-16,0 0 57 0,4-29 137 15,-11 14 93-15,0-5 49 0,-3-3 85 0,-4-6 67 16,1 2 67-16</inkml:trace>
  <inkml:trace contextRef="#ctx0" brushRef="#br1" timeOffset="64987.158">30620 16491 115 0,'0'0'718'0,"0"0"-62"16,-11 6-31-16,11-6-89 0,1 8-63 0,-1-8-26 15,4 8-71-15,3-4-67 0,4 1-126 0,2-1-183 16,7 1-302-16,1-3-41 0,6 3-572 15,7-1 77-15,7 2 116 0,-3 1 51 0,0-2 128 16</inkml:trace>
  <inkml:trace contextRef="#ctx0" brushRef="#br1" timeOffset="65136.234">31250 16741 163 0,'0'0'756'0,"-3"6"-63"0,3-6-53 16,-4 2-41-16,4-2-33 15,0 0-204-15,-4 5-169 0,4-5-342 0,0 0-178 16,0 0-560-16,0 0 94 0,0 0 131 16,0 0-27-16</inkml:trace>
  <inkml:trace contextRef="#ctx0" brushRef="#br1" timeOffset="66068.663">31804 16126 573 0,'-5'-3'715'16,"5"3"-15"-16,0 0-15 0,-13 10-90 15,4-2-17-15,-2 2-16 0,1 4-30 0,-3 5-59 16,-5 5-26-16,-6 10-4 0,0 4-41 16,-1 2-56-16,-4 2-48 0,3 0-15 0,0-1 11 15,-1-2-67-15,3-1-189 0,3-2-38 16,1-7 0-16,7-5 0 0,2-5 0 0,1-2 0 15,3-3 0-15,1-3 0 16,1 0 0-16,-1-2 0 0,6-5 0 0,0-4 0 0,0 0 0 16,0 0 0-16,24-22 0 0,-4 6 0 0,8-13 0 15,6-8 0-15,7-1 0 16,7-8-161-16,-7 10-51 0,0 2 37 0,0 4 11 0,-5 3-11 0,-10 4 41 16,-6 7 8-16,0 3 51 15,-7 1 1-15,-1 5-1 0,-2 1 68 0,-4 2 40 16,0 3 34-16,-6 1-29 0,0 0 21 15,5 11 5-15,-9-4 3 0,3 5 52 0,-2 0-52 16,0 1-11-16,3-1-12 0,0 2 8 16,0-2 27-16,5 2-31 0,-3-3 8 0,8 1-4 15,0-4 4-15,1-3 0 16,9 2-90-16,1-7 12 0,6-3-34 0,4-2 22 0,4-4-21 16,2-1 21-16,0 1 8 0,0 1-30 0,-2 0 38 15,-11 2-5-15,0 2-10 16,-6 0 36-16,-2 3-6 0,-5 1 25 0,-1 2 26 0,-3 2 8 15,-4 0-7-15,-3 6 33 0,-3 0-12 16,-1 4-36-16,-4 0-23 0,-5 3-11 0,0 2-145 16,-4 3-38-16,0 3-222 15,3-6-132-15,1 0-587 0,3 0 74 0,-1-7 168 16,7 0 55-16,1-3 131 0,0 0 18 0,3-7 42 16,0-2 111-16</inkml:trace>
  <inkml:trace contextRef="#ctx0" brushRef="#br1" timeOffset="66340.951">32549 16510 539 0,'7'-2'678'0,"-7"2"-19"16,0 0 19-16,0 0-42 0,0 0 38 0,-1 12-74 15,-8-5-68-15,-2 2 8 0,-4 3-26 16,-4 3-27-16,-1 4-66 0,-4 0-45 0,0 2-11 16,0-1-15-16,7 0-208 0,-4 1-142 15,5 1 0-15,3-4 0 0,3-1 0 16,-2-2 0-16,8-3 0 0,-2 0 0 0,5-3 0 15,2 0 0-15,2-1 0 0,2-1 0 0,4-2 0 16,1 2 0-16,3-2 0 0,2-1 0 16,1-1 0-16,2-1 0 0,2 0 0 0,-3 0 0 0,1-2 0 15,-5 3 0-15,4-2 0 16,-3-1 0-16,-1 0 0 0,-3 0-611 0,0-4-137 16,-6 4-395-16,-4 0 100 0,8-5 120 0,-8 5 78 15,0 0 66-15,-12-11 109 0,6 5 15 16,-4-2 160-16</inkml:trace>
  <inkml:trace contextRef="#ctx0" brushRef="#br1" timeOffset="66481.043">32421 16717 305 0,'0'0'521'0,"0"0"52"15,12-5 19-15,-3 5-33 0,3-1-19 0,1 1-71 16,7 1-41-16,-3 0-18 0,7 1-42 16,0-1-55-16,1-1-116 0,-1 0-93 0,4 0-122 0,1 0-202 15,2-1-227-15,-4-3-346 0,0-1-3 0,-2-2 6 16,-5 0 83-16,-6 1 107 15,-4-4 42-15</inkml:trace>
  <inkml:trace contextRef="#ctx0" brushRef="#br1" timeOffset="66655.143">32624 16495 122 0,'-4'-3'838'0,"4"3"-63"0,0 0-76 16,0 0 16-16,0 0-15 0,0 0-67 15,28 6-67-15,-18-5-63 0,8 2-8 0,2 1-78 16,2-2-4-16,3 2-85 0,0 0-60 15,6 0-82-15,-4-2-93 0,3 2-130 0,0 0-261 16,-1-1-290-16,1 0-570 0,0-2 97 0,-1 2 137 0,-6-2 94 16,3-1 141-16,-4 0-7 15,-1 0 37-15,-1 1 60 0</inkml:trace>
  <inkml:trace contextRef="#ctx0" brushRef="#br1" timeOffset="67039.575">33356 16617 81 0,'6'3'652'0,"-6"-3"-27"0,11 0-21 0,-11 0-1 16,13-3-45-16,-9 1 19 0,6-1-22 16,-1-2-15-16,-4-1 11 0,2-3-52 15,-1 3-11-15,-2-3 25 0,-2-1-51 0,-2 0-41 0,-6-1-12 16,-2-1-356-16,-4 2-53 16,-6-1 0-16,-1 2 0 0,-6 1 0 0,-2 2 0 15,-3 0 0-15,-1 5 0 0,0 1 0 0,2 4 0 16,0 1 0-16,3 4 0 0,-3 2 0 15,3 1 0-15,1 5 0 0,6-2 0 0,0 1 0 0,9 2 0 16,0 0 0-16,4 0 0 16,4 1 0-16,4-1 0 0,4 4 0 0,4 1 0 0,3 2 0 15,5 0 0-15,-1-2 0 16,-2-7 0-16,-4 2 0 0,-1-4 0 0,-2-5 0 16,-4 0 0-16,2 0 0 0,-6-3 0 15,0-1 0-15,-3 0 0 0,-2-3 0 0,-5 0 0 16,-6-2 0-16,3-2 0 0,-8 1 0 15,0-2 0-15,-2 0 0 0,2 2 0 0,3-5 0 16,2 4 0-16,9 1 0 0,-3 1-745 0,10 0-439 16,0 0 63-16,0 0 38 0,0 0 193 15,0 0 45-15,24 5 149 0,-3-1 37 0,3 2 44 0</inkml:trace>
  <inkml:trace contextRef="#ctx0" brushRef="#br1" timeOffset="67171.016">33516 17036 1291 0,'8'6'1062'0,"-2"0"-98"0,-2-2-108 15,-4 0-40-15,0-4-79 16,0 0-130-16,-4 6-131 0,4-6-156 0,-17 0-126 0,10 0-324 16,-6-1-567-16,-1 2-468 0,-1-1 97 0,-1 3 144 15,1-2 49-15,-7 0 97 16,9 2 60-16,1-1 144 0</inkml:trace>
  <inkml:trace contextRef="#ctx0" brushRef="#br1" timeOffset="67664.737">31297 17210 845 0,'0'0'882'0,"-16"14"-67"0,5-6-22 0,-2 2-48 15,-2 4-75-15,-7 3-81 0,-1 2-24 0,-13 5-69 16,-1 2-35-16,-1-1-81 0,0 4-30 15,1-2-100-15,-4 1-68 0,6 1-145 0,-2-3-149 16,12-2-249-16,6-13-387 0,4 3-440 16,2-4 75-16,5-1 119 0,-1-3 212 0,2-5-15 0,3-1 42 15,4 0 129-15,0 0 105 0</inkml:trace>
  <inkml:trace contextRef="#ctx0" brushRef="#br1" timeOffset="68354.481">31746 17340 230 0,'0'0'671'0,"0"0"-9"0,0 5-66 0,0-5 11 15,-11 9-78-15,6-3 25 0,-5 1-62 0,-6 3-19 16,0 1-42-16,-2 2-28 0,-2 1-35 16,-4 2-44-16,0 0-7 0,0 2 3 0,1-1-93 15,-1 4 7-15,3-4-14 16,-3 1-4-16,7-2 7 0,-4-1-129 0,5-3-94 16,-2 0 0-16,8-1 0 0,-4-3 0 0,4 0 0 15,0-1 0-15,4-1 0 0,-2-1 0 0,4-2 0 16,4-3 0-16,0 0 0 0,0 0 0 15,0 0 0-15,0 0 0 0,12-22 0 0,-1 11 0 16,1-2 0-16,2 0 0 0,5-2 0 16,-4 1 0-16,1-1 0 0,2 0 0 0,-2 2 0 15,-1-2 0-15,3 1 0 16,-2 0 0-16,3 1 0 0,-4-1 0 0,2 1 0 0,-3 1 0 16,3 0 0-16,-4 1 0 0,0 1 0 0,2 0 0 15,-2 3 0-15,-2 0 0 0,-4 0 0 16,2-1 0-16,-2 3 0 0,1 0 0 0,0 2 0 0,-6-1 0 15,6 1 0 1,-8 3 0-16,9-4 0 0,-6 2 0 0,-3 2 0 0,0 0 0 16,0 0 0-16,12 3 0 0,-12-3 0 15,2 10 0-15,1-3 0 0,-3 1 0 16,0 2 0-16,3 4 0 0,-6 2 0 0,3 3 0 16,-3-3 0-16,2 6 0 0,-2 3 0 15,-3 0 0-15,3 0 0 0,1 0 0 0,-4-1 0 0,3-5 0 16,-1 0 0-16,1-3 0 15,0-1 0-15,3-3 0 0,0-1 0 0,3 0 0 0,2-7 0 16,-3-1 0-16,9-2 0 16,2-4 0-16,4-2 0 0,3-4 0 0,8-6 0 15,-4 0 0-15,3-4 0 0,0 3 0 16,-2-2 0-16,-2 2 0 0,-2 3 0 0,0 1 0 0,-5-2 0 16,5 2-842-16,-4 1-357 15,3 0 142-15,1 2 85 0,-1-3 116 0,1 3 52 16,-4 0 141-16,5 0 45 0,1 0-52 0</inkml:trace>
  <inkml:trace contextRef="#ctx0" brushRef="#br1" timeOffset="68616.601">32672 17340 197 0,'10'1'726'0,"-10"-1"-4"15,0 0 45-15,11 0-11 0,-11 0-52 16,0 0-23-16,-4 10-3 0,-3-3-72 0,1 1-28 0,-4 2-13 15,-5 4-2-15,-1 2-38 16,0 0-402-16,-3 7-123 0,-15 8 0 0,7-2 0 16,-2 3 0-16,-3-2 0 0,8-4 0 15,3-2 0-15,0-3 0 0,6 1 0 0,-4-5 0 16,6-1 0-16,2 1 0 0,-1-5 0 0,3-1 0 0,0 1 0 16,3-3 0-16,-2-5 0 15,4 0-887-15,1-1-304 0,3-3 111 0,0 0 161 0,0 0 32 16,0 0 191-16,-7-10 48 15,7 2-48-15,2 1 108 0,-1-1 0 0</inkml:trace>
  <inkml:trace contextRef="#ctx0" brushRef="#br1" timeOffset="69008.332">32638 17337 145 0,'6'-1'819'0,"-6"1"-19"0,0 0 42 16,9-3-94-16,-9 3-7 0,0 0-52 16,5-2-53-16,-5 2-21 0,0 0-83 0,6-4-63 15,-6 4-11-15,0 0-15 0,8 0-189 16,-8 0-254-16,10 0 0 0,1 0 0 0,2 2 0 15,5-2 0-15,2 0 0 0,4 1 0 0,0-1 0 16,0 1 0-16,7-1 0 0,-1 0 0 16,-6 1 0-16,5 0 0 0,-4 1 0 0,-3-1 0 0,2-1 0 15,-4 2 0 1,2 0 0-16,-10 0 0 0,2-1 0 0,-1 1 0 16,-2 0 0-16,-1-1 0 0,-3 0 0 0,-1 2 0 15,1 0 0-15,-7-3 0 0,4 3-566 16,-4-3-659-16,-3 7 126 0,3-7 98 0,-8 7 92 15,2-3 79-15,-4 1 100 0,-1-1 34 0,0 1 216 16,-2 1-56-16</inkml:trace>
  <inkml:trace contextRef="#ctx0" brushRef="#br1" timeOffset="69276.854">32573 17562 100 0,'-11'3'830'0,"3"-2"4"0,0-1-41 16,8 0 8-16,-11 3-142 0,11-3-56 0,-3 1-45 16,3-1-14-16,0 0-30 0,0 0-12 15,17 7 16-15,-1-5-49 0,5 0-26 0,3-1-420 16,4 0-23-16,0-1 0 0,4-1 0 16,-3 1 0-16,2 0 0 0,-4 0 0 0,-2 0 0 15,-2 0 0-15,1 1 0 16,-3-1 0-16,-5 2 0 0,2-2 0 0,-2 1 0 0,-2 1 0 15,-2 2 0-15,-7-1 0 0,2 1-1244 0,0 0 53 16,-5-1 155-16,-4 3 91 16,-5 1 126-16,0-2 18 0,0 2 98 0,0 0 73 15,-3 1 23-15</inkml:trace>
  <inkml:trace contextRef="#ctx0" brushRef="#br1" timeOffset="69719.187">32986 17929 603 0,'0'0'826'0,"0"0"4"0,0 0-55 16,0 0-45-16,0 0-68 0,-6-6-36 15,6 6-34-15,0 0-63 0,0 0-4 16,0 0-60-16,0 0-41 0,0 0-70 16,-15 3-104-16,15-3-250 0,0 0 0 0,0 0 0 15,-9 4 0-15,9-4 0 0,0 0 0 16,0 0 0-16,0 0 0 0,0 0 0 0,0 0 0 15,0 0 0-15,0 0 0 0,0 0 0 16,0 0 0-16,17-11 0 0,-17 11 0 0,4-4 0 16,-4 4 0-16,3-4 0 0,-3 4 0 0,0 0 0 0,0 0 0 15,0 0 0-15,0 0 0 16,-21 0 0-16,21 0 0 0,0 0 0 0,-14 2 0 16,14-2-283-16,-10 2-957 0,10-2 100 15,-10-2 120-15,10 2 153 0,-14-3 29 0,4-1 105 16</inkml:trace>
  <inkml:trace contextRef="#ctx0" brushRef="#br1" timeOffset="84849.398">11368 7799 390 0,'0'0'626'0,"-13"1"-34"0,5-1-41 0,8 0-15 16,-13 1-48-16,6 0-12 0,7-1-25 0,-14 1-30 15,14-1 11-15,-10 3 11 0,4-2-97 16,6-1 11-16,-7 1-40 0,7-1-27 0,0 0-40 0,-11 0-57 15,11 0 57 1,0 0-46-16,0 0-62 0,0 0-19 0,0 0-12 0,0 0-6 16,0 0-8-16,0 0-97 0,0 0 0 15,0 0 0-15,31 1 0 0,-17-1 0 0,2-1 0 16,-1 1 0-16,5 0 0 0,4 0 0 16,3 0 0-16,4-2 0 0,0-2 0 0,9 2 0 15,-1-2 0-15,1 0 0 0,4 2 0 16,-2-5 0-16,16 2 0 0,-4-2 0 0,4 2 0 15,1-3 0-15,-1 0 0 0,0 0 0 0,1 2 0 16,2-2 0-16,1 1 0 0,2 2 0 16,-2-4 0-16,0 2 0 0,-1 0 0 0,4 0 0 0,-7 4 0 15,4-5 0 1,2 3 0-16,-2 0 0 0,3-2 0 0,-1 2 0 0,1 2 0 16,0-4 0-16,1 4 0 0,2-4 0 15,-3 2 0-15,3-2 0 0,-3 2 0 0,6-4 0 16,-5 1 0-16,3-1 0 0,2-3 0 15,-3 1 0-15,5 2 0 0,-5 0 0 0,3-4 0 16,-1 4 0-16,-2-1 0 16,0 2 0-16,-3-1 0 0,-1 1 0 0,-2 1 0 0,3-1 0 15,-7 1 0-15,0-1 0 0,0 0-19 0,1 4 38 16,-1-4-19-16,0 1-27 0,-1-2 16 16,1 3-19-16,-2-2 45 0,2-1-41 0,0-1 11 0,0 3-3 15,-3-1 22-15,-1 1 29 16,1 1-48-16,0-5-22 0,-8 7 26 0,8-5 3 15,0 1 16-15,-11 1-31 0,-2 1 9 16,-2 1 17-16,1-2-6 0,1 3 21 16,-2 0-10-16,-2-1-8 0,3 2-15 0,0-3-4 15,-3 3 38-15,3-4-1 0,-3 1-7 16,2 2-14-16,-5-4 10 0,6 1 16 16,-4 1-35-16,-2 1-17 0,2-1 21 0,0-2 4 0,2 2 30 15,-2-2-18-15,0 5-38 0,-2-5 30 0,5 2 0 0,-2 1 49 16,-3-1-46-1,2-2-25-15,0 3 33 0,-6 1-18 0,6-2 62 0,-1 2-84 0,-2-1 47 16,0 2-3-16,0-3-4 16,-6 4 12-16,5-3-12 0,-2 3-15 0,0-3-3 15,0 2 7-15,3 1 30 0,-3-2-30 16,2 1 0-16,-2-2 0 0,3 2 0 0,4-3 0 16,0 3 0-16,3-2 0 0,-4 2 0 15,1-3 0-15,3-1 0 0,-3 4 0 0,2-2 0 16,-5 1 0-16,6-2 0 0,-3 2 0 15,2-2 0-15,-2 1 0 0,0 1 0 0,0-2 0 16,-1 4 0-16,3-4 0 0,-4 3 0 0,4-2 0 16,-5 2 0-16,5-3 0 15,-2 4 0-15,0-5 0 0,-1 5 0 0,1-5 0 0,3 4 0 16,0-3 0-16,-4-1 0 0,4 3 0 16,-2-2 0-16,1 0 0 0,1 2 0 0,1-1 0 15,-2 2 0-15,-2-3 0 0,3 4 0 16,0-3 0-16,0 3 0 0,0-4 0 0,-3 3 0 0,-1 1 0 15,-3-1 0-15,-3 0 0 16,3 2 0-16,-3-3 0 0,0 3 0 0,-1-1 0 16,1-3 0-16,-3 4 0 0,2-1 0 0,1 0 0 15,-3-2 0-15,2 1 0 0,-2 1 0 16,-1-2 0-16,1 2 0 0,-8 1 0 0,4-5 0 0,0 4 0 16,-3 0 0-16,2-1 0 15,-2 0 0-15,0 1 0 0,1-1 0 0,-1 1 0 16,0 1 0-16,-4-1 0 0,4-2 0 15,0 3 0-15,-2-1 0 0,-4 2 0 0,1-1 0 16,2-2 0-16,-5 2 0 0,5-1 0 16,-5 1 0-16,4 1 0 0,-3-2 0 0,3 0 0 15,-4 2 0-15,2-2 0 16,1 1 0-16,-2 0 0 0,0 0 0 0,0-3 0 0,-1 3 0 16,1 0 0-16,-1 0 0 0,0 0 0 0,-1 1 0 0,-2 0 0 15,0-2 0 1,3 2 0-16,-6-2 0 0,3 1 0 0,-2-1 0 0,-8 2 0 0,13-1 0 15,-6 1 0-15,3 0 0 16,-10 0 0-16,11 0 0 0,-11 0 0 16,10-1 0-16,-10 1 0 0,13-1 0 0,-13 1 0 15,7-3 0-15,-7 3 0 0,0 0 0 0,13-1 0 16,-13 1 0-16,8-1 0 0,-8 1 0 16,0 0 0-16,10 0 0 0,-10 0 0 0,0 0 0 15,0 0 0-15,10-1 0 0,-10 1 0 0,0 0 0 16,8 0 0-16,-8 0 0 0,0 0 0 15,0 0 0-15,3-6 0 0,-3 6 0 16,0 0 0-16,0 0 0 0,0 0 0 16,-8-10 0-16,8 10 0 0,-6-2 0 0,6 2 0 15,-10-5 0-15,10 5 0 0,-10-2 0 0,10 2 0 16,-11-1 0-16,11 1 0 0,0 0 0 16,-14 3 0-16,8 2 0 0,-2 0 0 0,2 1 0 15,-1 3 0-15,1 1 0 0,-2 3 0 0,1-2 0 0,1 3 0 16,2-2 0-16,1 2 0 15,0 1 0-15,0-4 0 0,3 3 0 0,0-3 0 16,0 3 0-16,3-2 0 0,0 1 0 16,0-4 0-16,1 0 0 0,2 0 0 0,1-2 0 15,0-1 0-15,3-4 0 0,0 1 0 0,1-5 0 0,2 1 0 16,2-4 0-16,1 0 0 16,-3-2 0-16,-1-1 0 0,1 1 0 0,-2-2 0 15,-1 1 0-15,-1 0 0 0,-1 0 0 16,-5-1 0-16,1 1 0 0,-4 0 0 0,0 1 0 15,-3-1 0-15,-1-1 0 0,-3 5 0 16,0-3 0-16,3 1 0 0,-5 4 0 0,1 2 0 16,8 0 0-16,-16-1 0 0,16 1 0 15,-15 3 0-15,8 2 0 0,-2 0 0 0,5 0 0 16,-2 3 0-16,1-1 0 0,2 0 0 16,3-2 0-16,0 2 0 0,0 0 0 0,3-3 0 15,2 0 0-15,1-2 0 0,1-1 0 0,-7-1 0 0,16-2 0 16,-5 0 0-16,-1-5 0 15,1 0 0-15,2-2 0 0,-3 0 0 0,1-1 0 0,-4-2 0 16,-1 2 0-16,-2 0 0 16,-4-4 0-16,0 3 0 0,-3 2 0 0,-1-3 0 0,1 3 0 15,-4 1 0-15,-3 0 0 16,0 4 0-16,0 0 0 0,-5 3 0 0,5-1 0 0,-4 5 0 16,1 1 0-16,3 0 0 0,-4 3 0 15,4 0 0-15,0 1 0 16,3 0 0-16,3-1 0 0,1-3 0 0,3 1 0 15,0-5 0-15,10 1 0 0,-10-1 0 0,17-1 0 16,-7-4 0-16,4 1 0 0,-4-3 0 16,0 1 0-16,1 1 0 0,-1-1 0 0,-6 4 0 0,2-4 0 15,-2 4 0-15,-4 2 0 0,4-7 0 0,-4 7 0 16,0 0 0-16,0 0-470 16,-21 9-818-16,8-2 138 0,-5-2 66 0,-6 2 127 0,-4 6 142 15,-2-2 67-15,-1 4 115 16,-13 3-4-16</inkml:trace>
  <inkml:trace contextRef="#ctx0" brushRef="#br0" timeOffset="100925.403">23414 9382 18 0,'0'0'652'0,"-3"-7"-19"16,0 1-56-16,3 6 15 0,-3-4-75 0,3 4-40 0,0-8 11 16,0 8-34-16,-4-7-26 15,4 7 0-15,-3-3-44 0,3 3 47 0,-3-5-14 16,3 5 15-16,0 0-59 0,-4-7-5 0,4 7-29 16,0 0-156-16,-7-4-183 0,7 4 0 15,-3-3 0-15,3 3 0 0,-7-3 0 0,7 3 0 16,-10 0 0-16,10 0 0 0,-14 0 0 15,7 1 0-15,-3 1 0 0,-4 2 0 0,1-3 0 16,-1 6 0-16,-3-3 0 0,2 3 0 16,-1 2 0-16,-5 0 0 0,1 4 0 0,0-1 0 0,-4 5 0 15,2 0 0-15,0 2 0 16,-3 0 0-16,1-2 0 0,0 3 0 0,4 3 0 0,-4-2 0 16,3 0 0-16,0 1 0 0,2 3 0 15,1-1 0-15,4-2 0 0,-3 2 0 16,4-1 0-16,2 0 0 0,1-2 0 0,0 3 0 0,3-3 0 15,-3 0 0-15,3 3 0 0,0-3 0 16,-3-1 0-16,6 4 0 0,-2-3 0 16,-1 2 0-16,3-1 0 0,-2-3 0 15,1 2 0-15,-1-3 0 0,0 2 0 0,2 3 0 16,-3-4 0-16,-3 3 0 0,6-4 0 16,-3 5 0-16,1-5 0 0,0 0 0 0,1 1 0 0,-1-2 0 15,2-1 0-15,1 3 0 16,0-4 0-16,-1 4 0 0,1-1 0 0,3-2 0 0,-3 2 0 15,2 0 0-15,-3-2 0 0,1 2 0 16,0-2 0-16,0 0 0 0,2 2 0 16,-2-2 0-16,0 0 0 0,0 1 0 0,-1-1 0 0,1-1 0 15,-2 1 0-15,2 0 0 0,-3-1 0 16,4 0 0-16,-3 0 0 0,2 2 0 0,0-1 0 16,-1-1 0-16,-3 2 0 15,6-4 0-15,-5 2 0 0,3 0 0 0,3-1 0 16,-4-2 0-16,1 1 0 0,0-1 0 15,3 1 0-15,-4-1 0 0,0 2 0 0,1-1 0 0,0 1 0 16,2 0 0-16,-5 0 0 0,6 1 0 16,-4 1 0-16,1 0 0 0,0-1 0 0,0-3 0 15,3 2 0-15,-1-2 0 0,-3 3 0 16,4-1 0-16,0-3 0 0,-3 4 0 0,6-1 0 16,-3-3 0-16,0 0 0 0,0 3 0 0,0-4 0 15,4 3 0-15,-3-3 0 16,2 1 0-16,0 2 0 0,1-3 0 0,2-1 0 0,-2 4 0 15,-1-2 0-15,4-1 0 16,-3 0 0-16,2 3 0 0,-2-2 0 0,2-2 0 0,1 5 0 16,1-4 0-16,-2 4 0 0,1-3 0 15,-1 3 0-15,5-4 0 0,-4 4 0 0,3-3 0 16,1-2 0-16,-2 6 0 0,1-5 0 16,1 3 0-16,1-2 0 0,-4-1 0 0,3 2 0 15,2 0 0-15,-3-2 0 0,1 3 0 16,-1-3 0-16,3 4 0 0,-2-3 0 0,-4 2 0 15,3-1 0-15,1 2 0 0,-4 1 0 0,4-3 0 16,-6 4 0-16,6 0 0 0,-5-5 0 16,1 6 0-16,0-1 0 0,0 0 0 0,-3 0 0 0,2 2 0 15,1-4 0 1,-4 2 0-16,1-3 0 0,3 2 0 0,0 1 0 0,-1 0 0 16,-2-1 0-16,2 1 0 0,-1 0 0 15,1-1 0-15,-2 0 0 0,2 1 0 0,1 1 0 16,0-1 0-16,-3 0 0 0,2 0 0 15,1-1 0-15,-4-1 0 0,4 1 0 0,-3 0 0 0,3 1 0 16,-1-5 0-16,-2 3 0 16,2 1 0-16,-2-4 0 0,0 3 0 0,2-1 0 15,-5-1 0-15,2-1 0 0,0 2 0 0,1 0 0 16,-1 0 0-16,-3-2 0 0,3 3 0 16,0-2 0-16,-3 0 0 0,4 0 0 0,-4 2 0 0,1-2 0 15,-1 1 0-15,0-2 0 16,3 3 0-16,-3-2 0 0,0 0 0 0,0 0 0 0,3-2 0 15,-3 3 0-15,0-2 0 16,3-2 0-16,-2 0 0 0,-1-1 0 0,0 0 0 16,0 1 0-16,3-2 0 0,-3 1 0 15,0 0 0-15,0 1 0 0,0-3 0 0,3 3 0 0,-3-1 0 16,0-1 0-16,0 1 0 16,3-3 0-16,-3 2 0 0,1 1 0 0,-1-2 0 15,0 0 0-15,0-1 0 0,3 1 0 16,-3-2 0-16,0 2 0 0,3 0 0 0,-3-6 0 15,0 9 0-15,0-5 0 0,4 1 0 0,-4 0 0 0,0-5 0 16,1 9 0-16,-1-5 0 16,0-4 0-16,3 7 0 0,-3-7 0 0,0 0 0 0,0 5 0 15,0-5 0-15,0 0 0 16,0 5 0-16,0-5 0 0,0 0 0 0,3 5 0 0,-3-5 0 16,0 0 0-16,0 0 0 15,0 4 0-15,0-4 0 0,0 0 0 0,0 0 0 0,0 0 0 16,0 0 0-16,0 0 0 0,-6 6 0 15,6-6 0-15,-11 2 0 0,11-2 0 16,-14-3 0-16,0 2 0 0,1-3-760 16,-5 1-472-16,-5-5 137 0,2 0 116 0,-6-7 59 0,-1 0 131 15,-2 2-12-15,-1-3 90 16,-10-5 86-16</inkml:trace>
  <inkml:trace contextRef="#ctx0" brushRef="#br0" timeOffset="102824.704">20581 9332 174 0,'0'0'425'16,"10"-4"3"-16,-10 4 11 0,4-3 8 15,-4 3-19-15,0 0 53 0,7-3-35 0,-7 3-2 0,0 0-20 16,0 0 4-16,0 0 67 16,9 4-67-16,-5 1-29 0,-4-5 3 0,3 6 26 15,1-1-7-15,-1 3-30 0,-2 0-52 16,2 1-34-16,0 2-286 0,-3 1-19 0,3 1 0 15,-3 1 0-15,1 2 0 0,-1 3 0 0,0-2 0 16,0 4 0-16,0-3 0 0,0 5 0 16,3-2 0-16,-3 5 0 0,0-1 0 0,3 0 0 0,-3 3 0 15,0-1 0-15,4-2 0 16,-4 3 0-16,4 1 0 0,-4-2 0 0,0-2 0 16,0 2 0-16,3 3 0 0,-3-3 0 15,0 0 0-15,3 1 0 0,-3-2 0 0,0 0 0 0,0 1 0 16,0-1 0-16,0 2 0 15,0-4 0-15,0-4 0 0,-3 5 0 0,3-2 0 16,-3-3 0-16,-1 2 0 0,4-3 0 16,-4 0 0-16,4 2 0 0,-3-2 0 0,3 3 0 15,-3-3 0-15,2 0 0 0,-2 2 0 0,0-2 0 0,3 3 0 16,-3-3 0-16,3-1 0 16,-4 4 0-16,4-3 0 0,0-2 0 0,0 1 0 0,0 2 0 15,0-2 0-15,0 0 0 16,0-2 0-16,3 1 0 0,-2-1 0 0,2 0 0 15,-3 1 0-15,3-1 0 0,1 1 0 16,-1-1 0-16,0 0 0 0,0-3 0 0,-2 3 0 0,3-1 0 16,-1 2 0-16,3-1 0 15,-5-1 0-15,2 3 0 0,3-2 0 0,-5 1 0 16,5 0 0-16,-1 0 0 0,-5 0 0 16,6-1 0-16,-3 1 0 0,1 0 0 0,-1 1 0 15,0-1 0-15,1 1 0 0,2 2 0 0,-2-1 0 0,0-2 0 16,-1 1 0-16,0 2 0 15,1-2 0-15,-1 1 0 0,1 4 0 0,-1-2 0 16,4-1 0-16,-3-2 0 0,-1 2 0 16,4 3 0-16,-4 0 0 0,3-2 0 0,-2 2 0 15,3-1 0-15,-3-2 0 0,2 4 0 16,-2-3 0-16,2-2 0 0,-1-2 0 0,1 3 0 0,-2 0 0 16,2 0 0-16,-3-1 0 15,1 2 0-15,-1-5 0 0,0 3 0 0,5-1 0 16,-5 4 0-16,1-4 0 0,2-2 0 15,-2 2 0-15,-1-1 0 0,0 0 0 0,1-1 0 16,0 1 0-16,-1 0 0 0,0 0 0 16,1-1 0-16,-1 1 0 0,0 1 0 0,1 1 0 15,3-2 0-15,-4 0 0 0,1-1 0 16,-1-3 0-16,1 5 0 0,-1-3 0 0,0 1 0 16,0-1 0-16,0 1 0 0,-2-3 0 0,3 2 0 15,2 1 0-15,-2-1 0 0,-1 0 0 16,0-2 0-16,-2 3 0 0,2 0 0 0,3-1 0 15,-6 1 0-15,5 1 0 0,-2-1 0 16,0 0 0-16,1 2 0 0,-1-1 0 0,0 2 0 16,1-3 0-16,-1 3 0 0,0 2 0 0,2-2 0 0,-2 2 0 15,3-2 0-15,-5 4 0 16,2-4 0-16,0 0 0 0,0 5 0 0,1-4 0 0,-4 1 0 16,3 2 0-16,1 1 0 15,0-1 0-15,-1-1 0 0,-3 2 0 0,3 2 0 16,-3-2 0-16,3 1 0 0,-2-1 0 15,-1-1 0-15,0 2 0 0,3 0 0 0,-3-4 0 0,0 1 0 16,0-2 0-16,3 3 0 16,-3 1 0-16,3 0 0 0,-2-5 0 0,-1 3 0 15,3-2 0-15,-3-3 0 0,0 3 0 16,0 0 0-16,0-1 0 0,4 1 0 0,-4-1 0 16,0-1 0-16,0 1 0 0,0 1 0 0,0-1 0 0,3-2 0 15,-3 2 0-15,0 2 0 16,0-1 0-16,0-4 0 0,3 5 0 0,-3-3 0 0,0 0 0 15,-3-1 0-15,3 1 0 16,0-1 0-16,0-1 0 0,0 1 0 0,0-2 0 16,-3 0 0-16,3 0 0 0,-4-2 0 15,8 1 0-15,-8 0 0 0,4-1 0 0,-3 1 0 16,3-2 0-16,-1 1 0 0,1-1 0 16,-3-1 0-16,0 2 0 0,3 0 0 0,-3-3 0 15,3 0 0-15,0-1 0 0,-1 4 0 16,-2-4 0-16,0-5 0 0,3 4 0 0,-3-1 0 15,3 0 0-15,0-4 0 0,0 4 0 0,0-7 0 0,-4 7 0 16,4-7 0-16,-4 1 0 16,4-1 0-16,0 0 0 0,0 0 0 0,-23-10 0 15,15 3 0-15,2-2 0 0,-4-5-942 16,6 2-265-16,-2-3 176 0,1-1 33 0,2-1 45 0,3 1 160 16,3 0 52-16,-3 2 60 15,2-2 59-15</inkml:trace>
  <inkml:trace contextRef="#ctx0" brushRef="#br0" timeOffset="107561.853">23131 15363 7 0,'0'0'458'0,"0"0"-19"0,-7-1-3 0,7 1-53 16,0 0-36-16,0 0-23 0,0 0-23 15,-9-1-3-15,9 1-49 0,0 0-33 0,0 0-33 16,0 0 18-16,0 0-22 0,0 0-27 16,0 0-25-16,0 0-1 0,0 0 27 0,0 0 41 15,0 0-8-15,0 0-19 0,0 0 34 16,0 0 38-16,0 0 3 0,0 0-4 0,-8-3-11 15,8 3 19-15,0 0-56 0,0 0 33 16,0 0-55-16,0 0-23 0,0 0 37 0,0 0-55 16,0 0 22-16,0 0 26 0,0 0-86 0,0 0 23 0,0 0-38 15,0 0-36-15,0 0-38 16,0 0 0-16,0 0 0 0,0 0 0 0,0 0 0 0,0 0 0 16,0 0 0-16,0 0 0 15,0 0 0-15,0 0 0 0,-7 7 0 0,4-6 0 16,0 5 0-16,-4-2 0 0,4 2 0 15,-5-1 0-15,1 0 0 0,-2 4 0 0,2 1 0 0,-4 1 0 16,4-1 0-16,-2-1 0 16,5 1 0-16,-4 1 0 0,2 0 0 0,3-1 0 0,2 2 0 15,1 0 0-15,-3-3 0 0,3 4 0 16,4-5 0-16,-1 2 0 0,3-2 0 16,2 0 0-16,-1 1 0 0,3-2 0 15,0-3 0-15,4 1 0 0,2-1 0 0,-1 0 0 16,1-1 0-16,2-2 0 0,2-2 0 0,-3 1 0 0,4-3 0 15,0-1 0-15,-1 0 0 16,1-1 0-16,-5 1 0 0,2-3 0 0,-1 0 0 16,-4-1 0-16,1-2 0 0,-3 0 0 15,-2-1 0-15,-2 1 0 0,-4-1 0 0,2 1 0 16,-2-2 0-16,-3 4 0 0,0-5 0 16,-3 2 0-16,1 2 0 0,-1 0 0 0,-3 2 0 15,2 1 0-15,1 1 0 0,-3-2 0 0,-1 5 0 16,-1 1 0-16,2-3 0 0,6 4 0 15,-14 0 0-15,4 3 0 0,3-1 0 16,0 0 0-16,1 5 0 0,-2 0 0 0,5 1 0 16,-1 0 0-16,1 3 0 0,3-2 0 0,0 3 0 0,0-2 0 15,3 1 0-15,1-1 0 16,-1 0 0-16,4-1 0 0,-3 0 0 0,3-5 0 16,-1 4 0-16,-2-3 0 0,3-2 0 15,0-2 0-15,-7-1 0 0,0 0 0 0,13-4 0 0,-7 0 0 16,-5-1 0-16,3-1 0 0,-4-2 0 15,0 1 0-15,-4-1 0 0,4 1 0 16,-4-2 0-16,-2 0 0 0,2 2 0 16,-3 3 0-16,1-2 0 0,-5 2 0 0,4 0 0 15,-2 2 0-15,-2 0 0 0,11 2 0 16,-14 1 0-16,5 1 0 0,4 2 0 0,-1 0 0 0,2 3 0 16,-2-3 0-16,6 3 0 15,-1-2 0-15,2 2 0 0,2-1 0 0,0-1 0 0,1-3 0 16,6 3 0-16,-3-2 0 0,3-3 0 0,0 0 0 15,4 0 0-15,0-1 0 16,0-3 0-16,-4 1 0 0,0 0 0 0,1-2 0 0,-2 1 0 16,-2 0 0-16,-4 0 0 0,2-1 0 15,-2 3 0-15,0-3 0 0,-3 5 0 0,0 0 0 16,0 0 0-16,0 0 0 0,-17-4 0 16,17 4 0-16,-13 3 0 0,13-3 0 0,-18 6 0 15,8-1 0-15,3 0 0 16,0 0 0-16,0 0 0 0,1-1 0 0,2-1 0 15,1 4 0-15,0-6 0 0,3-1 0 0,0 9 0 0,0-9 0 16,0 5 0-16,0-5 0 16,0 0 0-16,0 0 0 0,0 0 0 0,0 0 0 0,20-14 0 15,-17 10 0-15,4-2 0 16,-4-3 0-16,-2 1 0 0,-1 0 0 0,0-1 0 0,-1 0 0 16,-2 0 0-16,0 0 0 0,-4 0 0 15,3 2 0-15,-3 0 0 0,-2 1 0 0,-2 2 0 16,1 0 0-16,-3 1 0 0,-2 2 0 15,2 1 0-15,-1 1 0 0,1 1 0 0,-2-1 0 16,2 4 0-16,-1-2 0 16,4 4 0-16,0-1 0 0,-1 1 0 0,5-1 0 0,-1 3 0 15,0 1 0-15,4-1 0 0,0 1 0 0,2-3 0 16,1 2 0-16,1 1 0 16,2-1 0-16,4-2 0 0,-1 1 0 0,1-2 0 0,4-1 0 15,2-1 0-15,-3-3 0 0,4 0 0 16,-1-2 0-16,-2 0 0 0,3-5 0 0,-4 0 0 15,4-1 0-15,-4-3 0 0,-4 2 0 16,2-1 0-16,-5-3 0 0,1 1 0 0,-1 0 0 16,-3 2 0-16,-3-2 0 15,3 3 0-15,-4 2 0 0,1-2 0 0,-1 1 0 0,-3 3 0 16,0 0 0-16,1 2 0 0,-1 1 0 16,7 1 0-16,-17 0 0 0,10 2 0 0,7-2 0 15,-15 5 0-15,9-1 0 0,0 3 0 16,2-1 0-16,4-2 0 0,0 4 0 15,0 0 0-15,3-2 0 0,1-3 0 0,2 4 0 16,2 0 0-16,2-3 0 0,0 0 0 0,1-1 0 16,-1 0 0-16,0-2 0 0,4 0 0 15,-7-1 0-15,5 1 0 0,-12-1 0 0,15-2 0 16,-8 2 0-16,-7 0 0 0,13-1 0 0,-13 1 0 0,7-4 0 16,-7 4 0-1,7-1 0-15,-7 1 0 0,0 0 0 0,7-5 0 0,-7 5 0 16,0 0 0-16,0 0 0 0,0-3 0 15,0 3 0-15,0 0 0 0,0 0 0 0,0 0 0 16,0 0 0-16,0 0 0 0,0 0 0 16,0 0 0-16,0 0 0 0,0 0 0 0,0 0 0 15,0 0 0-15,0 0 0 0,-28 7 0 0,21-6 0 16,-3 1 0-16,-7 3 0 0,1-1 0 16,-5-1 0-16,-3 3 0 0,-4-1 0 0,-3 0 0 15,-6 0 0-15,-18 5 0 16,-6 1 0-16,-4 1 0 0,-7-3 0 0,-20 6 0 0,-7 0 0 15,-11 4 0-15,-3-1 0 0,-7 3 0 16,-29 5 0-16,-9 1 0 0,-3 0 0 0,-3 2 0 16,-7-2 0-16,1-1 0 0,-5-1 0 15,-7 4 0-15,-5 0 0 0,5 0 0 0,-5 1 0 16,-5-4 0-16,-2 4 0 0,-2-2 0 16,1 0 0-16,-6-1 0 0,-1 1 0 0,0 4 0 15,1-2 0-15,-4 1 0 0,-1 0 0 0,2 0 0 16,-2 2 0-16,5-4 0 0,-4 4 0 15,-1 2 0-15,5-4 0 0,2-1 0 0,5-1 0 16,2 1 0-16,-3-1 0 16,7 0 0-16,4 1 0 0,6-4 0 0,0 0 0 0,7-1 0 15,7-2 0-15,10-1 0 0,32-7 0 16,-1 1 0-16,3 0 0 0,0 2 0 16,3-4 0-16,5-3 0 0,3 2 0 0,9-2 0 15,2-2 0-15,9 2 0 0,20-4 0 0,5-3 0 16,5 2 0-16,8-2 0 0,13-3 0 15,4 2 0-15,3-2 0 0,1 2 0 0,6-2 0 16,6-1 0-16,1 1 0 0,3-2 0 16,1 2 0-16,6-1 0 0,7 0 0 0,-11-1-950 15,11 1-290-15,0 0 123 0,4-9 34 0,-4 9 178 16,7-7 116-16,0 3 174 16,-3-2-62-16,2 3 107 0</inkml:trace>
  <inkml:trace contextRef="#ctx0" brushRef="#br0" timeOffset="111540.933">12835 17266 480 0,'6'-4'692'0,"-6"4"-55"0,0 0-12 0,0 0-40 0,4-4 0 15,-4 4-98-15,0 0-66 0,0 0-30 0,0 0-26 16,0 0 3-16,3-3-81 16,-3 3-37-16,0 0-1 0,0 0-26 0,0 0-51 0,0 0 14 0,0 0-7 15,0 0-42 1,0 0-3-16,0 0 12 0,0 0-27 0,0 0 15 0,0 0-71 16,0 0 45-16,0 0-4 0,0 0-40 15,0 0-64-15,0 0 0 0,7-3 0 0,-7 3 0 16,0 0 0-16,0 0 0 0,0 0 0 15,0 0 0-15,0 0 0 0,0 0 0 16,0 0 0-16,0 0 0 0,0 0 0 16,0 0 0-16,0 0 0 0,0 0 0 0,0 0 0 0,0 0 0 15,0 0 0-15,0 0 0 16,0 0 0-16,0 0 0 0,0 0 0 0,0 0 0 0,0 0 0 16,0 0 0-16,-20 6 0 0,16 1 0 15,-3 0 0-15,4 4 0 0,-1 4 0 16,1 3 0-16,-4 3 0 0,1 4 0 0,2 6 0 15,-6 3 0-15,3 13 0 0,0 2 0 0,1 2 0 16,-5 1 0-16,7-4 0 0,-5 1 0 16,5-9 0-16,1-7 0 0,-1 0 0 0,0-6 0 15,4 0 0-15,-3-2 0 0,3-1 0 16,0-2 0-16,0-6 0 0,-3 2 0 16,3-3 0-16,0-3 0 0,3-1 0 0,-3-1 0 0,0-1 0 15,0 0 0-15,0-2 0 0,3-1 0 0,-3 0 0 16,0 1 0-16,0-2 0 15,3 0 0-15,-3 0 0 0,0-5 0 0,1 8 0 0,-1-8 0 16,4 6 0-16,-4-6 0 16,0 6 0-16,0-6 0 0,3 5 0 0,-3-5 0 0,3 3 0 15,-3-3 0-15,0 0 0 16,4 6 0-16,-4-6 0 0,0 0 0 0,0 0 0 0,3 5 0 16,-3-5 0-16,0 0 0 0,0 0 0 15,3 3 0-15,-3-3 0 0,0 0 0 16,0 0 0-16,0 0 0 0,0 0 0 15,0 0 0-15,0 0 0 0,0 0 0 0,0 0 0 0,0 0 0 16,0 0 0-16,1 5 0 0,-1-5 0 0,0 0 0 16,0 0 0-16,0 0 0 15,0 0 0-15,0 0 0 0,0 0 0 0,0 0 0 16,0 0 0-16,0 0 0 0,0 0 0 16,0 0 0-16,0 0 0 0,0 0 0 0,6-13 0 0,-3 1 0 15,5-4 0-15,2-11 0 16,11-12 0-16,2-8 0 0,12-14 0 0,3-6 0 15,9-5 0-15,7 0 0 0,1 2 0 16,0 3 0-16,0 1 0 0,-1 9 0 0,-9 6 0 16,-11 13 0-16,-6 6 0 0,-5 7 0 0,-6 6 0 0,-6 5 0 15,0 0 0-15,1 3 0 0,-5 1 0 16,1 1 0-16,-1 2 0 0,2 1 0 0,-5-1 0 16,2 2 0-16,-3 1 0 15,2-2 0-15,-2 3 0 0,0-2 0 0,-3 5 0 16,4-7 0-16,-1 4 0 0,-3 3 0 15,0-6 0-15,0 6 0 0,0 0 0 0,-6-7-544 0,6 7-674 16,-1-4 161-16,1 4 37 16,-9-2 100-16,9 2 94 0,0 0 85 0,0 0 67 15,-21 8 45-15,14-3 70 0</inkml:trace>
  <inkml:trace contextRef="#ctx0" brushRef="#br0" timeOffset="112157.734">13531 18023 513 0,'-6'3'652'0,"6"-3"81"0,-3 5-144 15,3-5-35-15,-4 7-32 16,4-3-61-16,-3 0-7 0,3-4-66 0,-3 9-49 0,3-4-49 15,0-5-29-15,0 9-19 16,0-9-27-16,3 5 5 0,0-2-41 0,-3-3-38 0,0 0 12 16,0 0-26-16,18-7-1 15,-12 0-14-15,1-1 11 0,0-1 3 0,2 1-33 0,-4 0 23 16,1 1 51-16,-2 0 31 0,-4 1-101 16,3 1-97-16,0 1 0 0,-3 4 0 15,0 0 0-15,-6-8 0 0,6 8 0 16,0 0 0-16,0 0 0 0,0 0 0 0,0 0 0 0,0 0 0 15,-15 11 0-15,15-11-339 0,0 0-387 0,0 0-402 16,0 0 48-16,0 0 82 16,33-7 108-16,-21 2 108 0,-2 0 127 0,5 0 67 15,-2-3-15-15</inkml:trace>
  <inkml:trace contextRef="#ctx0" brushRef="#br0" timeOffset="113048.59">14106 17469 11 0,'4'-6'882'0,"-4"6"-59"0,0 0 18 16,3-3-81-16,-3 3-8 0,0 0-108 0,0 0-56 0,0 0 23 16,0 0-90-16,-13 16-82 15,9-7-29-15,1 2-45 0,-4 4-23 0,3 3-140 0,1 2-202 16,-1 4 0-16,-2 4 0 0,2 4 0 16,1 2 0-16,-1 4 0 0,1-2 0 15,6 0 0-15,1 0 0 0,-1-1 0 0,1-3 0 0,2-6 0 16,1-2 0-16,4-3 0 15,-4-2 0-15,6-3 0 0,-2-4 0 0,2-4 0 0,0-6 0 16,5-2 0-16,3-10 0 0,2-5 0 16,12-10 0-16,-4-6 0 0,-1-3 0 0,-7-1 0 15,-5 6 0-15,-2-1 0 16,-5 3 0-16,-4-2 0 0,-4 3 0 0,-2 1 0 0,-1 3 0 16,-1 3 0-16,-2-1 0 15,-3 4 0-15,-1 0 0 0,-1 4 0 0,-2 1 0 0,0 1 0 16,0 0 0-16,3 2 0 0,-3 3 0 15,4-1 0-15,1 2 0 0,-1 1 0 16,6 3 0-16,0 0 0 0,-1-7 0 16,1 7-596-16,12-6-629 0,0 0 74 0,-1 0 183 15,6-2 146-15,4-2-50 0,-1 0 154 0,1-1-16 0,6-2 161 16</inkml:trace>
  <inkml:trace contextRef="#ctx0" brushRef="#br0" timeOffset="113414.905">14691 17301 565 0,'-4'-4'816'0,"4"4"-31"16,0 0-29-16,0 0-52 16,-14 1-45-16,14-1-75 0,-3 10-59 0,0 1-22 15,3 0-60-15,-3 2-52 0,3 6 22 16,3 2-74-16,0 6-45 0,0 6-11 0,8 15-152 15,-4-2-131-15,6 0 0 0,-5-7 0 0,5 4 0 0,-3-5 0 16,7 1 0-16,-4-7 0 16,-2-7 0-16,-1-4 0 0,0-3 0 0,1-3 0 0,-1-5 0 15,4-3 0-15,-4-5 0 16,3-4 0-16,2-3 0 0,-2-5 0 0,5-8 0 0,1-4 0 16,5-12 0-16,-6 6 0 15,-2-1 0-15,-1 4 0 0,-5 6 0 0,0-3 0 0,0 5 0 16,-3-1 0-16,-3 5 0 0,2-1 0 15,-3 3 0-15,2 2 0 0,-2 0 0 16,0 4 0-16,-2 1-812 0,2 0-368 0,-3 4 85 0,0 0 112 16,0 0 63-16,0 0 131 15,6 13 93-15,-6-6 82 0,0 1 22 0</inkml:trace>
  <inkml:trace contextRef="#ctx0" brushRef="#br0" timeOffset="113747.243">15111 17808 171 0,'0'0'581'15,"0"8"3"-15,0-8 49 16,0 4-82-16,0-4-71 0,0 0-33 0,0 0-71 0,7-17 52 16,-4 4-96-16,1-4 18 15,6-9-49-15,1-2-55 0,5-17-4 0,2 1 15 16,3-3-15-16,-2 1-19 0,2 2 19 0,0 5-44 16,-7 7 3-16,-1 8-34 0,-3 6-3 15,1-1 22-15,-2 5-74 0,-1 2 7 16,-1 3-4-16,-1 2-14 0,1 0 41 0,4 3-142 15,-5 2 0-15,1 2 0 0,-7 0 0 16,17 7 0-16,-10 2 0 0,0 4 0 0,-1 3 0 16,2 5 0-16,-2 3 0 0,-2 2 0 15,-1 8 0-15,-3 0 0 0,0 2 0 0,-3 1 0 16,-1 3 0-16,-6 8 0 0,3-8 0 0,-6 5 0 16,-1-1 0-16,1-9 0 0,2-8 0 15,-3 1 0-15,4-8 0 0,-1-2-592 0,-5-4-224 16,2-7-297-16,4-6 156 0,-3-4 0 15,-2-4 67-15,2-2 116 0,-1-5 74 0,0-3 108 16,0-3 4-16</inkml:trace>
  <inkml:trace contextRef="#ctx0" brushRef="#br0" timeOffset="113884.85">15115 17680 912 0,'-3'-11'525'0,"-1"5"-49"0,4 1 23 0,0 5 45 16,4-5 3-16,-4 5-3 0,3-4 14 16,-3 4-74-16,10 0-45 0,-10 0-22 0,18 2-55 15,-6-2-61-15,-1-2-29 0,6 1-105 16,4-2-163-16,2-5-160 0,8 0-336 0,0-6-77 0,14-8-477 15,-2 1 100-15,-1-2 97 16,-1 1 101-16,-4-1 33 0,-3-2 93 0,-6 4 41 16</inkml:trace>
  <inkml:trace contextRef="#ctx0" brushRef="#br0" timeOffset="114414.107">15808 17302 74 0,'-3'9'618'0,"3"0"30"0,-3 3 7 0,0 3-7 16,-1 3 18-16,-3 2-36 0,-3 3-20 15,3 5-81-15,-3 2-75 0,-1 1-33 16,1 1-30-16,0-3-19 0,-1 1-44 0,1-2-42 16,0-6-17-16,4 0-27 0,-2-6 0 0,2-1-134 15,2-3-108-15,1-2 0 0,0-3 0 16,0 0 0-16,2-4 0 0,1-3 0 0,0 0 0 16,-11-11 0-16,8 2 0 0,0-5 0 15,0-2 0-15,2-3 0 0,-2 0 0 0,3-3 0 16,4-1 0-16,-4-2 0 0,6 1 0 0,-2-1 0 0,6 1 0 15,-3 2 0-15,3 1 0 16,1 2 0-16,2-1 0 0,0 4 0 0,-2 0 0 16,3 1 0-16,3 3 0 0,-4 2 0 15,5 2 0-15,-2 1 0 0,2 3 0 0,3 1 0 16,-1 1 0-16,1 4 0 16,-1 2 0-16,0 1 0 0,-2 1 0 0,-5 0 0 0,1 3 0 15,-1 0 0-15,-3 2 0 16,-5-1 0-16,-2 1 0 0,-3 2 0 0,0-1 0 15,-8 2 0-15,2-1 0 0,2 1 0 0,-5-1 0 16,2-2 0-16,-1 0 0 0,1-1 0 16,1-2 0-16,-1-1 0 0,0 1 0 0,3-2 0 0,1-1 0 0,-3 2 0 15,2 2 0-15,1 2 0 16,0 1 0-16,3 4 0 0,-1 2 0 0,1 2 0 16,1-1 0-16,-1 1 0 0,3 2 0 15,0 2 0-15,0 2 0 0,-2 0 0 0,5-1 0 16,-2-2 0-16,3 2 0 0,0-4 0 15,-1-4 0-15,1 3 0 0,0-7 0 0,3-2-1304 16,-3-5 98-16,0-2 78 16,-1-4 123-16,-6 0 141 0,14-13 49 0,-7 2 141 0,3-9 89 15,-2-3-18-15</inkml:trace>
  <inkml:trace contextRef="#ctx0" brushRef="#br0" timeOffset="114569.633">16342 17481 547 0,'4'5'945'0,"-1"2"-58"0,0 1 21 0,0 2-14 0,-3 1-16 15,-3 4-6-15,-3 3-42 16,2 1-97-16,-6 3-100 0,3 2-569 0,-3-2-64 0,3 1 0 16,-1-1 0-16,-1-1 0 15,2 2 0-15,1-1 0 0,5-6-1065 0,1-4-205 0,0-3 127 16,4-4 156-16,-1-2 72 16,-3-3 99-16,13-1 198 0,-2-5-67 0,2-3 100 15</inkml:trace>
  <inkml:trace contextRef="#ctx0" brushRef="#br0" timeOffset="115147.755">16776 17479 1005 0,'0'0'945'0,"-11"-7"-29"15,11 7-26-15,-9-2-7 16,9 2-42-16,-10-1-89 0,10 1 15 0,-4-3-141 16,4 3-60-16,0 0-566 0,-10-3 0 15,10 3 0-15,0 0 0 0,0 0 0 0,-4-3 0 0,4 3 0 16,0 0 0-1,0 0 0-15,0 0 0 0,0 0 0 0,3-7 0 0,-3 7 0 16,0 0 0-16,0 0 0 0,-3-6 0 16,3 6 0-16,0 0 0 0,-16 0 0 0,16 0 0 15,-18 6 0-15,8-1 0 0,-7 2 0 16,0 4 0-16,-1 1 0 0,-2 6 0 0,0 2 0 16,-1 3 0-16,-3 11 0 0,4-5 0 0,3-1 0 15,3-2 0-15,3 3 0 0,1-4 0 16,4 0 0-16,2-3 0 0,4-2 0 0,0-1 0 15,4-3 0-15,2-1 0 0,1-1 0 16,7-4 0-16,-4-1 0 0,0-3 0 16,4-2 0-16,-1-4 0 0,5-3 0 0,2-4 0 0,4-3 0 15,0-5 0-15,4 0 0 0,2-3 0 0,5-4 0 16,2-3 0-16,-6 3 0 16,3-4 0-16,-7 6 0 0,-3 2 0 0,0 1 0 0,-7 2 0 15,4 1 0-15,-1 0 0 0,-3 0 0 16,1 0 0-16,2 2 0 0,0 0 0 15,-5 0 0-15,1 3 0 0,-3 1 0 0,2 2 0 16,-2 1 0-16,1 2 0 0,-4 1 0 0,0 2 0 16,4 1 0-16,-4 2 0 0,-2 3 0 15,1 3 0-15,-2 4 0 0,-3 2 0 16,-1 1 0-16,-3 4 0 0,0 6 0 0,-7 5 0 0,1 3 0 0,-9 12 0 16,-1-2 0-1,-2 0 0-15,-2-4 0 0,0-2 0 0,2-9 0 0,2-5 0 16,1-2 0-16,2-2 0 0,0-6 0 15,-1-5 0-15,0-2-887 0,3-3-393 0,-5-5 148 16,2-4 112-16,0-3 78 0,-3-3 119 0,0-4 63 16,0 0 57-16,0-2 103 0</inkml:trace>
  <inkml:trace contextRef="#ctx0" brushRef="#br0" timeOffset="115286.703">16790 17849 819 0,'-1'-3'908'0,"1"3"-78"0,0 0-44 0,0 0-41 0,12-1 7 15,-12 1-30-15,0 0-52 16,19 6-22-16,-9-2-67 0,1-1-53 0,2 0-326 0,2-1-202 15,5 1 0-15,0-2 0 0,1-2 0 16,7 0 0-16,-2-3-1088 0,1 1-44 0,-2-2 38 16,5-2 219-16,-5 1 45 0,-1-3 70 15,3 0-18-15,1-2 104 0,1-5 86 0</inkml:trace>
  <inkml:trace contextRef="#ctx0" brushRef="#br0" timeOffset="115599.513">18078 16938 860 0,'-9'11'897'0,"-6"7"-45"0,-9 20 1 0,-2 4-15 16,-16 21-23-16,-5 6-22 0,-22 26-7 0,0 10-86 0,-12 4-41 15,-5 8-521 1,-3 2-138-16,-6 2 0 0,-7 4 0 0,-5 1 0 0,5 0 0 15,3-6 0-15,2-7 0 0,16-13 0 16,5-7 0-16,26-26 0 0,1-3 0 0,9-7 0 16,9-16 0-16,6-6 0 15,5-7 0-15,3-9 0 0,6-6 0 0,2-3 0 0,5-6 0 0,-3-5 0 16,7 1 0 0,-3-12 0-16,3 0-123 0,3-5-1218 0,4-7 113 0,0 0 140 15,4-6 150-15,-2-1 37 0,2 1 101 16,12-8 122-16,-9 7 27 0</inkml:trace>
  <inkml:trace contextRef="#ctx0" brushRef="#br0" timeOffset="116378.025">18171 17527 342 0,'0'0'801'0,"3"-3"-23"0,-3 3 44 15,0 0-36 1,0 0-41-16,0 17 7 0,-6-5-101 0,2 5-40 16,-2 5-41-16,-5 9-68 0,-2 13-25 0,-2 4-123 15,-1 0-354-15,1 5 0 0,-1-2 0 16,2 1 0-16,0-1 0 0,-3-1 0 0,4-3 0 16,3-1 0-16,-1-8 0 0,1-7 0 0,3-2 0 15,-4-5 0-15,8-1 0 0,-4-10-380 0,1 1-853 16,3-4 161-16,-5-4 74 0,1-3 34 15,1-3 126-15,6 0 105 0,-21-9 85 0,11 0 56 16,-3-1-37-16</inkml:trace>
  <inkml:trace contextRef="#ctx0" brushRef="#br0" timeOffset="116932.316">17928 17508 357 0,'0'0'607'15,"7"-2"18"-15,-7 2-10 0,0 0 47 0,11 0-44 0,-11 0-48 16,13 2 29-16,-7-2-29 16,5 0 3-16,-1 2-40 0,3 0-12 0,5-2-52 15,3 1-37-15,2-1-37 0,8-1-350 16,0 0-45-16,10-2 0 0,0 1 0 0,0-1 0 15,0-1 0-15,0 3 0 0,-1 0 0 16,-4 0 0-16,-5 0 0 0,2 1 0 0,-5 1 0 0,3 0 0 16,-8 0 0-16,1 0 0 0,-3 3 0 0,-5-4 0 15,-1 2 0-15,1-2 0 16,-2 1 0-16,-4 1 0 0,0 0 0 0,-2-1 0 0,-1 1 0 16,-7-2 0-16,6 7 0 15,-6-3 0-15,-3 4 0 0,-1 1 0 0,-5 3 0 0,-2 1 0 16,1 3 0-16,-4 1 0 15,-3 6 0-15,0 1 0 0,0 0 0 0,-7 9 0 16,3-4 0-16,-6 6 0 0,6 2 0 16,-2-3 0-16,5-2 0 0,1-6 0 0,3 1 0 15,-2-2 0-15,1-3 0 0,6-2 0 0,-1-2 0 0,3-4 0 16,-1 0 0-16,5-3 0 16,3 0 0-16,0-2 0 0,0 1 0 0,3-1 0 15,1-2 0-15,6 1 0 0,-3-1 0 16,6 0 0-16,5-2 0 0,-1-1 0 0,0 2 0 0,7-2 0 15,0-1 0-15,0 1 0 16,3-3 0-16,-6 2 0 0,3-1 0 0,-4 0 0 0,4-4 0 16,-6 2-276-16,-2 1-979 0,1-2 161 15,-6 1 51-15,-1 0 94 0,-10 0 104 16,13-1 89-16,-13 1 97 0,4-5 4 16,-4 1 111-16</inkml:trace>
  <inkml:trace contextRef="#ctx0" brushRef="#br0" timeOffset="117134.399">18612 17953 122 0,'3'-7'734'16,"-3"7"-42"-16,0-5-89 0,0 5-7 0,4-5 11 15,-4 5 4-15,7-4 63 0,-1 3-149 16,1 0 7-16,10 0-96 0,-3-1-64 0,7 1 8 16,0-1-53-16,2 1-7 0,1 0-37 15,0-1-126-15,3 1-57 0,-2-1-92 0,5 0-64 16,-6-1-208-16,3-1-250 0,-6 0-160 15,-1-2-454-15,-3-1 171 0,-3-1 34 0,0-1 55 16,-8 2 127-16,-2-2 75 0,-1-2 48 0,-3 1 67 0</inkml:trace>
  <inkml:trace contextRef="#ctx0" brushRef="#br0" timeOffset="117298.962">18817 17612 182 0,'0'0'678'0,"0"0"-53"16,0 0-70-16,0 0-23 0,0 0 4 0,0 0-48 15,21 0-30-15,-11 0-63 0,3 1-49 16,4-1-26-16,-3 2-59 0,7-4-71 0,-1 2-161 16,0-1-218-16,8 2-292 0,-4-2-263 15,3-1-90-15,-3 0 0 0,0 2 67 0,-4-2 141 0,-2 2 27 16,-1 0 92-16</inkml:trace>
  <inkml:trace contextRef="#ctx0" brushRef="#br0" timeOffset="117711.271">19480 17601 368 0,'0'0'644'0,"7"2"-3"0,-7-2-61 0,10-4-58 0,-10 4 18 16,7-2-45-16,-7 2 4 15,7-5 14-15,-7 1-14 0,3-1-4 0,-3 5-33 16,-7-10 0-16,4 7-27 0,-4-4-18 0,1 5-14 0,-4-1-187 0,-5 0-216 15,-1 3 0 1,-2 0 0-16,-6 3 0 0,0 1 0 0,-3 4 0 0,0 1 0 16,-4 3 0-16,1 2 0 15,5 1 0-15,4 2 0 0,2 4 0 16,1 1 0-16,8-3 0 0,3 5 0 0,3 1 0 16,4 0 0-16,0 1 0 0,4-1 0 0,3 6 0 15,3-3 0-15,0 1 0 0,4 0 0 16,-4-7 0-16,0 1 0 0,-2-1 0 0,-2-1 0 15,1-7 0-15,-4 3 0 0,1-1 0 0,-4-5 0 16,0 0 0-16,-1 0 0 0,-5-4 0 16,2-3 0-16,-5 0 0 0,1-2 0 0,8-2 0 15,-13-2 0-15,3 0 0 0,2 0 0 16,2-3 0-16,2-1 0 0,1 0-760 0,0-1-424 0,3 1 67 16,3-3 130-16,0 2 109 0,4-1 77 15,1-2 60-15,2 0 64 0,6 1 81 0</inkml:trace>
  <inkml:trace contextRef="#ctx0" brushRef="#br0" timeOffset="118064.414">19938 17780 666 0,'7'-4'737'15,"-7"4"-15"-15,0 0-48 0,0 0-26 0,0 0 4 0,7 0-45 16,-7 0-30-16,0 0 11 16,0 0-11-16,6 10 4 0,-5-4-8 0,-1 3-22 0,0 2-513 15,0 3-38-15,0 1 0 0,0 4 0 0,-4 3 0 0,1 2 0 16,-4 2 0-1,0 4 0-15,-3 1 0 0,0-1 0 0,-1 1 0 0,-2-3 0 16,0 2 0-16,-2-2 0 0,2-2 0 16,2-6 0-16,-2-1-671 0,3-8-647 0,-4-3 153 15,4-2 130-15,-4-5 97 0,4-3 85 16,0-7 75-16,-4-6 82 0,0-8 74 0</inkml:trace>
  <inkml:trace contextRef="#ctx0" brushRef="#br0" timeOffset="118399.312">19644 17696 279 0,'3'-11'904'0,"-2"5"-99"0,-1 0-87 16,0 3 16-16,0 3-79 0,3-9 11 16,-3 6-70-16,0 3-26 0,7-4-27 15,0 3-85-15,3-3-41 0,3 3-52 0,5-2-19 16,3 0-211-16,-1-1-135 0,7 1 0 0,4 0 0 16,0 1 0-16,3-2 0 0,-3 2 0 15,3 1 0-15,0-2 0 0,1 3 0 16,-6 0 0-16,3 0-421 0,-5 0-63 0,-3-1-19 15,0 1-78-15,-6 1 60 0,1-1 59 16,-4 0 98-16,-2 0 95 0,1 0 113 0,-4 2 78 0,0 0 130 16,1 3 78-16,-1 1 34 0,-4 2 71 15,1 4 48-15,-1 2 29 0,-4 2 20 16,1 4-46-16,0-1 113 0,-6 5-27 0,0 1-3 16,-2 3-53-16,-1 4-37 0,-1 0 31 15,0 0-310-15,-3 2 0 0,3-3 0 0,0-1 0 16,1 0 0-16,2-4-257 0,1 0-343 0,-5-4-81 15,5-5-451-15,3-4 134 0,0-2 56 16,0-5 75-16,3-3 122 0,-3-3 45 16,0 0 52-16,24-14 30 0</inkml:trace>
  <inkml:trace contextRef="#ctx0" brushRef="#br0" timeOffset="118764.794">20838 17791 513 0,'9'-1'823'0,"-9"1"-41"15,11 1-4-15,-5 0-56 0,-6-1-37 0,8 1-22 16,-8-1-89-16,10 2-83 0,-10-2 4 0,6 2-55 16,-6-2-20-16,11 1-70 0,-11-1-26 15,0 0-193-15,10 1-131 0,-10-1 0 0,0 0 0 0,4-6 0 16,-4 6 0 0,0-11 0-16,-1 5 0 0,-5-1 0 0,3-1 0 0,-5 2 0 0,1-2 0 15,-3 1 0-15,1 2 0 16,-6 0 0-16,2 2 0 0,-4 2 0 0,-3 2 0 15,-4 3 0-15,-4 3 0 0,-3 4 0 16,1 5 0-16,2 0 0 0,-9 9 0 0,3 4 0 16,3 1 0-16,6 3 0 0,5-4 0 15,6-2 0-15,0-2 0 0,8-1 0 0,2-1 0 16,1 2 0-16,6-3 0 0,4 0 0 0,4-1 0 16,-1-2 0-16,6-1 0 0,2-5 0 15,3-2 0-15,2-3 0 0,1-3 0 0,0-4 0 0,0-1 0 16,-4-3-1274-16,4-3 124 0,1-2 48 15,-5-1 126-15,0-1 120 0,1-3 74 0,0-6 86 16,2 1 81-16,1-4 53 16</inkml:trace>
  <inkml:trace contextRef="#ctx0" brushRef="#br0" timeOffset="118994.962">21168 17801 100 0,'1'-3'938'15,"-1"3"-130"-15,0 0-30 0,7-2-3 16,-7 2-23-16,0 0-22 0,-7 15-23 0,3-4-22 0,1 3-45 15,-4 3 27-15,1 0-56 0,-2 3-611 16,5 0 0-16,0-3 0 0,3 2 0 0,3 0 0 16,0-3 0-16,4 0 0 15,0-2 0-15,0-3 0 0,3 0 0 0,1-3 0 0,2-4 0 0,1-3 0 16,3-4 0 0,3-2 0-16,1-4 0 0,6-7 0 0,-3-2 0 0,10-10 0 15,-3 1 0-15,-7 0 0 0,3-4-358 16,-6 2-982-16,-7 5 133 0,0 6 180 0,-5 3 81 15,-5 0 94-15,3 1 122 0,-1 5 15 16,-1-1 104-16</inkml:trace>
  <inkml:trace contextRef="#ctx0" brushRef="#br0" timeOffset="120448.781">21747 17582 562 0,'0'0'640'15,"0"0"-22"-15,3-5-44 0,-3 5-27 16,0 0-7-16,0 0-15 0,0 0 33 0,0 0-63 16,0 0-18-16,0 0-27 15,6 19-81-15,-2-12-26 0,-4 0 66 0,1 3-48 0,2 3-22 16,3 2-45-16,-5 0-204 0,2 3-90 15,3 0 0-15,-2 3 0 0,3 1 0 0,-3 2 0 16,-1 0 0-16,3-1 0 0,-5 1 0 16,2 1 0-16,0-1 0 0,1-2 0 15,3 1 0-15,-3-1 0 0,-1-5 0 0,3-1 0 16,-2 1 0-16,-1-3 0 0,3-2 0 0,-1 0 0 16,-2-2 0-16,1-1 0 0,-1-2 0 0,0-2 0 15,1 0 0-15,2-3 0 0,-6-2 0 16,17-9 0-16,-6-1 0 0,6-8 0 0,7-13 0 0,3-7 0 15,0-3 0 1,1-5 0-16,-1-2 0 0,4-10 0 0,-4 11 0 0,1 4 0 16,-1 2 0-16,-2 5 0 0,-6 9 0 15,-1 4 0-15,-5 7 0 0,1 0 0 0,-4 5 0 16,3 2 0-16,-2 3 0 0,-4 2 0 16,3 2 0-16,1 6 0 0,-1-1 0 0,3 4 0 15,-2 6 0-15,-1 4 0 0,4 10 0 16,-4 1 0-16,-3 4 0 0,3 0 0 0,-3 17 0 15,-3-5 0-15,-4-6 0 0,0 2 0 16,-1 13 0-16,-2-10 0 0,-4-7 0 0,3-3 0 16,-2 0 0-16,-1-3 0 0,3-6 0 0,-2-3 0 15,-1-4 0-15,0-8-760 16,0-1-465-16,-3-7 145 0,-1-5 68 0,1-2 118 0,-7-9 127 16,4-3 37-16,-1-6 64 0,4-1 66 15</inkml:trace>
  <inkml:trace contextRef="#ctx0" brushRef="#br0" timeOffset="120600.969">22208 17853 1198 0,'0'-6'782'0,"0"2"-82"0,0 4-63 16,0 0 26-16,0 0-30 0,0 0-38 0,0 0 27 16,21 11 0-16,-11-7-64 0,0 3-81 15,7 0-53-15,1 0-144 0,2 0-280 0,4 0 0 16,0-2 0-16,7-2 0 16,3-1 0-16,0-1-205 0,0-6-551 0,7 1-424 0,10-10 122 0,1 0 87 15,-8-2 73-15,-10 0 131 16,-4 1 15-16,-8 6 108 0,2-3 37 0</inkml:trace>
  <inkml:trace contextRef="#ctx0" brushRef="#br0" timeOffset="121134.374">23004 17693 487 0,'0'0'979'0,"0"0"-115"16,-13 18-112-16,6-10-48 0,4 2-30 0,-1 1-11 16,-3 3-19-16,-2 1-67 0,-2 4-67 15,1 3 4-15,3 1-82 0,-7 2-41 0,4-1-391 0,5 0 0 16,-7-1 0-16,5-1 0 15,-3-1 0-15,3 0 0 0,-4-2 0 0,2-4 0 16,2 0 0-16,-1-3 0 0,2-1 0 16,-4-4 0-16,3-2 0 0,-1-3 0 0,-1-4 0 15,-1-3 0-15,3-2 0 0,-1-4 0 16,-1-5 0-16,2 0 0 0,4-2 0 0,-1-1 0 16,0-5 0-16,4-2 0 0,4-1 0 0,0-2 0 15,2-3 0-15,4 2 0 0,1 0 0 16,5 4 0-16,-1 1 0 0,1 2 0 0,8 2 0 0,-3 3 0 15,6 5 0-15,0 0 0 16,1 5 0-16,-4 3 0 0,3 2 0 0,-2 2 0 0,-2 3 0 16,-2 3 0-16,-1 0 0 15,-6 0 0-15,3 5 0 0,-7-2 0 0,-3 2 0 16,0 1 0-16,-7 0 0 0,0-1 0 16,-7 2 0-16,-3-1 0 0,3 0 0 0,-7-2 0 15,1 0 0-15,-2-3 0 0,5-2 0 0,-3 0 0 16,-1-1 0-16,1 0 0 0,-1-2 0 15,4 1 0-15,-1 0 0 0,1 0 0 0,0-1 0 16,7 3 0-16,-4 3 0 0,4 2 0 16,3 0 0-16,0 4 0 0,0 0 0 0,6 5 0 0,1 2 0 15,0 2 0-15,3 4 0 0,4 1 0 16,-4 0 0-16,4 0 0 0,-4 1 0 0,4 0 0 16,-1-1 0-16,0-1 0 15,1-3 0-15,-3 1 0 0,3-5 0 0,-1-5 0 0,1-2-954 16,-4-7-300-16,0-2 103 0,4-6 168 15,0-5 86-15,3-5 137 0,3-6-7 0,4-14 101 16,7-5 22-16</inkml:trace>
  <inkml:trace contextRef="#ctx0" brushRef="#br0" timeOffset="121268.269">23691 17797 435 0,'-3'9'1143'0,"-3"2"-260"0,2 3-113 0,-3 0-70 15,-4 4-67-15,-1 0-63 0,-3 0-49 16,2 5-123-16,0-3-96 0,2-1-198 0,4-1-74 15,4-2-548-15,0-5-215 16,3-4-246-16,6-1-15 0,4-5 108 0,1-1 134 0,6-5 14 16,3-4 117-16</inkml:trace>
  <inkml:trace contextRef="#ctx0" brushRef="#br0" timeOffset="121601.52">24150 17796 74 0,'6'-3'637'0,"-1"0"-57"15,-2-1-17-15,0 0 10 0,-3-2-44 0,0 6-4 0,-3-11-71 16,0 4-11-16,-8-2-11 0,0 2 7 16,-12-2-7-16,2 2-7 0,-3 1-8 0,-9 3-15 15,2-1 18-15,-4 3 27 16,0 2-48-16,-5 2-399 0,-15 5 0 0,14 4 0 0,7-1 0 16,-7 9 0-16,10 0 0 15,11 1 0-15,-7 11 0 0,12-2 0 0,8-3 0 0,4 0 0 16,7 2 0-16,2 3 0 0,12 9 0 15,3 0 0-15,6-2 0 0,-4-4 0 0,1 0 0 16,-6-8 0-16,-5-7 0 0,-6-1 0 16,-1-3 0-16,-6-4 0 0,-6 3 0 0,-4-5 0 15,-5-1 0-15,-6-2 0 0,-8-2 0 16,1-2 0-16,-9-2 0 0,-4-2 0 0,-21-7 0 16,0-2-816-16,-3 1-424 0,-3 1 60 15,-3-2 167-15,3 7 101 0,-5 1 74 16,5 0 127-16,-4 4 45 0,0 0 74 0</inkml:trace>
  <inkml:trace contextRef="#ctx0" brushRef="#br0" timeOffset="124853.747">23500 17758 104 0,'0'0'696'0,"0"0"45"0,0 0-15 15,0 0-52-15,0 8 7 0,-3-1-44 0,3 1-15 0,0 2-56 16,-3 3-30-16,-1 2-11 15,1 1-45-15,0 2-7 0,-5-1-105 0,2 5-10 0,2-2-354 16,-3 3-4-16,-3-2 0 16,6 0 0-16,-2-3 0 0,-1 2 0 0,1 0 0 15,-2-2 0-15,4-2 0 0,-2 0 0 16,-1-3 0-16,4 2 0 0,0-4 0 0,2-3-589 0,-2 2-598 16,-1-1 58-16,1-1 68 15,0-4 134-15,-1 3 119 0,1-5 90 0,3-2 66 16,-3 5 1-16</inkml:trace>
  <inkml:trace contextRef="#ctx0" brushRef="#br0" timeOffset="128055.719">19610 18382 487 0,'0'0'1061'0,"0"0"-70"16,0 0-64-16,0 0-52 0,-3 19 52 0,0-9-45 0,-2 0-22 16,-1 0-78-16,2 5-383 15,-2-1-399-15,-1 0 0 0,0 4 0 0,0 2 0 0,0 2 0 16,1 0 0-16,-1 1 0 16,0 2 0-16,0-2 0 0,-3 1 0 0,-1 4 0 15,1-2 0-15,3-3 0 0,-7 4 0 16,4-1 0-16,-3-1 0 0,2 3 0 0,-2-3 0 0,-1 0 0 15,4-3 0-15,0-2 0 16,3-5 0-16,-1-1 0 0,-1-2 0 0,5-1 0 16,-2-3 0-16,2-5 0 0,-3-3-243 0,7 0-1134 15,0 0 178-15,-23-10 119 0,12 4 131 16,1-4 81-16,0-1 90 0,-1 1 82 0,1-4 67 0</inkml:trace>
  <inkml:trace contextRef="#ctx0" brushRef="#br0" timeOffset="128421.236">19330 18467 722 0,'7'-5'797'0,"-1"2"-68"16,1 0-10-16,1 2 40 0,1 0 12 15,5 0-60-15,0 2-29 0,6 0-42 0,1 3-33 16,6 0-26-16,4 5-108 0,0 3-473 0,12 5 0 15,-1 4 0-15,-4 1 0 0,2 1 0 0,-6 4 0 16,-6-5 0-16,-4-2 0 16,-3 0 0-16,-8-2 0 0,1 2 0 0,-1-3 0 15,-9 0 0-15,-1 0 0 0,1 1 0 0,-5-2 0 16,-5 1 0-16,-1-2 0 0,-6 1 0 16,-8 3 0-16,-6-2 0 0,-1-3 0 0,-3 0 0 15,-3-3 0-15,3-3 0 0,-2-1 0 0,5-2 0 16,4 0 0-16,0-3 0 0,4 3 0 15,-1-4 0-15,5-1 0 0,1 1 0 0,2-2 0 16,2 1 0-16,1-1 0 0,0-2 0 0,10 3-1255 16,-7-4 104-16,7 4 42 15,0 0 111-15,0 0 90 0,0 0 111 0,0 0 130 0,20-5-14 16,-10 5 93-16</inkml:trace>
  <inkml:trace contextRef="#ctx0" brushRef="#br0" timeOffset="128695.067">19869 19031 6329 0,'35'-25'588'0,"6"-3"23"15,3-1-56-15,2 3-447 0,4-1-108 0,1 1 0 16,-6 0 0-16,6-1 0 0,-2 5 0 15,-5-1 0-15,0 2 0 0,-9 5 0 0,-9 2 0 0,-2 4 0 16,-3 0 0-16,-4 1 0 16,-3 2 0-16,-1-1 0 0,-2 3 0 0,-4-1 0 15,-4 3 0-15,0 0 0 0,-3 3-310 0,-6-9-1067 0,-1 5 212 16,-7-1 107-16,-3 1 72 16,-4 1 122-16,-3-1 130 0,-6 0 94 0,-1-2 33 0</inkml:trace>
  <inkml:trace contextRef="#ctx0" brushRef="#br0" timeOffset="128892.383">20051 18474 450 0,'0'0'1199'0,"0"0"-134"0,0 0-56 0,0 20-23 16,0-9-25-16,0 1-1 0,0 5-21 16,0 2-317-16,-3 4-622 0,3 5 0 0,3-1 0 15,0 2 0-15,1 5 0 0,3 0 0 16,0 0 0-16,-1 0 0 0,1-1 0 0,0 0 0 15,4 0 0-15,-2-5 0 0,1-2 0 0,1-3 0 16,-4-3 0-16,3-1 0 0,1-4 0 16,-1-4 0-16,-1 0 0 0</inkml:trace>
  <inkml:trace contextRef="#ctx0" brushRef="#br0" timeOffset="130945.456">23168 15137 186 0,'0'0'841'15,"0"0"-48"-15,8-4-59 0,-8 4 36 0,0 0-36 0,0 0-60 16,0 0-86-16,0 0-59 0,0 0-53 0,0 0-107 16,0 0-105-16,0-4-100 0,0 4-56 15,0 0-45-15,0 0-11 0,3-4-167 0,-3 4-477 16,3-9-63-16,1 5-481 16,-1-4 108-16,1-4 116 0,2 3 156 0,2-3-22 0,-2-1 90 15,-2 2 81-15</inkml:trace>
  <inkml:trace contextRef="#ctx0" brushRef="#br0" timeOffset="131106.065">23227 14958 171 0,'-7'0'1001'0,"7"0"-133"0,-18-1-45 0,9 1-90 16,-1-1-33-16,-1 1-19 0,11 0-66 15,-20 0-57-15,9 0-55 0,4 0-90 0,7 0-59 16,-13-2-64-16,7-1-70 16,-2 2-168-16,5-4-138 0,3-1-137 0,0-1-101 0,6-3-104 15,-1 1-71-15,4-6-22 0,1 1-56 0,-3 5-79 0,1-3 49 16</inkml:trace>
  <inkml:trace contextRef="#ctx0" brushRef="#br0" timeOffset="131339.252">23172 14801 3417 0,'4'-9'41'0,"-4"1"105"0,-4 5 55 0,0-2 82 16,-2 2 11-16,6 3 26 16,-7-7 4-16,0 7 26 0,-3-1 18 0,3 0-47 15,7 1-65-15,-13-5-2 0,5 4-20 16,8 1-74-16,-10-1-119 0,10 1-130 0,-10-3-142 16,7-1-134-16,3 4-100 0,0-9-1 15,0 1 38-15,0 8-30 0,0-10 105 0,0 3 51 16,0 4 64-16,0-4 44 15,0 7 108-15,0-10 131 0,0 5 108 0,-3-2 96 16,3 7 79-16,0-5 70 0,0 5-7 0,-1-8-15 16,-3 3 4-16,4 5-37 0,-6-7-38 0,3 5-41 15,3 2-26-15,-1-6-10 0,1 6-169 0,-3-6-144 0,3 6-124 16,0-6-141-16,0 6-123 16,3-10-335-16,1 3-227 0,-1 0 71 0,5-2 82 15,-5 1 88-15,4 1 98 0,-4-1 67 16</inkml:trace>
  <inkml:trace contextRef="#ctx0" brushRef="#br0" timeOffset="131452.614">23145 14522 167 0,'0'-6'778'0,"-4"-1"-37"0,4 7-48 16,-3-6-8-16,3 6-119 0,-1-5-49 15,1 5-40-15,-3-6-75 0,3 6-86 0,0-5-159 16,0 5-183-16,0 0-250 0,0-11-375 16,4 6-269-16,3-2 67 0,-3-2 109 15,2 0 103-15,1-3 5 0,-1 1 118 0</inkml:trace>
  <inkml:trace contextRef="#ctx0" brushRef="#br0" timeOffset="131603.834">23193 14275 759 0,'-4'-2'827'15,"4"2"-60"1,-10-5-75-16,10 5-63 0,-8-2-78 0,8 2-67 0,-6-8-100 16,3 6-142-16,0-3-108 0,3 5-264 15,0-9-206-15,0 9-58 0,3-10-150 0,0 4-342 16,0-2 71-16,5-2-1 0,-5 3 113 15,1-1 73-15</inkml:trace>
  <inkml:trace contextRef="#ctx0" brushRef="#br0" timeOffset="131735.055">23186 14137 416 0,'-3'-4'619'15,"3"4"-9"-15,-7-4 38 0,7 4-8 0,-8-6 8 16,8 6-74-16,-9-5-79 0,9 5-60 16,-4-3-40-16,4 3-134 0,-3-7-135 0,3 7-122 0,0-7-227 15,0 7-120-15,7-10-141 16,-4 2-74-16,3 1-370 0,-2-1 46 0,0 4 85 15,3-4 90-15,-4 2 67 0</inkml:trace>
  <inkml:trace contextRef="#ctx0" brushRef="#br0" timeOffset="131874.138">23189 14013 405 0,'0'-6'611'0,"0"6"-34"0,-10-6 26 0,7 3-29 15,3 3-9-15,-11-6-17 16,5 3-46-16,-1-2 1 0,3 3-134 0,-3-1-49 16,4-1-123-16,2-3-115 0,-2 3-119 15,3 4-179-15,4-13-130 0,-1 3-146 0,1-1-528 0,0-1 138 16,5 0 44-1,-5-2 104-15,2-2 75 0,-2 5 41 0</inkml:trace>
  <inkml:trace contextRef="#ctx0" brushRef="#br0" timeOffset="131987.655">23183 13741 632 0,'-4'-4'589'0,"-3"0"36"0,7 4-14 16,-7-3 7-16,1-1 15 16,6 4-134-16,-10-3-8 0,10 3-111 0,-4-2-90 0,4 2-126 15,-7-5-223-15,7 5-269 16,0-7-141-16,0 7-440 0,0 0 64 0,3-8 82 15,-3 8 63-15,4-9 119 0,-4 7 4 16</inkml:trace>
  <inkml:trace contextRef="#ctx0" brushRef="#br0" timeOffset="132156.983">23158 13603 37 0,'-6'-3'841'0,"3"-4"-81"0,2 5-34 0,1 2-34 15,-10-9-107-15,9 6-68 0,-2-3-36 16,-3 1-38-16,5 2-49 0,-2-4-100 0,3 7-193 15,-3-7-194-15,3 7-227 0,3-9-183 0,0 1-465 0,1 3 127 16,2-3 40-16,-2-1 56 16,4 0 86-16,-5-2 82 0</inkml:trace>
  <inkml:trace contextRef="#ctx0" brushRef="#br0" timeOffset="132260.044">23176 13392 476 0,'-8'-1'465'0,"2"-1"-18"0,-1 0-41 16,7 2-37-16,-17-4-49 0,13 3-48 15,-3-1-27-15,-2 2-140 0,9 0-228 16,-11 0-127-16,11 0-479 0,-10-5 88 0,7 2 49 16,-1-1-4-16</inkml:trace>
  <inkml:trace contextRef="#ctx0" brushRef="#br0" timeOffset="132400.785">23042 13301 189 0,'-7'-4'496'0,"7"4"-1"0,-6-5-19 0,2 4-55 0,4 1-15 0,-10-4-75 15,10 4-40-15,-10-4-94 16,10 4-208-16,-4-3-216 0,4 3-161 0,-3-4-341 16,0 0 44-16,3 4 141 0,-1-8 0 15</inkml:trace>
  <inkml:trace contextRef="#ctx0" brushRef="#br0" timeOffset="132536.894">22912 13151 551 0,'-6'-4'707'0,"4"0"-104"0,-3 2-82 0,-2 0-63 16,7 2-74-16,-7-6-98 0,4 3-159 16,3 3-369-16,-1-5 7 0,1 5-491 0,1-7 30 0,-1 7 93 15,0-11-15 1</inkml:trace>
  <inkml:trace contextRef="#ctx0" brushRef="#br0" timeOffset="132684.26">22878 13008 673 0,'-7'-2'667'0,"0"-2"-49"0,7 4-11 0,-13-1-60 16,6-2-37-16,1 2-15 0,-2-3-66 0,8 4-50 16,-10-2-59-16,5 0-133 15,5 2-132-15,-12-5-274 0,12 5-161 0,-4-4-569 16,1 0 3-16,3 4 78 0,3-12 98 16,0 6 81-16,-2-1 116 0</inkml:trace>
  <inkml:trace contextRef="#ctx0" brushRef="#br0" timeOffset="132815.302">22807 12877 472 0,'0'0'715'0,"-11"-1"-22"0,4-2-64 16,7 3-59-16,-13-2-83 0,8-1-40 0,5 3-45 0,-12-1-78 15,8-1-74-15,4 2-183 16,-6-3-321-16,2-1-118 0,4 4-559 0,-4-6 49 16,1 4 104-16,3 2 41 0,-1-8 119 15</inkml:trace>
  <inkml:trace contextRef="#ctx0" brushRef="#br0" timeOffset="132975.008">22721 12777 342 0,'-17'0'730'0,"17"0"-64"0,-14 3-25 15,7-3-27-15,7 0-85 0,-20 2-71 16,13-2-38-16,-4 0 1 0,11 0-86 16,-13 0-164-16,13 0-204 0,-10 1-298 0,10-1-611 15,0 0 85-15,-11-3 72 0,11 3 70 0,-3-8 59 16,0 3 68-16</inkml:trace>
  <inkml:trace contextRef="#ctx0" brushRef="#br0" timeOffset="133109">22567 12698 621 0,'-6'-1'816'0,"-5"0"-94"0,11 1-104 0,-13-4-30 16,2 4-100-16,4-1-38 16,7 1-10-16,-16-2-57 0,8 0-55 0,-2-1-123 15,3 2-90-15,7 1-282 0,-10 0-329 16,10 0-539-16,-10-1 97 0,6-5 153 0,1 2-1 15,0-1 105-15,3 5 44 0</inkml:trace>
  <inkml:trace contextRef="#ctx0" brushRef="#br0" timeOffset="133258.171">22399 12626 860 0,'0'0'785'0,"-13"0"-36"0,13 0-87 15,-14 0-81-15,7-1-37 0,7 1-109 0,-13-3-85 0,6 2-74 16,0-3-183-16,7 4-462 0,-10-3-70 15,7-2-477-15,3 5 30 0,3-11 63 0,0 5 104 16,-3-3 79-16</inkml:trace>
  <inkml:trace contextRef="#ctx0" brushRef="#br0" timeOffset="133376.033">22349 12457 63 0,'-11'0'685'0,"1"0"-115"16,0 0-31-16,10 0-99 0,-18 0-191 0,8 2-25 0,0-2-377 15,0 0-327-15,10 0-284 0,-14 0 72 16,6-3 92-16</inkml:trace>
  <inkml:trace contextRef="#ctx0" brushRef="#br0" timeOffset="133541.03">22130 12441 137 0,'-18'1'886'15,"8"0"-63"-15,-4 2-97 0,1-3-145 0,-1 0-26 16,4 0-127-16,-3-3-104 0,1 2-175 16,0 1-451-16,0 0-85 0,3-2-521 0,5-1 51 0,-2-2 98 15,2 0 96-15,1 1 64 16</inkml:trace>
  <inkml:trace contextRef="#ctx0" brushRef="#br0" timeOffset="133654.871">21934 12391 372 0,'-13'0'636'15,"13"0"-47"-15,-14 0-79 16,14 0-82-16,-13-1-63 0,13 1-108 0,-14-1-119 0,14 1-224 16,-7-2-674-16,3-2 42 15,4 4 44-15,-9-1 115 0</inkml:trace>
  <inkml:trace contextRef="#ctx0" brushRef="#br0" timeOffset="138860.902">26221 15745 100 0,'0'0'730'0,"8"1"-49"16,-8-1 15-16,0 0-63 0,0 0 8 0,0 0-94 15,6 3-22-15,-6-3-26 0,0 0-78 0,0 0 14 0,0 0-66 16,0 0-68-16,0 0 12 0,0 0-34 16,0 0-11-16,0 0-74 0,0 0-19 0,10-7 26 15,-10 7-18-15,0 0-183 16,0 0 0-16,0 0 0 0,0 0 0 0,0 0 0 0,0 0 0 15,0 0 0-15,3-4 0 16,-3 4 0-16,0 0 0 0,0-6 0 0,0 6 0 0,-3-7 0 16,3 7 0-16,0-9 0 0,0 9 0 15,0-8 0-15,0 4 0 0,0-1 0 16,0 5 0-16,0-12 0 0,0 6 0 16,-3 0 0-16,3-3 0 0,0 5 0 0,0-2 0 15,0 6 0-15,-3-11 0 0,3 5 0 0,-4 0 0 0,1 3 0 16,0-2 0-16,-1 0 0 0,-3 1 0 15,3 1 0-15,-2 1 0 0,6 2 0 0,-18-3 0 16,11 3 0-16,-3 3 0 16,0-2 0-16,-3 3 0 0,3 0 0 0,3 1 0 0,-4 1 0 15,4 1 0-15,-2 4 0 16,1-3 0-16,4 1 0 0,-2 1 0 0,3 0 0 0,1 0 0 16,-3-1 0-16,5 1 0 0,0 0 0 15,3-2 0-15,-1 1 0 0,0 0 0 0,1-2 0 16,4 1 0-16,0-2 0 15,0-2 0-15,2 0 0 0,2-3 0 0,3-1 0 16,-1 0 0-16,3-2 0 0,-4-4 0 0,8-1 0 0,-6 3 0 16,3-4 0-16,-2 0 0 0,-2 0 0 15,-3-1 0-15,0 2 0 0,-3-2 0 0,-1 1 0 16,-2-1 0-16,-4 1 0 16,0 0 0-16,0 0 0 0,-3-1 0 0,-1 2 0 0,-2 0 0 15,-5 0 0-15,4 2 0 16,-3 1 0-16,-4 2 0 0,4 1 0 0,0 0 0 0,10 1 0 15,-19 3 0-15,8 1 0 0,0 1 0 16,4 1 0-16,2 1 0 0,-3 0 0 0,5-2 0 16,1 5 0-16,-1-3 0 0,3 2 0 15,5-1 0-15,-2-2 0 0,6-1 0 0,-2-1 0 16,7-3 0-16,-2-1 0 0,0 0 0 0,2 0 0 16,-1-4 0-16,3 0 0 0,-4 0 0 15,-2-1 0-15,2-2 0 0,-4 1 0 0,-1-1 0 16,0 0 0-16,-6-3 0 15,2 2 0-15,-3-1 0 0,-3 0 0 0,-2-1 0 0,2 0 0 16,-2 0 0-16,-3 3 0 16,1 0 0-16,-4 2 0 0,1-1 0 0,2 1 0 0,-2 5 0 15,1 0 0-15,9 0 0 0,-21 4 0 16,14-1 0-16,0 3 0 0,-2 1 0 16,1 1 0-16,5-4 0 0,0 4 0 0,3-1 0 15,3 1 0-15,0-2 0 0,2-1 0 0,4 2 0 16,-2-2 0-16,3-3 0 15,1 0 0-15,-1-2 0 0,0 0 0 0,1-1 0 0,-1 0 0 16,0-1 0-16,4-2 0 0,-5 0 0 16,-2 0 0-16,-2 0 0 0,1-2 0 15,-3 3 0-15,-2-3 0 0,-1-1 0 0,0 7 0 16,-1-8 0-16,1 8 0 0,-6-4 0 0,3 0 0 16,-5 1 0-16,8 3 0 0,-5-5 0 15,5 5 0-15,-9-3 0 0,9 3 0 0,-6-3 0 16,3 0 0-16,3 3 0 0,0 0 0 0,0 0 0 15,-8-4 0-15,8 4 0 0,0 0 0 16,-3-4 0-16,3 4 0 0,0 0 0 0,0 0 0 16,0 0 0-16,-4-3 0 15,4 3 0-15,0 0 0 0,0 0 0 0,0 0 0 0,0 0 0 16,0 0 0-16,0 0 0 0,0 0 0 0,0 0 0 0,0 0 0 16,0 0 0-1,0 0 0-15,0 0 0 0,0 0 0 0,0 0 0 0,0 0 0 16,0 0 0-16,0 0 0 0,0 0 0 15,0 0 0-15,0 0 0 0,0 0 0 0,0 0 0 16,0 0 0-16,0 0 0 0,0 0 0 16,0 0 0-16,0 0 0 0,0 0 0 0,0 0 0 15,0 0 0-15,0 0 0 0,0 0 0 16,0 0 0-16,0 0 0 0,0 0 0 0,0 0 0 16,0 0 0-16,0 0 0 0,0 0 0 15,-6 10 0-15,6-10 0 0,-4 6 0 0,3-2 0 16,-4 1 0-16,0 2 0 0,-1 0 0 15,-4 4 0-15,3 3 0 0,-7 4 0 0,-5 4 0 16,-2 14 0-16,-7 3 0 0,1 6 0 0,-8 10 0 16,-5 5 0-16,-2 1 0 0,-2 3 0 15,-4 0 0-15,0 1 0 0,-3 2 0 0,0-3 0 16,0 0 0-16,-1-2 0 0,1-1 0 16,0-4 0-16,-1-2 0 0,5 1 0 0,-4-5 0 15,6 1 0-15,1-4 0 0,11-9 0 16,-3-1 0-16,6-2 0 0,2-3 0 0,7-7 0 15,3-3 0-15,2-7 0 0,3 1 0 16,2-6 0-16,1 2 0 0,0-4 0 0,3-2 0 16,0 2 0-16,3-3 0 0,-2-1 0 0,3 0 0 0,-1-3 0 15,4-2 0-15,-7 5 0 16,4-2 0-16,3-3 0 0,-4 5 0 0,4-5 0 16,0 0-667-16,0 0-502 0,0 0 45 15,0 0 118-15,0 0 154 0,0 0 55 0,0 0 49 16,4-18 103-16,-1 14-14 0,1-4 138 15</inkml:trace>
  <inkml:trace contextRef="#ctx0" brushRef="#br0" timeOffset="139964.694">25950 15461 260 0,'0'0'730'16,"0"-6"3"-16,0 6-7 0,0 0-22 16,0 0-26-16,0 0-98 0,-2-6 1 0,2 6-71 0,0 0-78 15,0 0-67 1,0 0-108-16,-4-7-101 0,4 7-170 0,0 0-184 0,0 0-286 16,-3-5-4-16,3 5-554 0,0 0 93 15,0-6 33-15,0 6 149 0,0-6 67 0,0 6 33 16</inkml:trace>
  <inkml:trace contextRef="#ctx0" brushRef="#br0" timeOffset="142307.461">26023 16692 472 0,'0'0'730'0,"0"-7"15"16,0 7 18-16,0-6-11 0,0 6-100 16,-3-7-42-16,3 7-29 0,0-6-82 0,0 6-19 15,-3-6-22-15,3 6-67 0,0 0-22 16,-1-5-34-16,1 5-15 0,0 0-286 0,-3-7-34 0,3 7 0 15,0 0 0-15,0 0 0 0,0 0 0 16,0-6 0-16,0 6 0 0,0 0 0 16,0 0 0-16,0 0 0 0,0 0 0 0,0 0 0 0,0 0 0 15,0 0 0-15,0 0 0 0,0 0 0 16,-3 23 0-16,3-11 0 0,0 6 0 0,-4 0 0 16,4 9 0-16,-1 3 0 15,-2 5 0-15,0 1 0 0,-1 2 0 0,1 0 0 16,0 0 0-16,-1 12 0 0,1-10 0 15,-4-5 0-15,7-7 0 0,0-1 0 0,0-4 0 0,-3-5 0 16,3 1 0-16,3-2 0 0,-3-3 0 16,4-2 0-16,-4-2 0 0,3-3 0 15,0-4 0-15,-3-3 0 0,0 0 0 0,21-13 0 16,-7-3 0-16,4-7 0 0,8-13 0 16,8-1 0-16,1-1 0 0,4-1 0 0,-5 3 0 15,-5 4 0-15,2 2 0 0,-10 8 0 0,-2 3 0 16,-7 6 0-16,-2 1 0 0,2 1 0 0,-2 0 0 15,-5 4 0-15,2 0 0 16,-1 0 0-16,-2 0 0 0,3 5 0 0,-2-2 0 0,-3 1 0 16,-2 3-384-16,0 0-867 15,10-1 115-15,-10 1 109 0,0 0 118 0,6 8 135 0,-6-2-30 16,0 0 122-16,3 2 20 0</inkml:trace>
  <inkml:trace contextRef="#ctx0" brushRef="#br0" timeOffset="142808.923">26606 17208 219 0,'0'0'856'0,"0"0"-74"0,0 0-44 16,-22 7-5-16,22-7-78 0,-7 4-22 15,7-4-56-15,0 0-63 0,-4 1-78 16,4-1-27-16,0 0-44 0,0 0-15 0,0 0-82 0,0 0-11 16,0 0-22-16,0 0-71 0,0 0-164 15,0 0 0-15,0 0 0 0,0 0 0 0,0 0 0 16,-6-9 0-16,6 9 0 15,0 0 0-15,0 0 0 0,0 0 0 0,0 0 0 0,0 0 0 0,0 0 0 16,0 0 0 0,0 0 0-16,0 0 0 0,0 0 0 0,0 0-626 0,0 0-595 15,0 0 93-15,0 0 134 0,0 0 152 16,16 9 34-16,-16-9 41 0,18-3 119 16,-5-1 4-16</inkml:trace>
  <inkml:trace contextRef="#ctx0" brushRef="#br0" timeOffset="143246.64">27284 16898 390 0,'-3'-6'749'0,"3"6"-12"0,-3-7-15 16,0 4-59-16,3 3-23 0,-8-5-40 0,4 4-90 15,4 1-15-15,-13-2-22 0,13 2-26 16,-17 9-68-16,7-2-40 0,-3 1 11 16,2 4-74-16,-3 1-42 0,-3 2-47 0,4 3-187 0,2 0 0 15,-2 0 0-15,6 5 0 0,-4-2 0 16,5 1 0-16,2-1 0 0,1-4 0 0,0 0 0 16,3-3 0-16,0 0 0 0,6-3 0 15,-2-1 0-15,2-2 0 0,2-4 0 0,2-2 0 0,0-4 0 16,7-2 0-1,-2-5 0-15,1-4 0 0,5-2 0 0,-5-1 0 0,-1-2 0 16,-2 1 0-16,-3 1 0 0,0 1 0 16,-3 2 0-16,-3 2 0 0,-4-1 0 0,3 3 0 15,-3 0 0-15,-3 2 0 0,3-1 0 16,-1 3 0-16,-2 0 0 0,3 0 0 0,0 5 0 16,-6-5 0-16,6 5 0 15,0 0 0-15,0 0-187 0,0 0-1079 0,0 0 183 0,0 0 44 16,0 0 120-16,23 5 85 0,-9-5 74 0,-4-1-3 0,7 0 96 15,0-2 183 1</inkml:trace>
  <inkml:trace contextRef="#ctx0" brushRef="#br0" timeOffset="143511.591">27732 16926 268 0,'0'0'796'0,"7"-3"-99"0,-7 3-76 0,0 0 12 15,0 0-37-15,0 0-30 0,1 12-41 16,-5-5-19-16,0 3-55 0,1 1-53 15,-1 5-33-15,1 0-30 0,0 1 8 16,2 2-86-16,-2-1-4 0,3 0-8 0,0 0-40 0,0-4-74 16,2 0-131-16,-1 0 0 0,0-3 0 0,2-2 0 15,0 0 0-15,1-5 0 0,3-2 0 16,0-2 0-16,3-4 0 0,7-3 0 0,-3-6 0 0,3-1 0 16,3-4 0-1,1-2 0-15,3-1 0 0,-5-2 0 0,-1 4 0 0,-5 4 0 16,1-2 0-16,-3 3-216 0,3 3-410 15,-11 1-119-15,4 1-442 0,-1 2 129 0,-2 0 116 16,-1 5 90-16,-3 2 14 0,6-2 146 16,-6 2 51-16</inkml:trace>
  <inkml:trace contextRef="#ctx0" brushRef="#br0" timeOffset="143863.336">28105 17088 506 0,'17'-18'521'0,"1"3"-63"0,3-2-7 15,-5 5-42-15,4-3-22 0,-3 1-14 0,1 2-12 16,1-1 19-16,-4 4-23 0,-2 2 0 16,-2-1 12-16,-1 2-4 0,0 2 3 0,0-1-62 0,-1 4 3 15,-4 0-23-15,2 0-29 0,-7 1-11 16,14 5-45-16,-11 0 15 0,3 1 7 15,-2 2-25-15,-1 0 48 0,-1 3-205 16,-1 1-41-16,-2 0 0 0,-1 4 0 0,-1 3 0 0,-1 1 0 16,-2 1 0-16,-5 2 0 0,3 1 0 0,-4 2 0 15,-2 0 0-15,1-1 0 16,-3-2 0-16,-2-1 0 0,2-1 0 0,1-3 0 0,-3-1 0 16,2-2-131-16,2-5-636 15,1-2-365-15,1-4 82 0,1-2 60 0,0-2 134 0,11 0 22 16,-15-6 108-16,5 1 93 0,3-1 37 15</inkml:trace>
  <inkml:trace contextRef="#ctx0" brushRef="#br0" timeOffset="143987.27">28054 17231 1143 0,'3'-4'640'0,"-3"4"34"0,3-5-64 0,-3 5 5 15,7-3 33-15,-7 3-45 0,14 0-30 0,-4 0-14 16,-10 0-135-16,21 0 4 0,-8 0-59 16,5 1-60-16,1-1-97 0,-1 0-152 0,3 3-243 15,2 0-431-15,-5 0-522 16,2-1 116-16,-6-1 56 0,3 0 193 0,-3 1 15 0,-2-1 15 15,-4-1 97-15,-1 0-4 0</inkml:trace>
  <inkml:trace contextRef="#ctx0" brushRef="#br0" timeOffset="144680.374">28771 17045 152 0,'0'0'663'16,"0"0"0"-16,0 0-57 0,0 0-6 0,0 0-4 15,-16 16-45-15,8-10-38 0,0 3-32 0,-2 1-1 16,0 1-41-16,-6 0-44 0,6 1-49 0,-7 1-7 0,4 2-34 16,1-1-18-16,-4 0-34 15,2-3-18-15,4 0-45 0,0-1-93 0,-1 1-97 16,1-4 0-16,4 0 0 0,-1-2 0 16,2 0 0-16,-1-1 0 0,3-3 0 0,3-1 0 0,0 0 0 15,-10-7 0-15,10 1 0 16,3-2 0-16,0-3 0 0,4-4 0 0,4-3 0 15,-1 0 0-15,6-1 0 0,2-3 0 16,3 2 0-16,-2-2 0 0,-1 5 0 0,3-2 0 16,-4 5 0-16,0-1 0 0,0 6 0 0,0 0 0 15,-1 2 0-15,-4 5 0 0,1-1 0 0,1 2 0 16,2 2 0-16,-5 2 0 0,3-1 0 16,-4 4 0-16,1 1 0 0,-1-1 0 15,-1 3 0-15,-5 0 0 0,5 2 0 0,-7 0 0 0,-2 0 0 16,0 0 0-16,-1 1 0 0,-2-1 0 15,-4-1 0-15,3 0 0 0,-2-2 0 0,-1 0 0 16,1-2 0-16,1-3 0 0,-1-2 0 16,6-1 0-16,-7 3 0 0,7-3 0 15,-10 0 0-15,10 0 0 0,-11 0 0 16,11 0 0-16,0 0 0 0,0 0 0 0,-13 0 0 0,10 3 0 16,3-3 0-16,-1 13 0 0,0-4 0 0,1 3 0 15,1 1 0-15,0 2 0 16,-1 2 0-16,3 1 0 0,-3 0 0 0,0 2 0 0,5-2 0 15,-4 0 0-15,3-1 0 0,-1-1 0 16,0-3 0-16,2 3 0 0,3-2 0 0,-3-5-1181 16,5-3 35-16,-2-3 43 0,2-1 113 15,2-4 56-15,0-3 122 0,4-2 67 0,2-4 79 16</inkml:trace>
  <inkml:trace contextRef="#ctx0" brushRef="#br0" timeOffset="144814.558">29267 17219 327 0,'8'0'968'0,"-8"0"-97"0,6 7-85 15,-6-3-60-15,0 2-71 0,-3 1-7 16,0 2-30-16,-5 1-48 0,3 4-105 16,-4 0-33-16,0 0-101 0,-2-1-122 0,4 1-112 0,-1 1-220 15,3 0-346-15,-6-2-272 0,8-2-320 16,3-4 44-16,0 0 150 0,3-2 7 0,4-4 104 16,-7-1 130-16,17-4 27 0</inkml:trace>
  <inkml:trace contextRef="#ctx0" brushRef="#br0" timeOffset="145330.584">29586 17267 119 0,'0'0'804'0,"0"0"-82"0,3 3-44 0,-3-3-16 15,0 0 12-15,0 0-30 0,0 0-59 16,-14 9-19-16,14-9-37 0,-7 2-49 0,7-2-30 16,-5 2-18-16,5-2-18 0,0 0-38 15,-12-1-320-15,12 1-56 0,-10-3 0 0,10 3 0 16,-10-5 0-16,6 3 0 0,-2-1 0 0,6 3 0 15,-12-4 0-15,6 2 0 0,-4 2 0 16,10 0 0-16,-19 4 0 0,4-1 0 0,-2 6 0 16,3 0 0-16,-6 4 0 0,2 1 0 0,1 0 0 15,0 2 0-15,4-1 0 0,-1-1 0 16,4 3 0-16,3-3 0 0,3 0 0 16,1 0 0-16,-1-1 0 0,4-1 0 0,0-1 0 0,6 1 0 15,-4-2 0-15,4-2 0 16,-2 1 0-16,5-4 0 0,-1 1 0 0,2-3 0 0,0-2 0 15,7-1 0-15,-3-3 0 0,3 0 0 0,3-2 0 0,4-2 0 16,0-1 0 0,1-1 0-16,-1 2 0 0,-1-1 0 0,1 2 0 0,-3 0 0 15,-1 1 0-15,0 2 0 0,-5-3 0 16,3 2 0-16,-5 2 0 0,0-1 0 0,-3 2 0 16,1 0 0-16,-1 2 0 0,-1 0 0 15,-1 3 0-15,-2 0 0 0,-2 3 0 0,-1 0 0 16,-1 3 0-16,-1 1 0 15,-2 0 0-15,-4 3 0 0,2-1 0 0,1 3 0 0,-7-2 0 16,-1 7 0-16,0-4 0 0,-4 1 0 0,2-3 0 0,-4 1 0 16,3 1 0-16,-1-5 0 15,0-4-764-15,-2-1-528 0,0-5 146 0,1 1 96 0,1-3 93 16,-1-4 171-16,-1-1 60 16,3-2 8-16,5-1 118 0</inkml:trace>
  <inkml:trace contextRef="#ctx0" brushRef="#br0" timeOffset="145452.358">29506 17583 472 0,'0'0'831'0,"7"-2"-1"15,1 1-164-15,-8 1 1 16,16 1-19-16,0-1-60 0,-4 2-45 16,5 0-14-16,0-2-112 0,4-2-18 0,2 4-139 15,-2-2-126-15,2 0-52 0,2-2-149 0,-1 2-190 16,-1 0-324-16,3-1-148 0,0 0-247 16,-2 0 64-16,0-2 89 0,-4 0 52 0,4-1 98 0,-3 1 129 15,-4-2-29-15</inkml:trace>
  <inkml:trace contextRef="#ctx0" brushRef="#br0" timeOffset="145677.036">30408 17270 927 0,'1'11'871'0,"-1"-4"-56"0,0 4-3 16,0 1 18-16,-4 3-18 0,-3 5 18 15,-5 4-56-15,-1 3-77 0,-7 9 6 0,-3 1-583 16,-7 1-120-16,4-4 0 0,-3 3 0 15,-5-1 0-15,0 0 0 0,0-2 0 0,-1 1 0 16,-3-2 0-16,4 1 0 0,-5-1 0 0,3-5-488 16,-4 0-789-16,3-3 104 0,-5-3 171 15,4 0 105-15,-7-5 100 0,8-2 49 0,-7 0 82 0,2-4 47 16</inkml:trace>
  <inkml:trace contextRef="#ctx0" brushRef="#br0" timeOffset="146352.519">25651 17596 837 0,'0'0'916'0,"0"0"-37"16,0 0 29-16,-18 7-33 0,15 0-71 0,-4 0-59 15,-3 5 3-15,2 1-141 0,-3 5-11 0,0 1-320 16,-1 1-276-16,-1 5 0 0,-1 4 0 16,4-2 0-16,-11 12 0 0,8-7 0 0,0-4 0 15,-1 1 0-15,3-2 0 0,-3-1 0 0,1-1 0 16,-4-1 0-16,7-4 0 0,0-3 0 0,-1 1 0 16,4-7 0-16,0-5-507 0,-2-3-777 0,4-3 96 0,5 0 105 15,-13-12 111-15,7 2 130 16,2-4 68-16,-3-3 70 0,0 1 71 15</inkml:trace>
  <inkml:trace contextRef="#ctx0" brushRef="#br0" timeOffset="146726.486">25466 17547 67 0,'13'-7'670'0,"2"0"-56"16,-2 1-22-16,4 1 30 0,0 0-75 0,3 0-29 15,2 1-46-15,1 0-17 0,7 1-76 16,-2 0-21-16,3 3-16 0,2 0 23 0,-1 1-52 15,3 4-41-15,-1-1-19 0,3 3-41 0,-9-2-7 16,-1 2 18-16,0 2-18 0,-4 1-22 16,0 2-20-16,-4-3-2 0,-3 4-161 0,-4 2 0 0,-2-2 0 15,-4 1 0 1,-6 2 0-16,0 1 0 0,-3 1 0 0,-4 4 0 0,-7 3 0 0,-2 0 0 16,-2 0 0-16,3 1 0 0,-7-2 0 15,4 1 0-15,1-1 0 0,-3-3 0 16,7-3 0-16,-2-4 0 0,5-1 0 15,3 0 0-15,1 0 0 0,-1-4 0 0,3 3 0 0,4-2 0 16,0-1 0-16,3 0 0 16,5-2 0-16,-1 0 0 0,2 1 0 0,6 0 0 15,1-1 0-15,2 0 0 0,2-1 0 0,1 0 0 0,2-2 0 16,-2-1 0-16,1 0 0 16,0-2 0-16,-5 2 0 0,4-7-641 0,-4 1-632 0,0 0 115 15,-6-1 115-15,2-1 90 0,-6-2 89 16,3-1 90-16,-9 0 82 0,5 0 70 0</inkml:trace>
  <inkml:trace contextRef="#ctx0" brushRef="#br0" timeOffset="146899.593">26128 17897 577 0,'-6'-4'912'0,"6"4"-160"0,-3-6-82 0,3 6-7 16,-1-5-8-16,1 5-11 0,0 0 4 0,7-6-97 16,-3 4-22-16,6 0-105 0,1 0-66 15,6-1 3-15,0 1-30 0,5-1-215 0,0 1-116 16,-2-2 0-16,4 2 0 0,-3-3 0 0,-1 2 0 15,1-2 0-15,0 2-447 0,-5-2-283 0,-1-1-428 16,-5-1 56-16,0 0 160 16,-6 2 89-16,-4-2 60 0,-4-1 75 0,0 0 100 0,-3-3 100 15</inkml:trace>
  <inkml:trace contextRef="#ctx0" brushRef="#br0" timeOffset="147060.852">26206 17667 629 0,'-8'-1'886'0,"8"1"-134"0,0 0-22 0,0 0-94 16,-4-3-14-16,4 3 18 0,0 0-92 15,0 0-75-15,17-2-45 0,-3-1-15 0,-1 3-15 16,8-3-133-16,2 1-57 0,2-2-96 16,7 3-134-16,-3-1-127 0,5 2-227 0,-3-1-153 15,0 1-167-15,0 0-343 0,2 1 34 0,-8-1 130 16,2 2 63-16,-3 1 108 0,-3-3 68 16,-4 3 59-16</inkml:trace>
  <inkml:trace contextRef="#ctx0" brushRef="#br0" timeOffset="147424.961">26820 17695 588 0,'0'0'465'0,"6"3"-40"16,-6-3 3-16,0 0 4 0,4 3-4 0,-4-3-11 16,0 0-23-16,0 0-36 0,14-5-42 15,-11 1-25-15,4-2-1 0,-1-1-22 0,-2-2 19 0,5 1 15 16,-7 1-5-16,1-2 68 16,-3 1-33-16,0 3-31 0,-3 1-29 0,-1-2 0 15,-6 3-4-15,10 3-22 0,-20 0-97 0,2 4-149 0,-3 5 0 16,3 0 0-16,-4 4 0 15,-1 4 0-15,0-1 0 0,3 4 0 0,0 1 0 0,3-1 0 16,0 3 0-16,4 2 0 16,2-2 0-16,4-1 0 0,3 2 0 0,3-3 0 15,1 0 0-15,1-2 0 0,0 0 0 16,5 0 0-16,-3-3 0 0,-2 0 0 0,2-3 0 0,1-1 0 16,-1-1 0-16,-3-1 0 15,0-4 0-15,-3 3 0 0,-4-5 0 0,0 0 0 0,0-3 0 16,-2 1 0-16,-6-2 0 0,2-2 0 15,2 0 0-15,-2-1 0 0,-1-1 0 16,4 1 0-16,-3 2 0 0,2-5 0 0,7 1-1017 0,-2 0-178 16,6 0 123-16,0-1 107 0,3-1 83 15,4-1 160-15,3 1 25 0,4-2 53 0,6-2 45 16</inkml:trace>
  <inkml:trace contextRef="#ctx0" brushRef="#br0" timeOffset="147615.822">27144 17874 975 0,'14'3'845'15,"-4"1"-74"-15,-3 1 81 0,3 1-36 16,-6 0 10-16,-1 4-55 0,0 1-11 16,-3 1-101-16,-6 2-23 0,2 3-356 0,-6 3-280 15,-4 3 0-15,-3 2 0 0,-3-1 0 0,-1-1 0 16,1 1 0-16,-7 6 0 16,6-6 0-16,0-6 0 0,5-3 0 0,5-4 0 15,1 0 0-15,-3-8-190 0,5-1-1065 0,2-4 90 16,6 2 115-16,-11-10 156 0,5 0 19 15,-2-3 101-15,1-4 66 0,-2-5 98 0,6-4 59 16</inkml:trace>
  <inkml:trace contextRef="#ctx0" brushRef="#br0" timeOffset="147779.167">26915 17827 413 0,'3'-12'815'0,"1"2"-81"0,2 3-57 16,-1 2-33-16,5-1-14 0,0 1-5 0,1 2-29 0,5-2-79 16,2 1-62-16,1 3-46 15,-1-2-59-15,6 0-30 0,-4 3-63 0,4 0-127 16,2 0-66-16,-3 2-101 0,7-1-86 0,-2 0-112 15,1 2-141-15,-1 0-153 0,3 0-33 16,0 0 33-16,-4-1-152 0,1 2-224 0,-1-2 23 0,3 1 208 16,-8-1 30-16,2-2 435 15</inkml:trace>
  <inkml:trace contextRef="#ctx0" brushRef="#br0" timeOffset="147913.209">27592 17810 1303 0,'17'6'297'16,"-3"0"102"-16,-4 1 48 0,-2 1 55 16,-5 2 46-16,0-1 73 0,0 1-73 0,-3 3 36 15,-6 3-18-15,1 0-26 0,-4 4 4 16,-1 0 29-16,-5 3-111 0,-4 1-205 0,1 0-257 15,1-1 0-15,-3 1 0 0,-1-5 0 16,6 4 0-16,-1-8-421 0,6-3-782 0,3 3 112 16,-3-7 93-16,6 0 53 0,-2-4 70 0,5-1 86 0,1-3 74 15,0 0 123-15</inkml:trace>
  <inkml:trace contextRef="#ctx0" brushRef="#br0" timeOffset="148348.774">28063 17967 681 0,'0'0'849'0,"-3"-7"-53"0,3 7-29 15,-3-4-70-15,3 4-23 0,0 0-64 16,0-9-107-16,0 9-38 0,3-7-44 0,0 2-60 15,-2-1-37-15,2 0 59 0,4 0-85 0,-3-1-11 16,-1 1-212-16,1 0-75 0,-1 3 0 0,0-2 0 0,-3 5 0 16,4-8 0-16,-4 5 0 15,0 3 0-15,-4-9 0 0,4 9 0 0,-6-3 0 0,-1 2 0 16,-4 0 0-16,-2 1 0 16,-1 1 0-16,2 2 0 0,-10 1 0 0,2 4 0 0,-1 1 0 15,-3 4 0-15,-1 1 0 16,-1 6 0-16,2 1 0 0,0-2 0 15,3 3 0-15,1 2 0 0,3 0 0 0,3 1 0 16,3-4 0-16,3 1 0 0,0 0 0 0,5-1 0 16,6-2 0-16,0 0 0 0,3 1 0 15,1-4 0-15,1-1 0 0,2-1 0 0,3-5 0 16,5-2 0-16,2-3 0 0,2-3 0 0,1-4 0 0,4-3 0 0,7-2-1065 16,0-3-130-1,-3-1 92-15,14-7 150 0,-4-1 56 0,2-2 111 0,-4 1 79 16,-5 3 55-16,3-7 72 0</inkml:trace>
  <inkml:trace contextRef="#ctx0" brushRef="#br0" timeOffset="148579.365">28496 17967 956 0,'0'0'905'0,"0"0"-86"16,0 0-63-16,0 0-4 0,-12 13 30 0,3-6-30 0,-2 5-22 16,1 4-49-16,-5 1-48 0,-1 2-208 15,1 2-425-15,-4 2 0 0,5-3 0 0,4-3 0 16,3 2 0-16,0-3 0 0,0 1 0 0,7-5 0 0,-3 0 0 15,6-3 0-15,0 1 0 16,2-5 0-16,4-1 0 0,1-3 0 0,5-2 0 16,6-4 0-16,0-4 0 0,3 0 0 15,-3-1 0-15,4-5 0 0,2 1 0 0,-6-2-120 0,0 3-1160 16,-3-1 122 0,-5 0 97-16,0 3 115 0,4-2 119 0,-10 2 53 0,3 1 89 15,0 0 44-15,-2 2 109 0</inkml:trace>
  <inkml:trace contextRef="#ctx0" brushRef="#br0" timeOffset="148821.543">29110 17977 81 0,'0'6'823'0,"-4"4"8"0,-5 2 14 16,-2-1-30-16,-3 5 0 15,-6 0-44-15,0 2-23 0,-4 2-59 0,1 0-71 16,1 1-15-16,1-2-51 0,1 1-552 16,7-5 0-16,1-1 0 0,3-1 0 0,2-1 0 15,4-2 0-15,6-2 0 0,1 1-875 16,-1-1-373-16,6-2 161 0,1-1 97 0,-2 0 111 16,2 0 71-16,-3 0 90 0,4-1 40 0,-1 1 101 15</inkml:trace>
  <inkml:trace contextRef="#ctx0" brushRef="#br0" timeOffset="150428.335">26307 18455 275 0,'0'0'581'16,"10"-6"22"-16,-9 3 11 0,-1 3-7 0,6-4-60 16,-6 4 16-16,4-5-27 15,-4 5-7-15,0 0-31 0,6-3-14 0,-6 3-14 0,0 0-16 16,5-3-33-16,-5 3-57 0,0 0 16 16,0 0-115-16,2-4-265 0,-2 4 0 15,0 0 0-15,0 0 0 0,0 0 0 0,0 0 0 0,0 0 0 16,0 0 0-16,0 0 0 0,0 0 0 15,0 0 0-15,0 0 0 0,0 0 0 0,0 0 0 16,0 0 0-16,0 0 0 0,3-4 0 16,-3 4 0-16,0 0 0 0,0 0 0 0,0 0 0 0,0 0 0 15,0 0 0-15,0 0 0 16,0 0 0-16,0 0 0 0,0 0 0 0,0 0 0 16,0 0 0-16,0 0 0 0,0 0 0 15,0 0 0-15,0 0 0 0,0 0 0 0,0 0 0 16,0 0 0-16,0 0 0 0,0 0 0 15,0 0 0-15,0 0 0 0,0 0 0 0,0 0 0 0,0 0 0 16,0 0 0-16,0 0 0 16,0 0 0-16,0-6 0 0,0 6 0 0,0 0 0 15,-7-6 0-15,1 4 0 0,-1-3 0 0,-4 0 0 16,3 1 0-16,-2-1 0 0,-3 2 0 16,-3 2 0-16,2 1 0 0,-3 1 0 15,0 2 0-15,-3 2 0 0,2-1 0 0,-1 3 0 16,-2 6 0-16,3-2 0 0,5 3 0 0,-2 2 0 15,4 0 0-15,2 3 0 0,6-1 0 16,-1 3 0-16,10 4 0 0,2 2 0 0,6 0 0 16,9 9 0-16,5-3 0 0,3-3 0 15,3-1 0-15,-6-7 0 0,-4-4 0 0,0-2 0 16,-5-2 0-16,-7-4 0 0,1-2 0 0,-3 3 0 16,0-5 0-16,-6 0 0 0,-4-2 0 15,0-4 0-15,-5 6 0 0,-5-3 0 0,-2-3 0 0,1 1 0 16,-3-2 0-16,-2-1 0 0,-5 0 0 15,3 0 0-15,-1-1 0 0,-2-1 0 0,3 0 0 16,2 1 0-16,3-1 0 0,2-1 0 16,4 0 0-16,3 0-723 0,1-1-513 0,7-1 101 15,-1-1 77-15,7-2 120 16,1-1 96-16,8-3 128 0,6-3 21 0,2 2 116 0</inkml:trace>
  <inkml:trace contextRef="#ctx0" brushRef="#br0" timeOffset="150600.343">26995 18506 677 0,'13'-1'793'16,"-3"1"-59"-16,-3 1 3 0,-4 3 41 0,-3-4-15 0,-3 12-67 16,-5-3-37-16,-1 2-63 15,-4 6-71-15,-2 0-45 0,-6 3-44 0,1 1-119 0,-10 8-317 16,-1-2 0-16,4-4 0 0,6-3 0 16,-3 0 0-16,4 0 0 15,-1-6-447-15,11-2-797 0,5-3 64 0,-4-3 108 16,5-1 96-16,-2-4 120 0,6-1 67 0,0 0 107 0,0 0 42 15</inkml:trace>
  <inkml:trace contextRef="#ctx0" brushRef="#br0" timeOffset="151154.833">27445 18481 726 0,'0'0'897'16,"-4"11"52"-16,-5-5-37 15,-2 2-78-15,1 3-85 0,-4 4-20 0,-6 4-70 16,-4 2-67-16,-4 8-74 0,4-4-53 16,-4 3-304-16,-6 2-161 0,8-8 0 0,2 0 0 0,3-2 0 15,4-1 0-15,0-5 0 16,1 1 0-16,5-5 0 0,1 0 0 0,0 0 0 0,2-4 0 16,2 2 0-16,2-3 0 0,-2-2 0 15,5 0 0-15,1-3 0 0,0 0 0 16,0 0 0-16,11-15 0 0,-1 6 0 0,3-1 0 0,1-4 0 15,3 1 0-15,-3-1 0 16,7-1 0-16,-4-1 0 0,6-5 0 0,-2 3 0 0,3 2 0 16,-7-1 0-16,4 0 0 15,-5 3 0-15,2 1 0 0,-1 0 0 0,-1 3 0 16,-4 1 0-16,1 2 0 0,-3-1 0 16,0 2 0-16,-3 2 0 0,0 1 0 0,0 1 0 0,-1 1 0 15,-6 1 0-15,14 6 0 0,-7 1 0 16,-1 2 0-16,-2 4 0 0,3 5 0 15,-3-2 0-15,2 5 0 0,-2 0 0 0,-1-1 0 16,0 4 0-16,-1-3 0 0,-2 6 0 16,-2-2 0-16,2-3 0 0,-3 3 0 0,3-3 0 15,0 0 0-15,0-2 0 0,0-3 0 16,0 0 0-16,5-4 0 0,-2-3 0 0,5-3 0 16,0-6 0-16,5-4 0 0,5-3 0 15,6-7 0-15,4-3 0 0,12-11 0 0,1-4 0 0,0 2 0 16,-3-1 0-16,0 2 0 0,-8 7 0 15,-9 3 0-15,-4 6 0 0,-3 2 0 0,-4-1 0 16,0 5-1240-16,-3 0 59 0,-4 1 98 0,-2 2 148 0,-1 3 83 16,0 0 178-16,0 0-26 15,0 0 37-15,0 0 71 0</inkml:trace>
  <inkml:trace contextRef="#ctx0" brushRef="#br0" timeOffset="151376.192">28221 18835 1020 0,'0'0'1146'16,"10"2"-129"-16,-10-2-57 0,4 3-111 0,-4-3-59 15,0 0-49-15,0 0-217 0,0 0-241 0,0 0-245 0,0 0-143 16,0 0-580-16,0 0-510 15,0 0 119-15,0 0 138 0,0 0 59 0,0 0 68 0,0 0 126 16,0 0 100-16</inkml:trace>
  <inkml:trace contextRef="#ctx0" brushRef="#br0" timeOffset="152620.661">26081 15330 696 0,'0'0'852'0,"0"0"-44"0,0 0-111 0,0 0-42 16,0 0-15-16,0 0-104 16,0 0-93-16,0 0-122 0,0 0-236 0,0 0-85 0,0 0 86 15,-10-14-86-15,10 14-56 16,0 0-283-16,4-8-59 0,-1 5-56 0,0-1 18 15,-3 4 38-15,4-9-34 0,-1 5 78 16,-3-1 38-16</inkml:trace>
  <inkml:trace contextRef="#ctx0" brushRef="#br0" timeOffset="152641.757">26091 15273 2148 0</inkml:trace>
  <inkml:trace contextRef="#ctx0" brushRef="#br0" timeOffset="152740.865">26091 15258 2449 0,'0'0'261'15,"-3"-4"59"-15,3 4 26 0,-3-7 34 0,3 7 4 0,-1-5 14 16,1 5-7-16,-3-5-37 0,0 1-23 16,3 4-52-16,0 0-33 0,-4-7-160 15,4 7-86-15,-1-4-205 0,1 4-298 0,0-13-70 0,2 5-477 16,1-4 130-16,2-1 116 0,-3-4 52 15,1 0 89-15,0 0 68 16</inkml:trace>
  <inkml:trace contextRef="#ctx0" brushRef="#br0" timeOffset="152874.116">26109 14851 40 0,'-3'-5'872'0,"2"1"-98"0,1 4-81 0,-7-10-75 15,4 4-78-15,2 2-49 0,-2-2-134 16,0-1-111-16,0 3-168 0,3-1-219 15,0-3-250-15,0-1-7 0,0 1-388 0,0-2 8 0,3-1 44 16,3-4 83-16,-5-1 55 0</inkml:trace>
  <inkml:trace contextRef="#ctx0" brushRef="#br0" timeOffset="153014.759">26173 14448 349 0,'-3'-6'637'0,"0"3"-56"0,3 3 11 0,-3-8-26 15,0 6-52-15,3 2-45 0,-8-7-45 16,4 3-59-16,4 4-112 0,-9-5-96 0,8-1-105 15,-2 0-175-15,3 0-179 0,0-5-36 16,-3 0-243-16,6-6-302 0,1 0 75 0,-1-4 49 16,4-2 111-16</inkml:trace>
  <inkml:trace contextRef="#ctx0" brushRef="#br0" timeOffset="153145.588">26208 14037 249 0,'-1'-7'704'0,"0"2"-12"15,1 1-55-15,0 4 3 0,-8-7-14 0,5 1-27 0,3 6-48 16,-8-5-56-16,8 5-59 0,-3-6 3 15,-1 2-178-15,4 4-112 0,-3-6-183 0,3 6-230 16,3-12-250-16,1 3-566 0,-1-1 94 16,5-4 70-16,1 2 86 0,-2-2 115 15,3-1 52-15</inkml:trace>
  <inkml:trace contextRef="#ctx0" brushRef="#br0" timeOffset="153296.602">26307 13740 174 0,'0'-8'950'0,"0"8"-127"0,-2-7-71 0,2 7-26 0,-2-7-75 0,2 7-66 15,-6-5-27 1,6 0-96-16,0 5-78 0,0-8-146 0,0 1-82 0,3 3-189 16,0-6-176-16,4-1-271 0,1 0-294 15,5-4-288-15,0-2 79 0,4-2 168 0,1-4 93 16,-5 8 55-16,0-2 38 0</inkml:trace>
  <inkml:trace contextRef="#ctx0" brushRef="#br0" timeOffset="153421.426">26488 13398 126 0,'-3'-6'737'0,"2"1"-59"0,-2 1-71 15,3 4 0-15,-6-8-105 0,6 1 12 0,-2 3-89 16,0-4-38-16,2 0-149 16,-4-3-100-16,8 0-194 0,-1 0-201 0,1-4-56 0,2-2-133 15,1 0-344-15,4-2-36 16,-1-2 25-16,0 3 124 0,1-3 44 0</inkml:trace>
  <inkml:trace contextRef="#ctx0" brushRef="#br0" timeOffset="153568.394">26639 12987 446 0,'0'0'589'15,"-1"-5"6"-15,1 5-55 0,-9-6-52 0,9 6-45 16,-4-4-15-16,0 0-48 0,4 4-82 16,-3-4-134-16,3 4-109 0,0-9-174 15,3 2-305-15,1-1 74 0,-1-5 18 0,-2 0-103 16,5-4-291-16,1 0 85 0,-1-5 23 16,-2-2 90-16</inkml:trace>
  <inkml:trace contextRef="#ctx0" brushRef="#br0" timeOffset="153679.917">26682 12656 182 0,'-3'-13'447'0,"0"4"-15"0,-1 5 33 0,1-5 8 15,0 2-15-15,-1-1-8 0,-2 0-33 0,2 1-56 0,2-1 8 16,-3-2-112 0,2 1-67-16,0-4-153 0,3-1-41 0,0-5-133 0,0 2-169 15,3-2-100-15,3-6 56 0,-2-6-89 16,5 2-294-16,-4-1 14 0,2 2 108 0,3 3 94 16</inkml:trace>
  <inkml:trace contextRef="#ctx0" brushRef="#br0" timeOffset="153821.661">26713 12007 70 0,'-7'-6'574'0,"-2"2"-27"16,2-1-15-16,0 3-14 16,0-3-27-16,0 3-33 0,1 1-52 0,2-5-52 0,-3 5-71 15,0-2-78-15,7 3-157 0,-6-5-216 0,6 5-196 16,-1-8-1-16,1 4-395 16,0 4-11-16,4-14 112 0,-1 3 75 0,0-1 29 0</inkml:trace>
  <inkml:trace contextRef="#ctx0" brushRef="#br0" timeOffset="153932.391">26642 11701 469 0,'-7'-9'647'0,"1"2"-125"15,-2 2-90-15,4-2-246 0,-2 0-119 0,3 0-131 16,-1-1 91-16,-2 0-273 16</inkml:trace>
  <inkml:trace contextRef="#ctx0" brushRef="#br0" timeOffset="153952.489">26590 11599 1608 0,'-3'-16'-577'0,"3"0"0"0</inkml:trace>
  <inkml:trace contextRef="#ctx0" brushRef="#br0" timeOffset="154071.949">26495 11226 256 0,'-10'-4'395'0,"3"0"-101"16,2 3-33-16,-4-1-94 0,9 2-141 0,-10-7-156 16,6 1 59-16,1 2-487 15,3-2 70-15</inkml:trace>
  <inkml:trace contextRef="#ctx0" brushRef="#br0" timeOffset="154195.007">26375 10901 111 0,'-4'-4'175'0,"-2"-2"-123"16,3 0-41-16,2-3-18 0,-2 1-168 0</inkml:trace>
  <inkml:trace contextRef="#ctx0" brushRef="#br0" timeOffset="154344.717">26399 10530 160 0,'-5'-4'409'0,"0"2"-163"15,1-5-120-15,-2 0 46 0,2 2-83 0,4-3-134 16,-3-4-74-16,3 2-510 0</inkml:trace>
  <inkml:trace contextRef="#ctx0" brushRef="#br0" timeOffset="154498.358">26454 10206 376 0,'-7'-5'558'0,"4"-2"-89"0,-3 3-37 15,1-3-22-15,0 2-72 16,-3-4-96-16,5 1-52 0,-1-1-126 0,1 1-31 0,-1-3-305 15,4 2-528-15,0-5 141 16,7 1-23-16,-3-2 53 0</inkml:trace>
  <inkml:trace contextRef="#ctx0" brushRef="#br0" timeOffset="154629.152">26471 9900 163 0,'-7'-6'886'16,"3"4"-137"-16,-2-4-46 0,-1 3-25 0,1-2-93 15,3 2-34-15,-5-5-71 16,1 1-26-16,0 0-204 0,1 1-172 0,-2-1-491 0,1 0-641 15,1-1 171-15,-1-1-6 0,-4-4 140 0,1 2 128 16,-7-3-1-16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23:05.0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22656 7642 193 0,'0'0'339'0,"0"0"-82"0,0 0 0 0,0 0 7 15,-3-6 23-15,3 6-19 0,0 0-4 16,0 0 12-16,0 0-45 0,-4-3-16 0,4 3-13 15,0 0-24-15,0 0 8 0,-1-6 1 0,1 6 21 16,0 0-52-16,0 0-10 0,-6-2-16 16,6 2-15-16,0 0 19 0,0 0-18 0,-5-5-19 15,5 5 3-15,0 0-3 0,-5-3 37 16,5 3-30-16,0 0-18 0,0 0 3 0,0 0 1 16,-14 0-5-16,14 0-18 0,0 0-7 15,0 0 25-15,-14 3-18 0,14-3 15 0,-10 4-48 16,3-3-12-16,0-1 30 0,-2 2-14 15,-6-1 29-15,5 3-45 0,-6-3 0 0,-5 1 15 0,0-1 8 16,-3 3 0-16,-7-3-41 16,0 0-31-16,-9 2 9 0,-4 2-4 0,-18-3 33 15,1 4-8-15,-4 1 5 0,-4-3-16 16,-3 3 16-16,-2 0 3 0,-19 2-18 0,-3 0-1 16,0-1-14-16,-6 3 22 0,0 0 37 0,-2 0-59 0,2-3 7 15,-8 3 30-15,-2 2-23 16,-1-4 8-16,-7 7 8 0,1-4-1 0,-5 2-33 0,1-3-4 15,0 3 23-15,-6-2 22 16,-1 2-8-16,-30 2 4 0,36-2-3 0,-6-1-8 16,-3 0-4-16,-31 0-22 0,4 1 26 15,29-2 0-15,-2 0-15 0,-28 1-11 0,32-3-33 0,-5-4 6 16,0 1 5-16,-6 0 33 16,4 0 23-16,-1 2-27 0,0-8-22 0,1 5 19 15,-1-3-8-15,0 4 19 0,-4 1 26 0,5-4-38 0,-1 0-3 16,1 2 8-16,0-1-9 15,-2 1 31-15,5-2-4 0,-4 1-11 0,4-3-4 0,3 2-26 16,-4-2 45-16,4 4-12 16,-2-5 16-16,2 0-4 0,4 1 3 0,2-2-37 15,4 2 27-15,-3 1-12 0,1-3 11 16,2 1 4-16,0-1 11 0,3 2-11 0,-2-1 22 16,7-1-51-16,-1 0 32 0,3 0-10 15,1 0 22-15,-4 3 3 0,7-3-32 0,0 1 2 16,7 0 35-16,0-1-34 0,16 0 22 15,-15-1-19-15,18 1 12 0,-1 1 3 16,-2-1-3-16,-2 0 33 0,3 0-25 0,0 0 29 0,0 0-34 0,0 2-3 16,0-1 29-16,3-1 1 15,1 0 18-15,-1 0-30 0,1 0 4 16,2 0-3-16,-2 4 6 0,5-4 9 0,-5 0-42 16,7 0 34-16,-5 2-23 0,5-2-14 15,2 0-4-15,-3 0 14 0,4 0 5 0,0 0-1 16,-1 3 12-16,0 1 18 0,1-2-4 0,0 4 12 15,0-1 11-15,-1 2-8 0,4-1 45 16,3 1-7-16,-2 1 26 0,-1-3 18 0,6 2-26 16,1 0 4-16,8 0-7 0,11-3 74 0,-4 1-90 15,8-3-14-15,1 3 22 0,4-4-3 16,2 2 55-16,4 1 8 0,3-2-19 0,4-2-8 0,0 0-36 16,1 0-90-1,4 0 0-15,2 0 0 0,0 0 0 0,1 0 0 0,9 0 0 16,-15 0 0-16,15 0 0 0,-10-2-283 15,10-3-481-15,0 5-394 0,0 0 71 0,-3-8 190 16,3 8 41-16,-3-8 51 0,3 5 72 16,-4-5 100-16,0 3 71 0</inkml:trace>
  <inkml:trace contextRef="#ctx0" brushRef="#br0" timeOffset="8906.468">3752 9956 219 0,'3'-5'916'0,"-3"5"0"0,0-8-45 16,0 8-41-16,-6-4-51 15,6 4-38-15,-8-8-45 0,1 3-19 0,-3-2-40 16,0 4 11-16,-4-3-387 0,1-1-261 0,-5 4 0 0,-1-5 0 15,-3 1 0-15,-2 0 0 0,-3 4 0 0,-4-4 0 16,-2 4 0-16,-2-4 0 16,-2 5 0-16,-5-3 0 0,1 5 0 0,-7-2 0 0,-16 2 0 15,-1 1 0-15,-1 1 0 16,-2 4 0-16,-3 2 0 0,2 2 0 0,1-1 0 0,3 6 0 16,0 0 0-16,0 1 0 0,1 2 0 15,2 0 0-15,1 0 0 0,2 4 0 0,4-1 0 16,-3 1 0-16,3 2 0 0,5-1 0 15,1 4 0-15,-1-4 0 0,5 4 0 0,1 0 0 16,2 0 0-16,4 2 0 16,4-3 0-16,0 4 0 0,7-7 0 0,6-1 0 0,7-4 0 15,-3 3 0-15,4-1 0 0,3-2 0 0,-1 3 0 16,4-1 0-16,-3-3 0 0,7 3 0 16,-4-3 0-16,6 0 0 0,-1-1 0 0,2-1 0 15,2-1 0-15,-1 2 0 0,6 1 0 16,-3-2 0-16,2 1 0 0,1 1 0 0,0-4 0 15,3 2 0-15,0 1 0 0,0 0 0 16,4 2 0-16,-4-2 0 0,1 0 0 0,3 2 0 16,-1-2 0-16,1-2 0 0,2-1 0 15,-2 3 0-15,3-1 0 0,0-4 0 0,1 3 0 16,5-4 0-16,-2-1 0 0,4-2 0 16,-2 2 0-16,4-3 0 0,4 0 0 0,-1-4 0 15,1 1 0-15,0 2 0 0,3-4 0 16,5 2 0-16,-2 0 0 0,0 0 0 0,1-1 0 0,3 4 0 15,-10-5 0-15,3 3 0 0,1-1 0 0,2 4 0 16,0-5 0-16,1 3 0 16,0-1 0-16,-1 0 0 0,1-1 0 0,3-1 0 15,-3 3 0-15,2-4 0 0,-6 0 0 16,1-1 0-16,-1 0 0 0,1 1 0 0,-1-1 0 0,0 0 0 16,0 0 0-16,0 0 0 15,0 0 0-15,0 0 0 0,0 1 0 0,0-1 0 0,0 5 0 16,1-3 0-16,-4-2 0 0,3 4 0 15,0-3 0-15,1 0 0 0,5 0 0 16,-6-1 0-16,2 0 0 0,0 0 0 16,-2 0 0-16,1 0 0 0,5-1 0 0,-2-1 0 15,-3-2 0-15,-1 4 0 0,0-2 0 0,0-3 0 0,-3 3 0 16,3 0 0-16,-3 2 0 16,3-1 0-16,-3-3 0 0,0 2 0 0,3 0 0 0,-1 1 0 15,-1 1 0-15,2-4 0 16,1 4 0-16,5-2 0 0,-3-3 0 0,1 3 0 0,3 1 0 15,-3-1 0-15,2-2 0 0,-2 2 0 16,0 2 0-16,0-2 0 0,-4 1 0 16,0 1 0-16,0 0 0 0,0-4 0 15,0 4 0-15,1 0 0 0,0 0 0 0,-1 0 0 0,0 0 0 16,3 4 0-16,-3-4 0 16,0 0 0-16,0 0 0 0,4 0 0 0,-7-4 0 15,6 4 0-15,-2 0 0 0,2 0 0 0,5 0 0 16,-2-1 0-16,-6 1 0 0,4 0 0 15,-4 0 0-15,5-2 0 0,-5 3 0 0,-1-2 0 16,-1 2 0-16,1-2 0 0,1 1 0 0,-3-4 0 16,0 4 0-16,-3 5 0 0,2-5 0 15,1-1 0-15,0 1 0 0,0 0 0 0,-1-4 0 16,1 4 0-16,0 0 0 0,-1-1 0 16,1 1 0-16,0-1 0 0,-3 1 0 15,2-1 0-15,-2-1 0 0,2 2 0 0,1-4 0 0,-3 2 0 16,-1 2 0-16,0-1 0 0,3 0 0 0,-5 1 0 15,2 0 0-15,1-1 0 16,2 1 0-16,-5 1 0 0,2 0 0 0,-4-2 0 0,8 2 0 16,-7-1 0-16,3 0 0 15,-2 1 0-15,5-1 0 0,1 0 0 0,-3 0 0 0,3 0 0 16,2 0 0-16,-2 2 0 0,3-4 0 16,0 4 0-16,0 2 0 0,0-3 0 0,0-1 0 15,1 0 0-15,6 2 0 16,-3 0 0-16,-4 2 0 0,0-4 0 0,4 2 0 0,3-1 0 15,-10 3 0-15,3-4 0 16,0 1 0-16,-4 0 0 0,1 0 0 0,0 1 0 0,0-2 0 16,-3 1 0-16,-1-2 0 0,0 2 0 0,0-2 0 15,0 1 0-15,-2 0 0 16,5-3 0-16,1 2 0 0,-3 1 0 0,5-1 0 0,-9 1 0 16,7 0 0-16,-3 1 0 0,0 0 0 15,-1-2 0-15,-1 2 0 0,-2-1 0 16,1 0 0-16,2 1 0 0,-3-1 0 0,7 0 0 15,-8-1 0-15,4 2 0 0,-2-2 0 0,5 1 0 16,1-1 0-16,-3-4 0 16,2 5 0-16,-2 0 0 0,0-1 0 0,-1 0 0 0,0-5 0 15,-4 4 0-15,2-4 0 16,-5 4 0-16,1-4 0 0,-1 5 0 0,1-7 0 0,-5 5 0 16,2-5 0-16,3-1 0 0,-5-4 0 15,-1 4 0-15,-2-6 0 0,0-2 0 0,-2 3 0 16,-1-8 0-16,-6 4 0 0,2-7 0 0,-2-2 0 0,-4-3 0 15,0 2 0-15,-4-8 0 16,0 3 0-16,1-1 0 0,-3 0 0 16,2 2 0-16,-2 2 0 0,2 2 0 0,-3 2 0 15,0 2 0-15,1-1 0 0,-1 5 0 0,-1-2 0 16,-2 3 0-16,0 0 0 16,-4-2 0-16,1 4 0 0,-1-1 0 0,-2 3 0 15,1 3 0-15,-2-2 0 0,-3 1 0 0,3 1 0 16,-4 1 0-16,1-1 0 0,0 2 0 0,2 3 0 15,-3-2 0-15,-2 1 0 0,-1 3 0 16,0-3 0-16,-3 1 0 0,2 0 0 0,-6 1 0 16,5 1 0-16,-5-1 0 0,-7-2 0 0,1 2 0 15,-1 2 0-15,-3-2 0 0,-14-3 0 16,-3 3 0-16,0 2 0 0,-3-2 0 0,-1-2 0 16,-3 7 0-16,0-6 0 15,-7 4 0-15,3-1 0 0,1 1 0 0,-3 1 0 0,-2-3 0 16,-1 3 0-16,2-1 0 0,-7 1 0 15,-3-1 0-15,-20 3 0 0,3 0 0 0,-3 2 0 16,2 3 0-16,0-4 0 0,-1 0 0 16,-3 5 0-16,-1-3 0 0,-1 3 0 0,-3-2 0 15,-2 2 0-15,2 2 0 0,3-1 0 0,-3-1 0 0,-1-2 0 16,5 3 0-16,-5-3 0 16,5 1 0-16,3-3 0 0,1-2 0 0,2 0 0 15,14 0 0-15,-14-2 0 0,3 1 0 16,-3 1 0-16,3-4 0 0,-3 2 0 0,20 1 0 0,-16-5 0 15,-1 4 0-15,17 0 0 16,1 0 0-16,-1-1 0 0,-3 1 0 0,-2 2 0 16,1 0 0-16,-16 0 0 0,20 0 0 15,-2 0 0-15,1 2 0 0,2 1 0 0,6 0 0 16,0-2 0-16,5 1 0 0,1 2 0 16,4-2 0-16,12 1 0 0,5 0 0 0,3-1 0 0,2 1 0 15,2 3 0-15,7-5 0 0,4 5 0 0,3-4 0 16,3-1 0-16,0 3 0 15,5-2 0-15,-1 3 0 0,7-1 0 0,0 5 0 0,2-2 0 16,4 4 0-16,1 1 0 16,0-1 0-16,0 0-805 0,2 1-356 0,2 0 62 0,-1 1 61 15,3-2 125-15,0 3 72 0,0-3 100 16,6-1 15-16,3 3 134 0</inkml:trace>
  <inkml:trace contextRef="#ctx0" brushRef="#br1" timeOffset="18125.028">28515 9185 163 0,'0'0'157'0,"0"0"-5"16,0 0 16-16,0 0 33 0,0 0 7 16,0 0-3-16,0 0 37 0,0 0-11 0,0 0 52 0,0 0 4 15,0 0 11-15,0 0-23 16,0 0 12-16,0 0-8 0,0 0-22 0,0 0-19 15,0 0 12-15,0 0-16 0,0 0-25 16,0 0-5-16,0 0-6 0,0 0 25 0,0 0-37 16,0 0-26-16,0 0-26 0,0 0 19 0,-7 16-4 15,4-11-4-15,-1-1-29 0,1 1-1 16,2-1-7-16,0 2-19 0,-4 0 27 0,2-1-4 16,0 1-27-16,-1 2 27 0,1-2-19 0,-1 3-22 15,-3-2 3-15,4 2-3 0,-4-3-19 16,4 1 30-16,-4 1 30 0,0 1-71 0,3-1 22 0,-3 1-15 15,1-2 1-15,-1 1 33 16,-1 1-38-16,2 0 5 0,-1-1-27 0,1 5 8 0,1-3-8 16,-4 1 4-16,2 1 0 15,2-1 4-15,-3-1-8 0,4-2 8 0,-6 4-30 16,6-3 23-16,-2 1-23 0,-1-2 0 16,-1 3 0-16,2 1 0 0,-1-1 0 0,0 0 0 0,1 1 0 15,0-1 0-15,-2-2 0 16,4 0 0-16,-2 3 0 0,2-1 0 0,-3-2 0 15,4 1 0-15,1 1 0 0,-3 0 0 16,1-2 0-16,-2 2 0 0,3 2 0 0,1-3 0 16,-4 0 0-16,3 1 0 0,0-1 0 0,2 0 0 0,-2-1 0 15,0 1 0 1,0-2 0-16,1 1 0 0,-3 3 0 0,2-2 0 0,-2-2 0 16,2 1 0-16,-3 1 0 0,2 1 0 15,1-1 0-15,0-1 0 0,2-1 0 0,-5 3 0 16,2-2 0-16,3-1 0 0,-2 2 0 15,0-2 0-15,0 0 0 0,2 0 0 16,-2 1 0-16,0-1 0 0,0-1 0 16,0 0 0-16,2 0 0 0,-6 0 0 0,7-2 0 0,-3 1 0 15,2 1 0-15,-2-3 0 0,0 3 0 0,3-1 0 16,-3 1 0-16,1-3 0 0,-3 3 0 16,2-1 0-16,1-1 0 0,-4 1 0 0,3 2 0 15,0-2 0-15,-1-1 0 16,1 1 0-16,0 2 0 0,-1-2 0 0,1 3 0 0,-1-5 0 15,0 5 0-15,-2-2 0 0,4 1 0 16,-6 0 0-16,5-1 0 0,-1 2 0 0,1 0 0 16,-2-2 0-16,-1 2 0 0,3 0 0 15,-1-2 0-15,-2 1 0 0,5 1 0 16,-2-2 0-16,0 0 0 0,-1-2 0 16,1 2 0-16,-1 0 0 0,1 1 0 0,3-1 0 0,-3-4 0 15,-1 3 0-15,4 1 0 0,-3-3 0 0,3 3 0 16,-3-4 0-16,3 2 0 15,-1 2 0-15,-2-3 0 0,-1 3 0 0,0-2 0 0,1 0 0 16,-3 1 0-16,3 1 0 16,2-4 0-16,-5 3 0 0,3-3 0 0,2 3 0 0,-3 0 0 15,1-3 0-15,3-3 0 16,-5 7 0-16,3-1 0 0,-4-5 0 0,6-1 0 0,-1 9 0 16,1-9 0-16,-6 3 0 0,3 2 0 15,3-5 0-15,-4 4 0 0,4-4 0 16,-1 6 0-16,1-6 0 0,-3 6 0 15,3-6 0-15,-3 5 0 0,3-5 0 0,-3 5 0 16,3-5 0-16,-4 6 0 0,4-6 0 0,-3 5 0 16,0 0 0-16,3-5 0 0,-1 7 0 0,-2-5 0 15,0 3 0-15,3-5 0 0,0 5 0 0,0-5 0 16,-4 8 0-16,4-8 0 16,-2 6 0-16,2-6 0 0,-5 4 0 0,2 0 0 0,3-4 0 15,-3 7 0-15,-1-3 0 16,1 1 0-16,0-3 0 0,2 3 0 0,-2-1 0 0,-4 3 0 15,6-1 0-15,-2-1 0 0,-3 2 0 16,4 1 0-16,-3-1 0 0,2-1 0 16,0-1 0-16,-2 3 0 0,-1-1 0 0,5 0 0 0,-2-3 0 15,-3 4 0-15,5 0 0 16,-2-1 0-16,0-1 0 0,0-1 0 0,1 0 0 0,-4 2 0 16,3-4 0-16,0 4 0 15,2-2 0-15,-2 0 0 0,-3 0 0 0,6-2 0 16,-4 4 0-16,1-2 0 0,-1-2 0 15,3 4 0-15,-2-4 0 0,0 4 0 0,0-5 0 16,1 4 0-16,2-6 0 0,-5 7 0 16,2-4 0-16,3-3 0 0,-3 8 0 0,-1-3 0 0,4-1 0 15,-4 1 0-15,4-5 0 16,-7 7 0-16,4-3 0 0,0 0 0 0,1-1 0 16,-3 2 0-16,2-1 0 0,2 2 0 0,-6-3 0 15,4 4 0-15,-1-1 0 0,-2-2 0 16,3 4 0-16,-1-2 0 0,-2 0 0 15,1-1 0-15,-1 3 0 0,4-2 0 0,-6 2 0 16,5-4 0-16,-1 3 0 0,-2 0 0 0,-2 1 0 16,5 0 0-16,-4-2 0 0,4 0 0 15,-1 1 0-15,-3 1 0 0,4-2 0 16,-4 1 0-16,3-2 0 0,-2 2 0 0,1 0 0 16,-4 2 0-16,5-1 0 0,-5-1 0 0,5 1 0 15,-3-4 0-15,0 3 0 16,0 2 0-16,0-2 0 0,1 2 0 0,-2-2 0 0,2 1 0 15,-1 0 0-15,1-1 0 0,-1 1 0 0,2 0 0 16,-1 0 0-16,0-3 0 0,-1 2 0 16,0 2 0-16,0-2 0 0,0 1 0 0,0-2 0 0,-2 2 0 15,1-2 0-15,1 1 0 16,0 1 0-16,-2 1 0 0,-2 0 0 0,1 2 0 16,3-2 0-16,-2 0 0 0,-1-1 0 15,2 1 0-15,-2 0 0 0,-1 0 0 0,1 0 0 16,5 0 0-16,-7 1 0 0,5-3 0 15,-3 5 0-15,5-3 0 0,-4-1 0 0,2 0 0 16,0 1 0-16,-2-4 0 0,1 6 0 0,1-2 0 16,0-1 0-16,1 1 0 0,-5-1 0 15,5 0 0-15,-4 2 0 0,3-1 0 0,-1 1 0 16,-1-3 0-16,2 2 0 0,-1 1 0 16,2-1 0-16,-1-1 0 0,2 4 0 0,-3-4 0 0,0 1 0 15,2 0 0 1,-1-1 0-16,3 0 0 0,-5 1 0 0,1 0 0 0,2-2 0 15,2 2 0-15,-2-1 0 0,2-1 0 16,-4 1 0-16,2 1 0 0,0-2 0 0,-1-1 0 16,0 2 0-16,3-1 0 0,0 1 0 15,-2-2 0-15,3-1 0 0,-1 1 0 0,-2-1 0 16,3-1 0-16,-2 1 0 0,2-2 0 0,0 3 0 16,3-6 0-16,-4 7 0 0,1-4 0 15,3-3 0-15,-3 7 0 0,3-7 0 0,-4 4 0 16,4-4 0-16,-3 6 0 0,3-6 0 15,-3 4 0-15,3-4 0 0,-2 3 0 0,2-3 0 0,-1 7 0 16,1-7 0 0,-2 4 0-16,2-4 0 0,-3 6 0 0,3-6 0 0,-3 7 0 15,0-4 0-15,3-3 0 0,-1 9 0 16,-2-4 0-16,0-2 0 0,3 5 0 0,-4 0 0 16,1 0 0-16,0 0 0 0,-1-1 0 15,0 0 0-15,1 0 0 0,0-1 0 0,2 2 0 16,-2-1 0-16,0 2 0 0,0-2 0 0,0 1 0 15,-1 0 0-15,-3 0 0 0,6 1 0 16,-5 0 0-16,3-1 0 0,-1 1 0 0,-2 0 0 16,4 1 0-16,-4 0 0 15,0 1 0-15,2-2 0 0,-2 1 0 0,2-1 0 0,-2 2 0 16,3 0 0-16,-5-2 0 16,6 1 0-16,-6-1 0 0,5 3 0 0,-1-2 0 0,-3 0 0 15,3 0 0-15,-2 2 0 0,2-3 0 16,-2 1 0-16,4 0 0 0,-7 2 0 15,6-1 0-15,-1-1 0 0,-2-3 0 0,2 3 0 16,1-1 0-16,-1 3 0 0,-3-5 0 0,4 2 0 16,-1 0 0-16,-2-5 0 0,3 5 0 15,-1 0 0-15,1-3 0 0,0 3 0 0,-2-3 0 16,-1 2 0-16,5-2 0 0,-5-1 0 16,3 3 0-16,2-3 0 0,-5-2 0 15,3 3 0-15,3-2 0 0,-4 2 0 0,3 0 0 16,1-6 0-16,-6 8 0 0,3-4 0 15,2 2 0-15,-2 1 0 0,0-4 0 0,0 3 0 16,1-2 0-16,-3 2 0 0,1 1 0 0,3 0 0 16,-5-2 0-16,3 2 0 0,-1 0 0 15,-2 2 0-15,2-2 0 0,-6 1 0 0,6-1 0 0,-2 2 0 16,-1-1 0-16,1-1 0 0,1-1 0 16,-2 2 0-16,1-1 0 0,1 2 0 0,-3-1 0 15,0 1 0-15,2 0 0 0,-1 1 0 16,0-1 0-16,0-3 0 0,3 6 0 0,-3-3 0 15,1 0 0-15,-4 1 0 16,3 0 0-16,-3 2 0 0,3-3 0 0,-4 1 0 0,4 0 0 16,-2 3 0-16,-1-3 0 15,2 0 0-15,-2 3 0 0,0-2 0 0,2-1 0 0,-1 1 0 16,-1 0 0-16,3-1 0 0,-4-1 0 16,5-1 0-16,-1 4 0 0,2-3 0 15,-4 1 0-15,2 0 0 0,1-1 0 0,-1-1 0 0,-1 1 0 16,2-1 0-16,2 4 0 0,-2-2 0 15,-1 1 0-15,-1-1 0 0,-1 2 0 0,2-1 0 16,2-2 0-16,-5 3 0 16,1-1 0-16,5-2 0 0,-5 1 0 0,5-3 0 15,-4 2 0-15,2 0 0 0,1-2 0 16,-3 2 0-16,5-1 0 0,-5-1 0 0,4 0 0 0,-2-3 0 16,3 3 0-16,2 0 0 15,-5-6 0-15,3 7 0 0,0-3 0 0,-2 0 0 16,2 0 0-16,0 1 0 0,2-1 0 0,-5 1 0 0,3-2 0 15,2 2 0-15,-2 1 0 16,0-4 0-16,-1 2 0 0,4-5 0 0,-2 9 0 0,-3-8 0 16,5-1 0-16,-3 8 0 0,3-8 0 15,-2 6 0-15,2-6 0 0,-5 4 0 0,5-4 0 16,-3 4 0-16,3-4 0 16,-3 3 0-16,3-3 0 0,0 0 0 0,0 0 0 15,-1 7 0-15,1-7 0 0,0 0 0 16,-7 3 0-16,7-3 0 0,-3 8 0 0,2-4 0 0,-2-1 0 15,0 4 0-15,0-4 0 16,-1 5 0-16,-2-2 0 0,2 2 0 0,-3-1 0 16,0 1 0-16,1 2 0 0,-1-2 0 0,3 1 0 0,-3 1 0 15,0-1 0-15,-2 2 0 16,2 0 0-16,-1-1 0 0,0 3 0 0,0-2 0 0,1 0 0 16,-1 1 0-16,-1-1 0 0,2-1 0 15,-4 3 0-15,4-2 0 0,-2 1 0 0,2 1 0 16,-4-4 0-16,1 4 0 15,0-2 0-15,2 2 0 0,-1-1 0 0,-1 1 0 16,-1-1 0-16,4-2 0 0,-3 3 0 16,0-1 0-16,2 0 0 0,-1 0 0 0,-1-1 0 0,2 2 0 15,1-4 0-15,-2 0 0 0,2 0 0 16,0 1 0-16,0-1 0 0,3-3 0 16,-2 2 0-16,-1-1 0 0,0 2 0 0,3-1 0 15,-2-2 0-15,-1 2 0 0,1-1 0 16,2 1 0-16,-3-3 0 0,0 3 0 0,3 1 0 15,-2-2 0-15,0 1 0 0,-2-1 0 0,1 0 0 16,1 2 0-16,-1-2 0 0,1 0 0 16,-2 3 0-16,1-5 0 0,1 3 0 15,-1-1 0-15,-1 2 0 0,2-1 0 0,2-1 0 16,-5 1 0-16,5-2 0 0,-4 2 0 0,2-4 0 0,-1 5 0 16,1-3 0-16,-2 2 0 15,1 0 0-15,-2-1 0 0,2 1 0 0,-1-3 0 16,2 3 0-16,-1 1 0 0,0-2 0 15,-3 3 0-15,6-3 0 0,-3 1 0 0,-2 1 0 0,5-1 0 16,-6 0 0-16,3 2 0 16,3-5 0-16,-5 4 0 0,5-1 0 0,-4 0 0 0,-1 1 0 15,5-1 0-15,-6 2 0 0,3-2 0 16,0 0 0-16,-1-1 0 0,0 3 0 16,-3 0 0-16,4-2 0 0,1-1 0 15,-5 2 0-15,4 0 0 0,0-2 0 0,-2 3 0 0,1-2 0 16,1-1 0-16,0 2 0 0,-2 0 0 0,1-2 0 15,2 3 0-15,-4-3 0 16,6 1 0-16,-3 0 0 0,0-1 0 0,1 2 0 16,-1 0 0-16,0 0 0 0,-1-1 0 15,-1 1 0-15,-1 0 0 0,3-1 0 0,-1 5 0 0,-1-2 0 16,-1-1 0-16,-1 3 0 16,1-1 0-16,0 2 0 0,-4 0 0 0,1 3 0 15,1-4 0-15,-1 3 0 0,0 0 0 16,2 1 0-16,-2-3 0 0,-2 2 0 0,3 0 0 15,-3 0 0-15,2-2 0 0,-4 3 0 0,3-2 0 0,1 2 0 16,-4 1 0-16,3-3 0 16,0 3 0-16,-2-3 0 0,-2 6 0 0,3-1 0 0,-7-1 0 15,7 0 0-15,-4 2 0 16,4-4 0-16,-4 6 0 0,1-3 0 0,0 2 0 16,-1 1 0-16,1-3 0 0,2 3 0 15,1-4 0-15,-3 5 0 0,-1-1 0 0,5-2 0 0,-6 4 0 16,5 0 0-16,-1-1 0 15,-5 1 0-15,5-2 0 0,1 4 0 0,-1-1 0 16,1-1 0-16,-1 4 0 0,-1-2 0 16,3-1 0-16,-3 0 0 0,4 3 0 15,-2-2 0-15,-1 0 0 0,2 3 0 0,-3 6 0 0,0-2 0 0,6-4 0 16,-3-1 0-16,1 3 0 16,3 0 0-16,-7 10 0 0,6 1 0 0,-2-6 0 15,3 9 0-15,0 0 0 0,-1-9 0 16,7 1 0-16,-2-3 0 0,-1 14 0 0,4-7 0 0,0-2 0 15,-2 10 0-15,-1 0 0 16,5-7 0-16,1-5 0 0,-3 16 0 0,3-10 0 0,0-5 0 16,-3 3 0-16,6 12 0 0,0 2 0 15,-3-4 0-15,1-6 0 0,2 6 0 16,0-1 0-16,2 0 0 0,1 2 0 0,-2-2 0 16,-1 0 0-16,5 0 0 0,-3 2 0 15,3 0 0-15,-2-1 0 0,4 0 0 0,-3 1 0 16,3-2 0-16,-3-1 0 0,3 0 0 15,-3-1 0-15,4-2 0 0,2 0 0 0,-6 1 0 16,4-9 0-16,-5-4 0 0,1 0 0 16,7 11 0-16,-7-7 0 0,2-5 0 0,-2 0 0 0,9 9 0 15,-11-4 0-15,2-5 0 0,3 0 0 16,-6-2 0-16,3 1 0 0,4 2 0 16,-5-5 0-16,4-2 0 0,-3-4 0 15,2-1 0-15,-1 0 0 0,-1-3 0 0,3-1 0 16,0-3 0-16,1 1 0 0,2-9 0 0,1-1-440 0,2-6-841 15,-1-2 172-15,1-7 119 0,5-5 33 16,13-19 85-16,-3-7 139 0,9-16 11 0,-4-6 115 16</inkml:trace>
  <inkml:trace contextRef="#ctx0" brushRef="#br1" timeOffset="21009.716">26666 13115 275 0,'0'0'573'0,"-5"1"-36"0,5-1-65 0,0 0 16 16,0 0-90-16,-16-1-40 15,16 1-8-15,0 0-49 0,-10-1-3 0,10 1-45 0,0 0-10 16,-6-5-50-16,6 5-14 0,0 0 14 16,0 0-40-16,0 0-15 0,-8-1-4 15,8 1 11-15,0 0 15 0,0 0-33 0,0 0-12 16,0 0 15-16,0 0-18 0,-10 0 18 16,10 0-14-16,0 0-16 0,0 0-36 0,-10-1-27 0,10 1 41 15,0 0 8-15,0 0-64 0,0 0 71 16,-11-2-85-16,11 2 29 0,0 0-4 0,0 0-55 15,0 0 0-15,0 0-1 16,-10-3 42-16,10 3-49 0,0 0 15 0,0 0-22 0,0 0 18 16,0 0 53-16,0 0-45 0,0 0-23 15,0 0 23-15,0 0-11 0,0 0 40 0,0 0 31 16,0 0-31-16,0 0 20 0,0 0-12 16,0 0 44-16,0 0 1 0,0 0-41 0,0 0 11 15,-7-1-4-15,7 1 34 0,0 0 0 0,0 0-1 0,0 0 20 16,0 0 7-16,0 0 81 15,0 0-59-15,0 0-3 0,0 0-71 0,0 0-45 16,0 0 0-16,0 0 0 0,0 0 0 16,0 0 0-16,0 0 0 0,0 0 0 0,0 0 0 15,0 0 0-15,0 0 0 16,0 0 0-16,0 0 0 0,0 0 0 0,0 0 0 0,0 0 0 16,0 0 0-16,4-9 0 15,-4 9 0-15,0 0 0 0,0 0 0 0,7-3 0 0,-7 3 0 16,6-5 0-16,-6 5 0 0,8-2 0 15,-8 2 0-15,6-5 0 0,-6 5 0 0,4-4 0 16,2 2 0-16,-2-2 0 0,-1 2 0 0,5-4 0 0,-5 4 0 16,4-4 0-16,-4 3 0 15,5-3 0-15,-2 3 0 0,0-3 0 0,-2-1 0 16,2 3 0-16,-2-2 0 0,-1-1 0 16,5 4 0-16,-2-3 0 0,-2-1 0 0,2 3 0 15,-2-2 0-15,2-1 0 16,2-1 0-16,-2 4 0 0,-2-4 0 0,2 2 0 0,-2-2 0 15,5-1 0-15,-4 2 0 0,1-1 0 16,-2-1 0-16,3 2 0 0,0-3 0 0,0 1 0 16,2 1 0-16,-2-1 0 0,1 0 0 15,-2 0 0-15,1 1 0 0,-1 0 0 0,-2 1 0 16,4-1 0-16,-2-1 0 0,1 2 0 16,-4 2 0-16,4-1 0 0,-4-1 0 0,3 0 0 15,-1 2 0-15,2-1 0 0,-4-2 0 16,4 1 0-16,-4-1 0 0,5 0 0 0,-2 1 0 15,-1 1 0-15,0-1 0 0,1-2 0 0,2 0 0 16,-4 0 0-16,2 2 0 16,-2-1 0-16,2 1 0 0,2 1 0 0,-5-2 0 0,3 3 0 15,-2 0 0-15,-1-3 0 0,1 5 0 16,-1-2 0-16,0 1 0 0,0 0 0 16,-1-1 0-16,4 2 0 0,-3-1 0 0,0-3 0 15,-2 2 0-15,2 2 0 0,0-5 0 0,1 2 0 16,3-3 0-16,-3 2 0 0,2-2 0 0,-2 4 0 15,2-2 0-15,0-2 0 0,-1 2 0 16,-2 0 0-16,1-2 0 0,-1 2 0 0,4-1 0 16,-4 3 0-16,0 1 0 0,1-3 0 15,0 2 0-15,2-2 0 0,-4 0 0 0,0 0 0 0,1-1 0 16,3 5 0-16,-5-4 0 16,2 1 0-16,3-2 0 0,-4 4 0 0,4-4 0 15,-1-1 0-15,-3 2 0 0,6-1 0 16,-6-2 0-16,4 2 0 0,-1 0 0 0,-2 0 0 15,0 1 0-15,1-2 0 0,-1 3 0 16,0-2 0-16,2 0 0 0,-3 3 0 0,2-2 0 16,-1 0 0-16,0-1 0 0,-2 0 0 0,2 0 0 15,3 0 0-15,-5 0 0 0,2-2 0 16,3 1 0-16,-1-2 0 0,-2 0 0 0,2 0 0 0,-3 2 0 16,4-4 0-16,-2 3 0 15,2 0 0-15,-1 0 0 0,1-1 0 0,1 1 0 0,-4 1 0 16,4 1 0-16,-1-2 0 15,-1 1 0-15,-2 1 0 0,4-2 0 16,-4 3 0-16,3-1 0 0,-2 0 0 0,-1 0 0 16,4 0 0-16,-3 0 0 0,3-1 0 0,-1-1 0 15,-2 0 0-15,6-1 0 0,-3 2 0 16,0-2 0-16,4 1 0 0,-2-2 0 0,-2 2 0 16,3-1 0-16,-2 3 0 0,1-4 0 0,-2 6 0 0,0-4 0 15,0 4 0-15,0-2 0 16,-1 1 0-16,-2 1 0 0,3-2 0 0,0 3 0 0,0-2 0 15,-1 0 0-15,-2 1 0 16,4-2 0-16,-2 0 0 0,1 3 0 0,2-4 0 0,-2 3 0 16,1-2 0-16,0 1 0 15,0-2 0-15,-1 2 0 0,1-1 0 0,1 3 0 16,-2-2 0-16,3 0 0 0,-2 1 0 16,2 1 0-16,-4-1 0 0,5 0 0 0,-4-1 0 0,1 4 0 15,-3-3 0-15,3 4 0 16,-2-3 0-16,-2 2 0 0,5 2 0 0,-5-5 0 15,6 6 0-15,0-4 0 0,-3 0 0 0,3 2 0 0,1 1 0 16,-1 0 0-16,0-2 0 16,1 2 0-16,-1 0 0 0,0 1 0 0,0 0 0 0,-10 0 0 15,20 0 0-15,-9 1 0 0,-1-1 0 16,0 1 0-16,1 4 0 0,2-4 0 0,-2 3 0 16,-1-3 0-16,0 2 0 15,1-2 0-15,-1 5 0 0,0-2 0 0,1 2 0 16,-1-1 0-16,0 0 0 0,1 4 0 15,-1-3 0-15,2 3 0 0,-2-2 0 0,-2 2 0 0,5 0 0 16,-5 1 0-16,2-3 0 16,0 1 0-16,-3 1 0 0,4-2 0 0,0 2 0 15,0-1 0-15,-3 0 0 0,-1 0 0 0,3-1 0 16,-1 1 0-16,-1-1 0 0,-1 2 0 16,3-1 0-16,1 1 0 0,-1 1 0 0,-1-1 0 15,2 1 0-15,-1-1 0 0,-3 2 0 16,4-1 0-16,-4-2 0 0,3 0 0 0,-4 1 0 0,2 0 0 15,1-2 0-15,0 2 0 16,-4-1 0-16,3 0 0 0,-2 0 0 0,1 2 0 0,1-1 0 16,-2-1 0-16,1 5 0 15,-1-3 0-15,-2 0 0 0,2 0 0 0,2-1 0 0,0 3 0 16,-3-2 0-16,1-1 0 0,-2 1 0 16,4 3 0-16,-2-4 0 0,0 0 0 15,-2 0 0-15,2 0 0 0,-2-2 0 0,2 1 0 0,-4-2 0 16,1-1 0-16,0 0 0 15,1-2 0-15,-1 3 0 0,3-4 0 0,-3 3 0 0,-2-1 0 16,6 2 0-16,-3-3 0 0,-1 2 0 16,3-3 0-16,-2 3 0 0,2-1 0 0,-1 1 0 15,3-1 0-15,-6 1 0 16,6-3 0-16,-3 3 0 0,1-1 0 0,-4 0 0 0,4-2 0 16,-6-2 0-16,7 4 0 15,-4 0 0-15,3-2 0 0,-6-2 0 0,4 4 0 0,-4-4 0 16,7 2 0-16,-7-2 0 0,4 3 0 15,-4-3 0-15,0 0 0 0,3 5 0 16,-3-5 0-16,0 0 0 0,0 0 0 0,4 3 0 0,-4-3 0 0,0 0 0 16,0 0 0-16,0 0 0 15,6 2 0-15,-6-2 0 0,0 0 0 0,0 0 0 16,0 0 0-16,0 0 0 0,0 0 0 16,0 0 0-16,0 0 0 0,0 0 0 0,0 0 0 15,0 0 0-15,0 0 0 16,0 0 0-16,0 0 0 0,0 0 0 0,0-13 0 0,-3 7 0 15,0-3 0-15,2 3-1110 0,-5-3-59 16,3 2 149-16,-5-2 85 0,3-1 1 0,-3 0 103 16,1-6 79-16,1-1 116 0,-2-2 40 15</inkml:trace>
  <inkml:trace contextRef="#ctx0" brushRef="#br1" timeOffset="22403.509">28242 10560 7 0,'0'0'413'15,"0"-8"-14"-15,0 8 25 0,3-9-7 0,-3 9-15 0,0-10 30 16,5 7-34-16,-4-3 1 0,0-1 25 16,-1 0-29-16,3 2-49 0,1 0 0 0,-4-3-7 15,4-1-74-15,-1 4-31 0,0-5-22 16,0 2 8-16,1-1-30 0,-1 0-11 0,4-5-45 16,3 3-15-16,-3-4-11 15,3 2-8-15,1-3 1 0,2-4 18 0,1 3-52 0,0-1-11 16,3-1 0-16,-3 1 22 0,-1-2 4 15,1 3-19-15,-4 4 12 0,1-1-23 0,-1 3 26 16,0-3-26-16,-1 3-7 0,-1-2 40 0,-1 3-51 0,2-1-8 16,1-1 15-1,-5 2 0-15,2-2 15 0,-1 2-56 0,1 0 11 0,2 2 4 16,-4-1 7-16,2 0 12 0,-1-1-34 16,2 0 0-16,-1-2 0 0,-1 3 0 0,4-2 0 15,-3-1 0-15,0 2 0 16,0-1 0-16,0-2 0 0,-1 2 0 0,2 0 0 0,-5-1 0 15,4 0 0-15,-4-3 0 0,3 0 0 16,-2 0 0-16,4 2 0 0,-5-1 0 0,5-2 0 16,-6 4 0-16,6-4 0 15,-6 2 0-15,5 4 0 0,-4 0 0 0,1-2 0 0,-1 3 0 16,1-1 0-16,-1 1 0 0,3 2 0 16,-2-2 0-16,-3 2 0 0,2-1 0 15,2 0 0-15,-3 4 0 0,1-4 0 0,0 2 0 0,-1-3 0 16,0 0 0-16,4 2 0 0,-1-2 0 15,-2 0 0-15,3 2 0 0,-2-3 0 0,6-3 0 16,-1 2 0-16,-1 0 0 0,-1-2 0 16,3 3 0-16,1 1 0 0,-1-4 0 0,0 3 0 15,0 0 0-15,0 1 0 16,-3 1 0-16,1-1 0 0,1 1 0 0,-2 0 0 0,0 0 0 16,3-1 0-16,-3 2 0 15,-3-1 0-15,2 1 0 0,-2 4 0 0,3-3 0 0,-1 2 0 16,-2-1 0-16,-1 0 0 0,1 3 0 15,-4 2 0-15,6-8 0 0,-6 8 0 16,4-3 0-16,0-2 0 0,-4 5 0 0,0 0-120 16,3-4-215-16,-3 4-112 0,0 0-197 0,4-4-487 15,-4 4 140-15,0 0 49 0,0 0 75 16,0 0 118-16,0 0 79 0,0 0 11 0,0 0 90 16</inkml:trace>
  <inkml:trace contextRef="#ctx0" brushRef="#br0" timeOffset="43486.183">25811 8462 703 0,'0'0'741'0,"0"0"19"15,0 0-105-15,0 0-33 0,-6 3-82 16,6-3-68-16,0 0-10 0,0 0-56 16,0 0-49-16,0 0-25 0,0 0 25 0,0 0-22 15,0 0-82-15,24-9 4 0,-14 5 4 0,0 2-30 16,4-3-15-16,5 2-49 0,-1-3-103 15,0 3-64-15,5-4 0 0,4 2 0 0,-1 1 0 16,0-4 0-16,1 6 0 0,1-4 0 16,-1 4 0-16,-1-4 0 0,2 5 0 0,-4-1 0 0,2-1 0 15,-3 2 0-15,0 0 0 16,1-1 0-16,0 1 0 0,0 1 0 0,-4 0 0 0,4 0 0 16,-3 1 0-16,0-1 0 0,-1 0 0 15,-3 2 0-15,0-1 0 0,0 0 0 16,-3 4 0-16,3-5 0 0,-4 1 0 15,1 5 0-15,0-5 0 0,0 2 0 0,-1 2 0 16,-3-2 0-16,6 3 0 0,-5-2 0 0,1 0 0 0,1 2 0 16,-3-2 0-16,4 3 0 15,-1-6 0-15,-2 6 0 0,2-5 0 0,-3 4 0 16,4-2 0-16,-2 1 0 0,-1-1 0 16,0 1 0-16,0 1 0 0,2-2 0 0,-2 2 0 0,3 2 0 15,2-2 0-15,-3-1 0 16,2 1 0-16,2 2 0 0,-3-1 0 0,3-2 0 0,0 0 0 15,0 3 0-15,0-2 0 0,4-2 0 16,-2 1 0-16,2-1 0 0,0 1 0 16,0-3 0-16,-1 3 0 0,4-4 0 15,-3 0 0-15,2 2 0 0,1 1 0 0,0-2 0 16,0 1 0-16,1 1 0 0,-2-3 0 0,1 0 0 0,0 1 0 16,0 2 0-16,-1-3 0 15,1 2 0-15,-1 1 0 0,0-3 0 0,0 0 0 16,-2 1 0-16,3-1 0 0,0 1 0 15,-1 1 0-15,1-3 0 0,0 1 0 0,3-2 0 16,-5 1 0-16,1 1 0 0,4-1 0 16,-3 1 0-16,1-1 0 0,-2 0 0 0,1 1 0 0,0-1 0 15,0-1 0-15,0 1 0 16,-4 1 0-16,4-2 0 0,-3 1 0 0,2 0 0 16,-2 0 0-16,0-1 0 0,3 2 0 15,-1-2 0-15,1 2 0 0,-3-2 0 0,6 1 0 0,-6 0 0 16,6-1 0-16,-3 1 0 15,2 0 0-15,-1 0 0 0,-4-1 0 0,3 1 0 16,0 0 0-16,0-2 0 0,-1 2 0 0,-5-2 0 16,3 1 0-16,1-1 0 0,-1 2 0 15,-6 0 0-15,4-1 0 0,-4 0 0 0,3-2 0 16,-5 2 0-16,3 0 0 0,2 1 0 16,-5 0 0-16,4-2 0 0,-3 2 0 0,5 0 0 15,-4-1 0-15,-1 0 0 0,6-2 0 16,-3 2 0-16,-3 0 0 0,0 1 0 0,-1-1 0 15,5 1 0-15,-8-1 0 0,4-1 0 16,-1 0 0-16,3 2 0 0,-5-2 0 0,2 1 0 0,-2 1 0 16,-2 0 0-16,-1 0 0 0,3 0 0 0,-1 0 0 15,-3-2 0-15,4 2 0 16,-11 0 0-16,21 0 0 0,-12 0 0 0,-2 0 0 16,3-3 0-16,-3 6 0 0,-7-3 0 15,20 0 0-15,-13-3 0 0,0 6 0 0,-7-3 0 0,17 0 0 16,-10 2 0-16,1-2 0 15,-2 0 0-15,4 1 0 0,-3 3 0 0,-1-2 0 16,-6-2 0-16,14 1 0 0,-10 1 0 0,2-1 0 16,-6-1 0-16,11 5 0 0,-4 2 0 15,-4-5 0-15,4 5 0 0,1-4 0 16,-2 3 0-16,1 3 0 0,-1-2 0 0,-2-3 0 0,5 4 0 16,-4 0 0-16,1-1 0 0,-2 0 0 0,2 2 0 15,-2 0 0-15,2 2 0 16,2 1 0-16,-2-3 0 0,-2 1 0 0,2 3 0 15,-2-2 0-15,3 3 0 0,-3-3 0 16,-1-2 0-16,4 6 0 0,-4-5 0 0,3 6 0 0,-2-5 0 16,3 3 0-16,-4-4 0 15,1 5 0-15,2-5 0 0,-2 0 0 0,-1 3 0 16,1-5 0-16,0 3 0 0,-1 1 0 0,2-2 0 16,-3-1 0-16,1 1 0 0,0 2 0 15,0-1 0-15,-2-2 0 0,2 2 0 16,0 1 0-16,2-2 0 0,-5 1 0 0,3 2 0 0,0-4 0 15,0 2 0-15,-2 1 0 0,-1-1 0 0,3 0 0 16,-3 1 0-16,0-2 0 16,3 1 0-16,-3 2 0 0,0-4 0 0,0 5 0 0,0-4 0 15,3 0 0-15,-3 0 0 16,2-1 0-16,-2-1 0 0,1 5 0 0,0-3 0 0,-1-1 0 16,3 0 0-16,1 0 0 15,-2 0 0-15,0 0 0 0,1 3 0 0,0-4 0 0,0 0 0 16,-2 3 0-16,2-1 0 0,3 3 0 15,-5-4 0-15,2 0 0 0,4 1 0 16,-4 3 0-16,1-3 0 0,2 1 0 16,-2 2 0-16,3-4 0 0,0 5 0 0,0-3 0 0,2 0 0 15,0 3 0-15,0-3 0 0,-2 3 0 0,3 0 0 16,1-3 0-16,-3 5 0 16,0-5 0-16,-1 3 0 0,4-2 0 0,-3 3 0 0,-3 1 0 15,2-1 0-15,3 0 0 16,-6 2 0-16,5-3 0 0,-5 5 0 0,3-2 0 0,-3 0 0 15,1 1 0-15,-3-2 0 0,4 2 0 16,-2 2 0-16,-1-4 0 0,0 5 0 16,4-3 0-16,-6 0 0 0,2 0 0 15,2 3 0-15,-4-3 0 0,0 2 0 0,2-1 0 16,-3 1 0-16,3 5 0 0,-3-6 0 0,2 3 0 16,-1-3 0-16,-1 3 0 0,1-3 0 15,-1 3 0-15,3-4 0 0,-3 5 0 0,0-1 0 16,4 3 0-16,0 0 0 0,-1-1 0 15,0 5 0-15,3-3 0 0,-2 0 0 0,2-1 0 0,-1 7 0 16,2-5 0-16,2-2 0 16,-2-1 0-16,4 0 0 0,-1 1 0 0,3-1 0 0,1-5 0 15,0 5 0-15,0-5 0 0,-1-1 0 16,3 3 0-16,-4-4 0 0,5-1 0 16,-7-6 0-16,3 1 0 0,-5 2 0 15,2-4 0-15,0 0 0 0,-1-3 0 0,-4-1 0 0,0 0 0 16,0-4-537-16,-5-1-769 0,0 0 189 0,0 0 37 15,0 0 123-15,0 0 116 16,-7-16 62-16,0 6 180 0,-4-6-49 0</inkml:trace>
  <inkml:trace contextRef="#ctx0" brushRef="#br2" timeOffset="56628.955">25113 9278 253 0,'0'0'588'15,"0"0"-48"-15,0 0 0 0,0 0-30 16,0 0 0-16,0 0-56 0,0 0-48 0,8 7-23 0,-8-7 1 16,0 0-19-16,-3 9-19 15,3-9-44-15,0 9-16 0,0-2-3 0,-1 0-11 0,2 1 33 16,-1 0-70-16,0 1-30 15,0-1-4-15,0 2 11 0,0 4-37 0,0-3-11 0,-1 4-19 16,1-4-18-16,-4 6-127 0,4-1 0 16,0 5 0-16,0-4 0 0,-3 2 0 15,3 2 0-15,0-1 0 0,-3 1 0 16,6-1 0-16,-3 3 0 0,0-3 0 0,0 3 0 0,3-5 0 16,-3 5 0-16,4 0 0 0,-3-3 0 0,2 3 0 15,0-3 0-15,0-2 0 0,1 5 0 16,-1-5 0-16,0 0 0 0,1 3 0 0,-1-3 0 15,3-2 0-15,-4 2 0 16,4-2 0-16,-2 0 0 0,2 2 0 0,-2-2 0 0,3 0 0 16,0 2 0-16,-1-2 0 0,-2 3 0 15,5 2 0-15,-1-4 0 0,-4-1 0 0,5-3 0 16,-2 3 0-16,1 1 0 0,-2-2 0 16,-2 1 0-16,5-1 0 0,-5-3 0 15,3 4 0-15,-3-1 0 0,2 0 0 16,-2-2 0-16,2 2 0 0,-2 0 0 0,3 1 0 0,-3-1 0 15,2-3 0-15,-2 4 0 0,-1-1 0 0,0 0 0 16,4-1 0-16,0 3 0 0,-3-2 0 16,-1 2 0-16,4-1 0 0,-1-2 0 15,-2 1 0-15,3-2 0 0,-1 2 0 16,-2 1 0-16,2-4 0 0,-2 3 0 0,4 0 0 16,-2-4 0-16,1 4 0 0,2 0 0 0,-1-3 0 15,-1 2 0-15,3 2 0 0,0-4 0 16,0 2 0-16,-3-1 0 0,0 0 0 15,4 2 0-15,-4-1 0 0,2-2 0 0,-2 1 0 0,1-1 0 16,1 2 0-16,-2-3 0 16,-3-2 0-16,2 4 0 0,1-3 0 0,0-1 0 15,-3 1 0-15,2 2 0 0,-2-6 0 0,3 2 0 16,0 3 0-16,-1-2 0 0,-2 0 0 16,5-1 0-16,-1 0 0 0,-1-3 0 0,3 3 0 0,-2 0 0 0,1-1 0 15,1 1 0 1,-3-1 0-16,1 0 0 0,1-2 0 0,1 3 0 0,-3 0 0 15,1-1 0-15,1 1 0 0,-2-1 0 16,4 0 0-16,-4-2 0 0,3 3 0 16,-4 0 0-16,5-1 0 0,-4 2 0 15,3-2 0-15,1 2 0 0,-1 0 0 0,2 0 0 0,-4-1 0 0,2 0 0 16,0 2 0-16,1 1 0 16,-1-2 0-16,-3 1 0 0,3-1 0 0,1-1 0 15,0 2 0-15,-3-1 0 0,3 3 0 16,-4-4 0-16,6 2 0 0,-2 0 0 0,-1-1 0 15,4-2 0-15,-4 3 0 0,3-2 0 0,-2 2 0 0,2-2 0 16,-3 0 0-16,1 0 0 16,2-1 0-16,-2 1 0 0,-1-2 0 0,0 2 0 15,1-4 0-15,2 4 0 0,-1-2 0 16,1 1 0-16,-3-4 0 0,3 5 0 0,-3-3 0 16,-3-2 0-16,7 5 0 15,-7-5 0-15,3 4 0 0,0-3 0 0,1 0 0 0,-1 1 0 16,-1-2 0-16,1 2 0 15,-2-1 0-15,2 0 0 0,-2-1 0 0,2 0 0 0,0 1 0 16,-4-2 0-16,2 2 0 0,-1-2 0 16,-1 1 0-16,1-2 0 0,2 2 0 0,-4-2 0 15,2 2 0-15,-7-3 0 0,10 1 0 0,-3 3 0 0,0-2 0 16,1-1 0-16,-3 0 0 16,-5-1 0-16,11 5 0 0,-4-2 0 0,-1-3 0 15,1 5 0-15,-1-3 0 0,2 0 0 16,-2 2 0-16,1-1 0 0,0-2 0 0,2 4 0 15,-4-2 0-15,5 3 0 16,-3-2 0-16,4 2 0 0,-2-2 0 0,-2 1 0 0,0 1 0 16,3 1 0-16,-3-3 0 0,0 4 0 15,2-2 0-15,1 2 0 0,-5-1 0 0,5 1 0 16,-2-5 0-16,1 6 0 0,-2-2 0 16,3 3 0-16,-2-3 0 0,1-1 0 15,-2 2 0-15,0-2 0 0,4 0 0 0,-5 3 0 0,1-3 0 0,-1 1 0 16,-1-4 0-16,3 3 0 15,-6 1 0-15,6-4 0 0,-6 4 0 0,4-4 0 16,-1 3 0-16,-2 0 0 0,0-2 0 16,1 1 0-16,2-2 0 0,-3 2 0 0,1-1 0 0,-4 0 0 15,7-1 0-15,-7-3 0 16,4 7 0-16,-1-5 0 0,-3-2 0 0,3 6 0 16,-3-6 0-16,4 4 0 0,-1 0 0 15,-3-4 0-15,6 4 0 0,-5 0 0 0,2-1 0 16,1 1 0-16,1 0 0 0,-3-3 0 15,1 5 0-15,2-3 0 0,-3 2 0 0,-2-5 0 16,3 7 0-16,0-3 0 0,-3-4 0 16,4 6 0-16,0-4 0 0,-4-2 0 0,3 6 0 15,-3-6 0-15,4 2 0 0,-4-2 0 16,3 5 0-16,-3-5 0 0,3 4 0 0,-3-4 0 16,5 4 0-16,-5-4 0 0,2 3 0 0,-2-3 0 15,0 0 0-15,3 3 0 0,-3-3 0 16,0 0 0-16,0 0 0 0,0 0 0 0,0 0 0 15,0 0 0-15,0 0 0 0,0 0 0 16,0 0-377-16,-7-18-874 0,4 15 82 0,3-3 134 16,-3 2 90-16,3 4 140 0,-3-7 20 15,3 7 107-15,-4-6 38 0</inkml:trace>
  <inkml:trace contextRef="#ctx0" brushRef="#br2" timeOffset="57527.214">27195 12523 361 0,'0'0'439'0,"-10"-5"34"16,4 4-64-16,0-2 12 0,6 3 0 0,-11-2-4 0,7-1 26 15,4 3-45-15,-11-2-7 0,11 2-18 0,0 0-31 16,-7-1 15-16,7 1-55 15,0 0-15-15,0 0 44 0,0 0-14 0,-10 9-1 0,10-3-44 16,0 0 3-16,1 7-10 0,2-2-38 16,-3 3 22-16,5 3-144 0,-3 2-105 0,1 2 0 15,4 4 0-15,-3 0 0 0,-1 0 0 16,1 1 0-16,5-1 0 0,-1 0 0 0,-1-1 0 16,-1-3 0-16,1 3 0 15,0-1 0-15,3-5 0 0,-3 4 0 0,0-6 0 0,-1-3 0 16,2 4 0-16,-1-4 0 0,-1-1 0 0,1-1 0 15,-1-1 0-15,2-2 0 16,-2 1-15-16,1-6-648 0,0 3 82 0,3-3-193 0,-3-3-306 16,0 1 56-16,-7-1 145 15,17 3 83-15,-13-3 25 0,-4 0 112 0,13-3 82 0</inkml:trace>
  <inkml:trace contextRef="#ctx0" brushRef="#br2" timeOffset="60329.266">26266 8153 264 0,'0'0'331'0,"-3"-3"-11"0,3 3 30 0,0 0 4 16,0 0 4-16,0 0 25 0,0 0-29 15,0 0 7-15,0 0 0 0,0 0-26 0,0 0 4 16,0 0-23-16,0 0 12 0,0 0-30 16,0 0-23-16,6-7-36 0,-6 7-9 0,0 0-51 15,0 0 26-15,0 0-49 16,0 0-10-16,0 0 6 0,0 0 19 0,0 0-33 0,0 0-11 15,0 0-15-15,0 0 33 0,0 0-45 0,-6-3 12 16,6 3 33-16,0 0 12 16,0 0-20-16,0 0 5 0,0 0-71 0,0 0-71 15,0 0 0-15,0 0 0 0,0 0 0 0,0 0 0 16,0 0 0-16,0 0 0 0,0 0 0 16,0 0 0-16,0 0 0 0,0 0 0 0,0 0 0 15,0 0 0-15,0-7 0 0,0 7 0 0,0 0 0 16,0 0 0-16,0 0 0 0,0 0 0 15,0 0 0-15,0 0 0 0,0 0 0 0,0 0 0 16,3-6 0-16,-3 6 0 0,3-7 0 16,-3 3 0-16,3-4 0 0,-2 0 0 0,2 0 0 15,0-3 0-15,1-1 0 0,3 0 0 0,-2-3 0 16,0-1 0-16,1 2 0 16,-2 1 0-16,3-3 0 0,-3 3 0 0,2 1 0 0,-5 0 0 15,2 1 0-15,3 0 0 0,-2-1 0 16,-1 1 0-16,5-4 0 0,-2 4 0 0,-2-2 0 15,5 1 0-15,-5-3 0 0,5 1 0 16,-4 0 0-16,2-1 0 0,3-1 0 0,-3 1 0 16,3 4 0-16,-3-3 0 0,4 3 0 15,-2-3 0-15,-2 3 0 0,3 1 0 0,1-2 0 16,-1 3 0-16,0-2 0 0,1 3 0 16,-1 0 0-16,4-2 0 0,-1 2 0 0,3-1 0 15,-4-2 0-15,4 3 0 0,0-2 0 0,-4 2 0 0,5 0 0 16,-1 0 0-16,-1 0 0 15,2 3 0-15,0-3 0 0,-1 0 0 0,2 2 0 16,-2 3 0-16,-1-4 0 0,4 2 0 16,-7 1 0-16,5 3 0 0,-1-4 0 0,-1 4 0 15,2-1 0-15,0-1 0 0,-1-1 0 16,-1 3 0-16,1 0 0 0,2-3 0 0,-5 4 0 0,5 0 0 16,1 0 0-16,-4-1 0 15,2 1 0-15,0 0 0 0,0 0 0 0,0 1 0 16,0-1 0-16,0 4 0 0,0-2 0 0,-3-2 0 0,0 3 0 15,2 1 0-15,-1-2 0 16,-2 0 0-16,6 3 0 0,-4-2 0 0,-1 1 0 16,3 0 0-16,0 1 0 0,-3-3 0 15,3 1 0-15,0 1 0 0,3-1 0 0,-2 1 0 16,-2-2 0-16,2-2 0 0,-1 3 0 16,3-2 0-16,-3 3 0 0,1-4 0 0,-1 1 0 0,0 1 0 15,0 2 0 1,0-3 0-16,0 2 0 0,0 1 0 0,0-2 0 15,0 1 0-15,2 2 0 0,-3-3 0 0,2 4 0 16,-2-3 0-16,1 3 0 0,3 1 0 16,-6-3 0-16,8 2 0 0,-6 1 0 0,1-2 0 0,7 2 0 0,-3 0 0 15,1-1 0-15,-1-4 0 0,0 5 0 16,-1-4 0-16,-2 2 0 0,3 3 0 0,-5-5 0 16,5 3 0-16,-4-3 0 15,3 2 0-15,-2-2 0 0,0 3 0 0,-2-3 0 0,1 2 0 16,0-2 0-16,-1 2 0 15,-1 2 0-15,3-3 0 0,-2 1 0 0,3-2 0 0,-4 2 0 16,-2-1 0-16,3 2 0 0,-5-5 0 16,1 6 0-16,1-4 0 0,-3 2 0 15,1 2 0-15,-1-2 0 0,3 0 0 0,-3 2 0 16,0-3 0-16,2 2 0 0,-3 2 0 16,1-2 0-16,1-1 0 0,-1 1 0 0,-3 1 0 15,3-3 0-15,1 3 0 0,-1 0 0 0,0-3 0 16,2 2 0-16,-2 0 0 0,2 2 0 0,-1-3 0 15,0 0 0-15,0 1 0 16,-1-2 0-16,-2 3 0 0,3 0 0 0,-1-4 0 0,-3 2 0 16,2-1 0-16,-1 1 0 15,-1-2 0-15,1 1 0 0,-6-2 0 0,7 3 0 16,-4-3 0-16,0 0 0 0,-5-2 0 0,8 7 0 16,-4-6 0-16,2 5 0 0,0-3 0 0,-1-2 0 15,0 4 0-15,0-2 0 0,2 2 0 16,0-2 0-16,-3 2 0 0,2-3 0 0,0 4 0 15,-2-5 0-15,3 2 0 0,-3 3 0 0,2-6 0 16,-6 0 0-16,10 7 0 0,-6-4 0 16,-1 1 0-16,3-2 0 0,-6-2 0 0,5 1 0 15,-5-1 0-15,7 6 0 16,-7-6 0-16,3 2 0 0,-3-2 0 0,0 0 0 0,7 3 0 16,-7-3 0-16,0 0 0 0,6 1 0 15,-6-1 0-15,0 0 0 0,5 4 0 0,-5-4 0 16,6 1 0-16,-6-1 0 0,0 0 0 15,7 5 0-15,-7-5 0 0,6 2 0 0,-6-2 0 16,4 2 0-16,-4-2 0 16,0 0 0-16,9 1 0 0,-9-1 0 0,0 0 0 0,0 0 0 15,5 6 0-15,-5-6 0 0,0 0 0 16,0 0 0-16,0 0 0 0,0 0 0 16,0 0 0-16,0 0-477 0,0 0-755 0,-18-11 96 15,12 7 90-15,6 4 104 0,-7-6 134 16,4 2 45-16,-1 2 115 0,-3-5 52 0</inkml:trace>
  <inkml:trace contextRef="#ctx0" brushRef="#br2" timeOffset="61045.997">27910 7565 122 0,'0'0'663'0,"0"0"-26"16,0 0 3-16,0 0-3 0,0 0-1 16,11-24 9-16,-8 9-39 0,4-2-77 0,3-1-104 15,1-6 3-15,5-1-11 0,5-15-19 16,-1 3-100-16,7-4-19 0,1-4-26 0,3 0-22 16,10-13-11-16,-3-1-93 0,2-5-127 15,5 2 0-15,-4-1 0 0,-1 2 0 0,2 5 0 16,-15 10 0-16,4 2 0 0,-7 6 0 0,0-3 0 0,-3 11 0 15,-8 4 0 1,1 1 0-16,-4 5 0 0,-3-3 0 0,1 5 0 0,-2 2 0 16,-3 0 0-16,0 2 0 0,-2 3 0 15,-5 3 0-15,1 1-600 0,-2 2-603 0,-5 0 60 16,-1 4 149-16,-8 2 116 16,-2 4 111-16,-7 0 11 0,-22 9 67 0,1 3 34 0</inkml:trace>
  <inkml:trace contextRef="#ctx0" brushRef="#br2" timeOffset="61461.519">26396 7201 301 0,'3'-25'801'0,"3"-1"-105"0,2-3-41 16,2-18 8-16,8-10-34 0,5-9-56 15,8-1-40-15,2 0-31 0,-2 9-55 16,-6 10-60-16,5 3-22 0,-2 2-112 16,-4 4-85-16,3 4-134 0,-7 4-362 0,1 8-279 0,-3 3-488 15,-5 4 42-15,1 6 170 16,-7 2 53-16,-4 0 186 0,0 1-45 0,-9 4 108 0</inkml:trace>
  <inkml:trace contextRef="#ctx0" brushRef="#br2" timeOffset="65263.959">25476 8967 70 0,'-7'-1'276'0,"7"1"-8"16,0 0 59-16,-6-4 1 0,6 4 22 16,0 0-30-16,0 0 34 0,-11-2-4 0,11 2 4 15,0 0-4-15,0 0 3 0,-7-2-25 16,7 2-19-16,0 0 7 0,0 0-44 16,0 0-4-16,-13 4-18 0,13-4-16 0,-4 4 31 0,4-4 21 0,-10 3-55 15,8 0-11-15,2-3-38 16,-8 4-29-16,8-4 0 0,0 6 10 0,0-6-62 0,0 0-4 15,6 10 48-15,-2-5-48 16,3-2-23-16,0 4 4 0,3-3 23 16,4 4-41-16,-1 0 36 0,5 1-84 0,2 4-12 15,1-4 0-15,1 2 0 0,-4 3 0 0,8 3 0 16,-4 0 0-16,0-1 0 0,0 1 0 16,-1-2 0-16,0 2 0 0,-1-5 0 0,1 4 0 15,-4-1 0-15,3 0 0 0,-5-3 0 16,4 2 0-16,-4-2 0 0,-2 0 0 0,1-2 0 15,-1 0 0-15,0 2 0 0,-2-1 0 0,-1 5 0 0,-3-5 0 16,4 4 0-16,-4 0 0 0,2-3 0 16,-2 3 0-16,1 0 0 0,1 2 0 0,-5-1 0 15,3-3 0-15,0 3 0 16,0 1 0-16,-1 0 0 0,1-3 0 0,-1 2 0 16,-1 1 0-16,1-2 0 0,1 1 0 15,-1-4 0-15,-5 3 0 0,5 2 0 0,-1-4 0 0,1 2 0 16,-2-1 0-16,-1 2 0 15,4 0 0-15,-4-4 0 0,4 2 0 0,-3 1 0 16,-1-2 0-16,4 1 0 0,-4 1 0 16,4 1 0-16,0-4 0 0,0 4 0 0,-1-2 0 15,1-1 0-15,0 1 0 0,-3-4 0 0,3 3 0 0,-1-2 0 16,1-2 0-16,3 3 0 16,-3-3 0-16,0 2 0 0,0 0 0 0,3 0 0 0,-3-3 0 15,-1 1 0-15,-2 1 0 16,6 0 0-16,-2 0 0 0,1 3 0 0,-2-4 0 15,0 1 0-15,4 4 0 0,-1-4 0 16,-1 0 0-16,4 4 0 0,-2 1 0 0,1-3 0 0,1 1 0 16,0-1 0-16,4 3 0 15,-3 1 0-15,0-5 0 0,3 4 0 0,0-4 0 16,-4 2 0-16,1-4 0 0,-3 1 0 0,3 0 0 0,2 2 0 16,-2-3 0-16,-1-1 0 15,-2 0 0-15,6 1 0 0,-4-2 0 0,1 1 0 0,-3-3 0 16,3 2 0-16,-4 0 0 15,0 0 0-15,4-3 0 0,-7 3 0 0,5-1 0 16,0-2 0-16,-3 0 0 0,1 3 0 16,1-3 0-16,-1 2 0 0,0-2 0 0,1 1 0 15,-4-3 0-15,3 4 0 0,1-2 0 16,-2 0 0-16,1-3 0 0,-2 2 0 0,-1 1 0 16,3-2 0-16,-4 3 0 0,2-2 0 15,-2-2 0-15,1 4 0 0,-1-4 0 0,-2 2 0 16,2 0 0-16,-1 0 0 0,1-1 0 15,-2 3 0-15,-1-2 0 0,4-1 0 0,-7-2 0 16,10 5 0-16,-6-2 0 0,1 1 0 16,-5-4 0-16,5 4 0 0,1-1 0 0,-6-3 0 15,4 4 0-15,0 0 0 0,-4-4 0 16,7 2 0-16,-7-2 0 0,3 3 0 0,-3-3 0 16,6 3 0-16,-6-3 0 0,0 0 0 0,4 4 0 15,-4-4 0-15,0 0 0 0,0 0 0 16,0 0 0-16,6 1 0 0,-6-1 0 0,0 0 0 15,0 0 0-15,0 0 0 0,0 0 0 0,0 0 0 16,0 0 0-16,0 0-403 0,0 0-892 16,0 0 92-16,-16-11 101 0,6 6 130 15,2 0 168-15,-2-2 78 0,-1 3-15 0,-5 0 235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433.37708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9T13:25:03.1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8821 5561 141 0,'-10'14'733'15,"0"-4"-3"-15,3-2 15 0,0 1-8 16,3-2-26-16,1-3-22 0,0 1-105 16,-1-1-36-16,1 0-64 0,3-4-11 0,-3 6-38 15,3-6-14-15,0 0 11 0,0 0-104 0,0 0-328 16,0 0 0-16,28-14 0 0,-9-1 0 15,15-16 0-15,8-5 0 0,9-12 0 0,7-6 0 16,3-3 0-16,-2-3 0 0,5 2 0 16,-2-4 0-16,-1 2 0 0,1 1 0 15,-4 3 0-15,-3 1 0 0,0 5 0 0,-7 1 0 16,-7 13 0-16,-7 4 0 0,-3 0 0 0,-11 10 0 16,-2 6 0-16,-2 3 0 0,-5 1 0 15,-1 2 0-15,-1 0 0 0,-1 2 0 0,-1 3 0 16,-1 0 0-16,-2 0 0 0,2 3 0 0,-6 2 0 15,0 0 0-15,11 15 0 0,-11-4 0 0,0 6 0 0,-3 10 0 16,0 9 0-16,-5 15 0 16,-2 11 0-16,-3 18 0 0,-8 2 0 0,0 5 0 15,-6 6 0-15,-1-2 0 0,2 1 0 16,-5-1 0-16,1-7 0 0,5-2 0 0,-2-2 0 0,3-5 0 16,3-3 0-1,-3-7 0-15,4-8 0 0,2-7 0 0,2-1 0 0,1-5 0 16,5-6 0-16,0-9 0 0,0-6 0 15,0 4 0-15,3-5 0 0,0-2 0 0,0-5 0 16,3 0 0-16,-2-3 0 0,3 0 0 16,-1-3 0-16,1 0 0 0,0-2 0 15,0-2 0-15,2 1 0 0,1 2 0 0,-4-5 0 0,4 2 0 16,-3 2 0-16,3-7 0 0,-3 8 0 16,2-6 0-16,1-2 0 0,0 0 0 0,-3 7 0 15,3-7 0-15,0 0 0 16,0 0 0-16,0 0 0 0,0 0 0 0,0 0 0 0,0 0 0 15,0 0 0-15,0-17 0 16,0 9 0-16,3-2 0 0,-3-2-663 0,4 1-562 0,-4 0 104 16,3-1 116-16,1 1 126 0,-4-1 12 15,1 0 126-15,2-1 93 0,0 2 4 0</inkml:trace>
  <inkml:trace contextRef="#ctx0" brushRef="#br0" timeOffset="1817.682">28170 3264 160 0,'-3'7'696'0,"3"-7"-30"16,-4 4 16-16,4-4-23 0,0 0-67 0,-1 5-19 0,1-5-48 16,0 0-19-16,0 0-11 0,-3 4-78 0,3-4-14 15,0 0-53-15,0 0 3 16,0 0-51-16,0 0 22 0,0 0 11 0,0 0-182 0,0 0-153 16,0 0 0-16,0 0 0 15,15-9 0-15,-2-3 0 0,7-1 0 0,13-16 0 0,6-4 0 16,13-11 0-16,3-4 0 0,6-7 0 15,-1-3 0-15,0-3 0 0,3-1 0 16,-7 0 0-16,2 3 0 0,-6 1 0 16,-1 4 0-16,-7 7 0 0,-13 11 0 0,-1 2 0 0,-12 11 0 15,-1 3 0-15,-3 4 0 16,-4 3 0-16,-3 1 0 0,5 2 0 0,-7 3 0 16,2-2 0-16,-1 2 0 0,-2 1 0 0,-1 2 0 15,1 2 0-15,-4 2 0 0,0 0 0 16,0 14 0-16,-4-3 0 0,-3 6 0 15,1 8 0-15,-4 7 0 0,-8 16 0 16,2 5 0-16,-9 14 0 0,-2 5 0 0,0 2 0 16,-1 1 0-16,0 0 0 0,-2-3 0 0,4-2 0 15,-3-1 0-15,3-3 0 0,5-12 0 0,3-3 0 16,1-2 0-16,-3-2 0 0,7 2 0 16,0-3 0-16,-2-1 0 0,1 2 0 0,1-5 0 15,3-6 0-15,2-6 0 0,1-2 0 0,-2-5 0 0,5 1 0 16,-3-6 0-16,6-2 0 15,-5 0 0-15,3-2 0 0,1-2 0 16,-3-1 0-16,5-2 0 0,-3-1 0 0,2 2 0 16,0-3 0-16,-1-1 0 0,-1 0 0 0,3-1 0 15,-4-1 0-15,4-4 0 16,-3 7 0-16,3-7 0 0,-1 4 0 0,1-4 0 0,0 0 0 16,-6 5 0-16,6-5 0 0,0 0 0 15,0 0-38-15,0 0-1194 0,0 0 59 0,-7 0 127 16,7 0 96-16,-10 0 20 0,10 0 140 15,-11 0 49-15,2 2 101 0,9-2 0 0</inkml:trace>
  <inkml:trace contextRef="#ctx0" brushRef="#br0" timeOffset="4418.732">30151 10060 104 0,'-5'5'644'0,"5"-5"-7"16,-3 3-68-16,3-3-36 0,-2 6-27 15,2-6 4-15,-5 2-41 0,5-2-30 0,0 0-40 16,-4 6 14-16,4-6-7 0,0 0 22 16,11 3-33-16,-11-3-30 0,16-2-38 0,0-3-14 15,-1 1 4-15,9-5-57 0,4-5-103 0,5-2-157 0,10-6 0 16,3-2 0 0,-1-2 0-16,0-2 0 0,-1 0 0 0,1-1 0 0,-5 3 0 15,-3 0 0-15,-3 1 0 0,-9 2 0 16,-1 5 0-16,-3 0 0 0,-2 2 0 0,-4 3 0 15,0-1 0-15,-3 1 0 0,0 2 0 16,-2-3 0-16,-1 4 0 0,-2 1 0 0,1 0 0 16,-3 2 0-16,3-2 0 15,-2 0 0-15,-2 2 0 0,4-1 0 0,-3 4 0 0,1-4 0 16,-1 3 0-16,-2-2 0 16,2 5 0-16,-3-2 0 0,1-1 0 0,-3 5 0 15,5-6 0-15,-5 6 0 0,2-2 0 0,-2 2 0 16,0 0 0-16,0 0 0 0,0 0 0 15,0 0 0-15,0 0 0 0,-2 17 0 0,-3-10 0 16,5-3 0-16,-3 4 0 0,2 3 0 0,-2 0 0 16,0 5 0-16,0 0 0 0,1 5 0 15,-4 4 0-15,0 4 0 0,2 7 0 0,-2 14 0 16,-1 2 0-16,4 3 0 0,-5 5 0 16,4 0 0-16,-2-2 0 0,0 3 0 15,-2-5 0-15,4 2 0 0,-2-2 0 0,-1-5 0 16,-1 0 0-16,-4-2 0 0,8-9 0 0,-2-7 0 0,4-6 0 15,-3 2 0-15,2-3 0 16,-2 0 0-16,2-8 0 0,-1 6 0 0,3-8 0 16,-4 0 0-16,2-6 0 0,0 1 0 15,2 0 0-15,-5-1 0 0,3-8 0 0,-2-1 0 16,5-1 0-16,-16-2-1188 0,6-6-45 0,-4 1 157 16,-7-3 142-16,4 0 70 0,-7-3 26 15</inkml:trace>
  <inkml:trace contextRef="#ctx0" brushRef="#br0" timeOffset="8260.514">9361 6903 651 0,'0'0'774'0,"0"0"-7"0,0-4 30 0,0 4-26 0,0 0-49 16,-3-7 1-16,3 7-42 0,-7-2-4 15,7 2 1-15,-10-5-93 0,10 5-220 0,-7-1-365 16,7 1 0-16,-13-1 0 0,9-3 0 0,4 4 0 0,-17-1 0 15,10 1 0 1,7 0 0-16,-14-1 0 0,8 0 0 0,6 1 0 0,-10-1 0 16,6-3 0-16,4 4 0 0,-3-9 0 15,3 1 0-15,3-1 0 0,7-2 0 0,0-3 0 16,4-2 0-16,10 0 0 0,-4-1 0 16,8-1 0-16,2 5 0 0,-2-2 0 0,0 5 0 15,-1 2 0-15,0 1 0 0,-4 6 0 16,-2 1 0-16,3 1 0 0,-2 6 0 0,0 2 0 15,-1 3 0-15,0 10 0 0,-7 1 0 16,-4 5 0-16,0 5 0 0,-10 0 0 0,-3 7 0 16,-5 12 0-16,-8 4 0 0,-12 4 0 15,-3 5 0-15,-3-5 0 0,-3 1 0 16,-4-1 0-16,3-5 0 0,-6-2 0 0,10-8 0 0,3-8 0 16,0 2 0-16,1-7 0 0,9-6 0 15,6-3 0-15,2-4 0 0,0-2 0 0,5 2 0 16,2-4 0-16,2 0 0 15,1-3 0-15,3 2 0 0,4-3 0 0,5 3 0 0,-1-5 0 16,6 1 0-16,6-1 0 16,4-2 0-16,6-1 0 0,8 1 0 0,3-5 0 0,0 0 0 15,4-1 0-15,2 0 0 0,1 2 0 0,0-3 0 16,0 0 0-16,0-3 0 0,-4 3 0 16,-3 3 0-16,1-2 0 0,-11-1 0 0,-1 1 0 0,-2 1 0 15,-5-2 0-15,-5 4 0 16,1-4 0-16,-5 1 0 0,0-1 0 15,0 2 0-15,-4-1 0 0,-3-1 0 0,3 0 0 16,-6 6 0-16,-4-6 0 0,10 0 0 0,-10 0 0 16,3 1-831-16,-3-1-345 0,0 0 66 15,0 0 83-15,-10 9 88 0,4-5 124 0,2-2 52 16,-3 2 89-16,3 1 41 0</inkml:trace>
  <inkml:trace contextRef="#ctx0" brushRef="#br0" timeOffset="10327.433">29267 6607 167 0,'0'0'860'16,"0"0"-93"-16,0 0-26 0,0 0-11 16,0 0 29-16,-5-3-59 0,5 3-4 0,0 0-77 15,0 0-39-15,0 0-62 0,0 0 3 16,0 0-26-16,0 0-457 0,0 0-38 16,2-8 0-16,-2 8 0 0,14-8 0 0,-4 4 0 0,7-5 0 15,-3 1 0-15,8 0 0 16,0-1 0-16,1 0 0 0,-1 1 0 0,2-2 0 0,3 3 0 15,-2 0 0-15,-3 0 0 0,-4 5 0 0,2-3 0 16,-3 3 0-16,-3 1 0 16,0 2 0-16,-1-1 0 0,-2 2 0 0,2 3 0 0,-3-1 0 15,1 3 0-15,-4 0 0 16,-4 3 0-16,0 0 0 0,-3 2 0 0,-3 4 0 0,0 1 0 16,-1 0 0-16,-3 4 0 15,-6 7 0-15,2-2 0 0,-6-1 0 0,-3 15 0 16,-4-5 0-16,-3 1 0 0,-1-1 0 15,1-2 0-15,-4 3 0 0,-3-2 0 0,0-5 0 0,3 4 0 16,-3-2 0-16,7-7 0 16,5-5 0-16,-2-1 0 0,4 3 0 0,3-9 0 0,1 3 0 15,4-4 0-15,1 2 0 0,0-4 0 0,0-1 0 16,4 0 0-16,0 1 0 16,0-1 0-16,0-1 0 0,4-3 0 0,0 3 0 0,3 0 0 15,3 0 0-15,0-2 0 0,8 0 0 16,5 2 0-16,2 1 0 0,9-3 0 0,6 6 0 15,3-5 0-15,6 0 0 0,11 4 0 16,-1 3 0-16,-1-5 0 0,5 4 0 16,-3-4 0-16,-9 0 0 0,-5-2 0 15,-5 2 0-15,-4-5 0 0,-2 4 0 0,-1-2 0 0,-3-2 0 16,-3 4 0-16,2-5 0 0,-6 0 0 0,0 2 0 16,-6-1 0-16,3 1 0 15,-4-3 0-15,0 0 0 0,-2-1 0 0,1 0 0 0,-2 1 0 16,-7-1 0-16,13 2 0 15,-6-1 0-15,-7-1 0 0,10 4 0 0,-10-4 0 0,7 0 0 16,-7 0 0-16,0 0 0 0,0 0 0 16,0 0 0-16,0 0 0 0,0 0 0 0,0 0 0 15,0 0 0-15,0 0 0 16,0 0 0-16,0 0 0 0,0 0 0 0,0 0 0 16,0 0 0-16,0 0 0 0,0 0 0 15,0 0 0-15,-27 1-540 0,17 1-771 0,3 2 123 16,-4-1 183-16,-2-2 63 0,3 4 71 0,-4-4 126 0,4 2 57 15,-4 1 133-15</inkml:trace>
  <inkml:trace contextRef="#ctx0" brushRef="#br0" timeOffset="11957.837">28818 13556 249 0,'-5'-5'838'0,"5"5"-1"0,0 0-6 15,0 0-76-15,-4-4-43 0,4 4-53 0,0-6-105 0,0 6-36 16,10-11-53-16,0-1-25 15,1 2-53-15,11-2-33 0,1-4-31 0,14-8-54 0,4 1-269 16,3-1 0-16,1 5 0 0,3-3 0 0,3 1 0 16,-6 1 0-16,3 5 0 15,-8 3 0-15,-9 1 0 0,-4 2 0 0,-2 4 0 0,-6-2 0 16,-1 4 0-16,-3 0 0 0,-3-1 0 16,-1 4 0-16,-5 0 0 0,-2 6 0 0,-1-2 0 15,-3 3 0-15,-3 0 0 0,-4 3 0 16,-3 4 0-16,-1 2 0 0,-6 4 0 15,-4 3 0-15,-9 8 0 0,6-6 0 16,-7 5 0-16,4-1 0 0,0-6 0 0,3-3 0 0,0-1 0 16,3 3 0-16,-2-6 0 0,2 2 0 0,0-2 0 15,4-1 0-15,0-2 0 16,1 0 0-16,1-2 0 0,5-1 0 0,-4-2 0 0,4 1 0 16,-3 1 0-16,2 0 0 15,1-5 0-15,4 6 0 0,2-7 0 0,-3 4 0 0,3-1 0 16,1 1 0-16,3-1 0 0,0-2 0 15,3 3 0-15,1 0 0 0,0 0 0 0,3 1 0 16,2-1 0-16,3 1 0 0,1 2 0 16,7 0 0-16,0 0 0 0,11 1 0 15,14 4 0-15,5-3 0 0,2 1 0 16,3-2 0-16,3 2 0 0,-2-3 0 0,1 2 0 0,0-1 0 16,-1 0 0-16,-2-2 0 0,-10-2 0 0,-9 0 0 15,-5-1 0-15,-5-2 0 16,2 0 0-16,-9-2 0 0,1 1 0 0,-4-1 0 0,-2-2 0 15,-3 4 0-15,4-4 0 16,-7 1 0-16,3-2 0 0,0 0 0 0,-3 1 0 16,-7-1 0-16,13 3 0 0,-8-2 0 0,-5-1 0 15,10 1 0-15,-10-1 0 0,9 2 0 0,-9-2 0 16,0 0 0-16,0 0 0 0,7-7 0 16,-7 7 0-16,0 0 0 0,0 0 0 0,0 0 0 15,0 0-1255-15,0 0 4 16,-13-10 156-16,8 7 112 0,-4-2 146 0,-3-2 66 0,-3 3 60 15,1-5 44-15,-3 1 75 0</inkml:trace>
  <inkml:trace contextRef="#ctx0" brushRef="#br0" timeOffset="19366.132">11768 8542 74 0,'0'0'678'0,"0"0"-45"16,0 0 37-1,0 0-71-15,-13 3 27 0,13-3-19 0,0 0 7 0,-11 5 8 16,11-5-75-16,-4 3 19 0,4-3-41 16,-6 5-30-16,6-5 34 0,-4 3-123 0,4-3-406 15,0 0 0-15,-9 4 0 0,9-4 0 16,0 0 0-16,0 0 0 0,0 0 0 0,0 0 0 16,0 0 0-16,0 0 0 0,13-15 0 15,-3 7 0-15,4-3 0 0,6-4 0 0,4-1 0 16,3-2 0-16,-2-2 0 0,12-2 0 0,-9 2 0 15,-1 2 0-15,0 3 0 16,-2 3 0-16,5-2 0 0,-10 5 0 0,-2 3 0 0,1 2 0 0,-1-3 0 16,-5 5 0-1,2 2 0-15,-2 0 0 0,1 0 0 0,-4 4 0 0,0 1 0 16,1 3 0-16,-5 0 0 0,-2 4 0 16,2 1 0-16,-6 4 0 0,-3 0 0 0,-4 6 0 15,1-2 0-15,-5 8 0 0,1-2 0 16,-3 1 0-16,-1 1 0 0,3-3 0 15,-6 1 0-15,7-2 0 0,0-3 0 16,-1-4 0-16,4-4 0 0,1-1 0 0,-1-4 0 0,4 3 0 16,-1-3 0-16,1-2 0 0,6-2 0 15,-3 3 0-15,7-2 0 0,-3-3 0 0,6 4 0 16,4 0 0-16,-1 1 0 0,5 0 0 0,2 1 0 16,3 1 0-16,-1 5 0 15,5 0 0-15,-4 0 0 0,1 3 0 0,-3-1 0 0,-5 0 0 16,-1-1 0-16,-5 1 0 0,-3 0 0 15,-4 1 0-15,-3-2 0 0,-7 3 0 0,-3 4 0 16,-8 1 0-16,-15 4 0 0,-8 2 0 16,-4-2 0-16,-3-3 0 0,-23 2 0 15,10-6 0-15,-5-4 0 0,-2-5 0 16,-4 1 0-16,0-5 0 0,-3-6 0 0,3-2 0 0,-3-2 0 16,6-5 0-16,1 0 0 0,4 0 0 0,8-3 0 15,-1 1 0-15,15 2 0 0,9-1 0 16,8 5 0-16,1-5 0 0,8 3 0 0,5 1 0 15,4-4 0-15,1 1-365 16,5 0-849-16,2 2 93 0,5-4 68 0,-2 2 99 0,5-1 68 16,3-5 149-16,4 5 26 0,2-3 89 15</inkml:trace>
  <inkml:trace contextRef="#ctx0" brushRef="#br0" timeOffset="22698.193">29864 3196 78 0,'0'0'383'0,"0"0"1"0,-12 0 36 15,12 0 20-15,0 0-12 0,-7 5-22 16,7-5-12-16,0 0 1 0,0 0-11 0,-10 1 25 16,10-1-44-16,0 0 48 0,0 0-74 15,-5 3-19-15,5-3-29 0,0 0 18 0,0 0-15 16,0 0-22-16,0 0-27 0,0 0-66 15,0 0 15-15,0 0-19 0,0 0-8 0,0 0 1 16,0 0-45-16,-6-9 25 0,6 9-80 0,11-8-68 16,-1 4 0-16,0-4 0 0,4 1 0 15,-1-1 0-15,2-1 0 0,-2 3 0 0,1-2 0 16,3 1 0-16,-3 1 0 0,4-2 0 16,-5 2 0-16,3 0 0 0,1 1 0 15,-6 1 0-15,6-1 0 0,-4 1 0 0,-3 2 0 16,6-2 0-16,-4 1 0 0,2 0 0 15,-1 3 0-15,3-4 0 0,-4 2 0 0,-2 0 0 16,4 1 0-16,-1 1 0 0,-2 0 0 0,2 0 0 16,-3 0 0-16,1 1 0 0,-4-1 0 15,3 2 0-15,2-1 0 0,-7 0 0 0,2 3 0 16,1-3 0-16,-2 3 0 0,0-1 0 16,-2 2 0-16,-1 1 0 0,2 0 0 0,-3-1 0 15,-2 1 0-15,0 0 0 0,3 2 0 16,-3-2 0-16,-3 0 0 0,3 2 0 15,-2-1 0-15,0 1 0 0,-1 1 0 0,-3-2 0 0,2 2 0 16,1 1 0-16,-5-2 0 0,2 1 0 16,-1 1 0-16,-3 2 0 0,2-3 0 0,-2-1 0 15,-1 2 0-15,0 0 0 0,-4 0 0 16,4-2 0-16,-2 3 0 0,0-2 0 0,-1 1 0 16,2-3 0-16,-4 2 0 15,3-1 0-15,-1-1 0 0,4 2 0 0,0-5 0 0,-1 2 0 16,1 0 0-16,0-3 0 0,2 3 0 0,2-4 0 15,-1 1 0-15,1 2 0 0,-1-3 0 16,3 2 0-16,4-4 0 0,-10 2 0 0,10-2 0 16,-4 4 0-16,4-4 0 15,-6 4 0-15,6-4 0 0,-4 2 0 0,4-2 0 16,0 0 0-16,0 0 0 0,0 0 0 16,-3 5 0-16,3-5 0 0,0 0 0 0,0 0 0 0,0 0 0 15,20-3 0-15,-9 3 0 0,-1 0 0 16,3 0 0-16,1 3 0 0,0-3 0 15,3 0 0-15,-1 0 0 0,-1 2 0 16,1 0 0-16,-1 2 0 0,1-1 0 0,-2 0 0 0,0 2 0 16,0 2 0-16,-1 0 0 0,-3 2 0 0,1-1 0 15,-1 2 0-15,0 1 0 0,-3 2 0 16,-3 0 0-16,4 1 0 0,-6 1 0 0,-2-5 0 16,3 4 0-16,-3 0 0 15,-3 1 0-15,1 2 0 0,-3-2 0 0,-2 2 0 0,-4 0 0 16,-2 1 0-16,-1-2 0 15,-2 0 0-15,-2-1 0 0,3 0 0 0,-7-2 0 0,1-1 0 16,1-3 0-16,-4 1 0 0,-1-4 0 16,-2 2 0-16,0-6 0 15,7 1 0-15,-4-2 0 0,0-2 0 0,3-2 0 0,-2 1 0 16,2-2 0-16,0 3 0 0,1-5 0 16,2 3 0-16,2-2 0 0,-2 0 0 0,5 4 0 0,-1-3 0 15,1 0 0-15,2 0 0 16,1 2 0-16,3 1 0 0,-1 0 0 0,-1-2 0 15,2 0 0-15,7 3 0 0,-10-2 0 16,10 2 0-16,-11-5 0 0,11 5 0 0,-7 0 0 16,7 0 0-16,-9-1 0 0,9 1 0 15,0 0 0-15,-7-2 0 0,7 2 0 0,0 0 0 0,0 0 0 16,-8-1 0-16,8 1 0 16,0 0 0-16,0 0 0 0,0 0 0 0,0 0 0 15,0 0 0-15,-10 0 0 0,10 0 0 0,0 0 0 16,0 0 0-16,0 0 0 0,0 0 0 15,0 0 0-15,0 0 0 0,0 0 0 0,0 0 0 16,0 0 0-16,-9-3 0 0,9 3 0 16,0 0 0-16,0 0 0 0,0 0 0 0,0 0 0 15,0 0 0-15,0 0 0 0,0 0 0 16,0 0 0-16,0 0 0 0,0 0 0 0,0 0 0 16,0 0 0-16,0 0 0 0,0 0 0 15,0 0 0-15,0 0 0 0,0 0 0 0,0 0 0 16,0 0 0-16,0 0 0 15,0 0 0-15,0 0 0 0,0 0 0 0,0 0 0 0,0 0 0 16,0 0 0-16,0 0 0 0,0 0 0 0,0 0 0 16,0 0 0-16,0 0 0 0,0 0 0 15,0 0 0-15,0 0 0 0,0 0 0 0,0 0 0 0,0 0 0 16,0 0 0-16,0 0 0 16,0 0 0-16,-7 4 0 0,7-4-339 0,-4 9-890 15,-3-5 164-15,3 2 4 0,-2-1 89 16,-4-1 68-16,3 4 148 0,0-3 89 0,2-1 20 15</inkml:trace>
  <inkml:trace contextRef="#ctx0" brushRef="#br0" timeOffset="26314.15">13238 10742 156 0,'3'-7'421'0,"-2"2"37"0,2 0-12 16,0-2-18-16,0 4 1 0,1-4-12 15,0 1-23-15,-1 4-36 0,0-6-12 0,1 5-7 16,2-3 33-16,-2 3-37 0,-1-1-11 16,1 2-4-16,0-4-7 0,-4 6 71 0,7-2-38 15,-7 2-30-15,6-5 64 0,-6 5-4 16,0 0-11-16,0 0-197 0,6 13-168 0,-6-5 0 15,-3 3 0-15,-3 4 0 0,-1 8 0 0,-1 4 0 16,-5 4 0-16,-4 6 0 0,3 4 0 16,-7 0 0-16,2 0 0 0,-2-1 0 0,4-10 0 0,6 0 0 15,-2-3 0 1,-1-1 0-16,4-3 0 0,3-5 0 0,-4 3 0 16,5-9 0-16,2 4 0 0,4-3 0 0,0-3 0 15,1 0 0-15,8-2 0 0,2 0 0 0,3-2 0 16,10-2 0-16,3-3 0 0,8-1 0 15,8-1 0-15,2-2 0 0,17-3 0 0,-4 0 0 16,-1 1 0-16,-8 0 0 0,-6-3 0 16,-4 4 0-16,2-2 0 0,-4-1 0 15,0 3 0-15,-9-1 0 0,0 2 0 0,-1-3 0 0,-6 4 0 16,-2-3 0-16,-1 5 0 0,-5-3 0 16,-2-3 0-16,-1 5-175 0,-3-1-1173 0,0-4 130 0,-7 3 168 15,0 3 52 1,0-11 127-16,-4 6 67 0,-3-4 130 0,1-2 67 0</inkml:trace>
  <inkml:trace contextRef="#ctx0" brushRef="#br0" timeOffset="26516.269">13808 10769 699 0,'0'0'857'0,"-3"21"-12"0,-3-6 30 15,-1 6-11-15,-7 9-27 0,-6 14-25 0,-1 3-75 0,-13 13-14 16,3 1-91-16,-3 2-322 15,0-3-310-15,0-2 0 0,6-13 0 0,1 2 0 0,3-5 0 16,3-2 0-16,4-7 0 16,8-6 0-16,1-5-816 0,5-4-461 0,-1-2 238 15,4-4 1-15,0-2 88 0,0 0 79 16,1-5 96-16,2 4 183 0,-3-3-40 0</inkml:trace>
  <inkml:trace contextRef="#ctx0" brushRef="#br0" timeOffset="28699.908">31273 4737 547 0,'0'0'763'0,"4"-3"0"0,-4 3-37 0,0 0-100 16,0 0-16-16,0 0-66 0,0 0-23 0,0 0-11 15,0 0 38-15,0 0-53 0,-17 8-11 0,11 0-49 16,2-3-21-16,-4 2-209 0,-2 3-205 0,1 2 0 16,-2-3 0-16,-2 7 0 15,1 0 0-15,-4 1 0 0,-1 2 0 0,-3 4 0 0,-1 2 0 16,1-4 0-16,1 2 0 15,-10 8 0-15,4 2 0 0,3-7 0 0,4-2 0 16,0 1 0-16,-1 0 0 0,1 0 0 16,5 0 0-16,-5 0 0 0,2 0 0 0,2-4 0 15,0 3 0-15,0-2 0 0,1-4 0 16,-1 0 0-16,4 0 0 0,-1 1 0 0,-2-4 0 16,6 0 0-16,0-2 0 0,-1-1 0 15,-1 1 0-15,5-4 0 0,-2-1 0 0,1 0 0 16,0 2 0-16,0-2 0 0,-1-1 0 15,3 0 0-15,2-3 0 0,0 2 0 0,-1-1 0 16,2 0 0-16,-3 2 0 0,3-7 0 16,3 7 0-16,0-5 0 0,-3-2 0 0,4 8 0 15,2-6 0-15,-1 2 0 0,0-2 0 0,0 0 0 0,1 0 0 16,-6-2 0-16,15 4 0 16,-7-3 0-16,0 1 0 0,2-1 0 0,1 0 0 15,2-1 0-15,2 3 0 0,-2-3 0 16,6 0 0-16,-4 2 0 0,5 0 0 0,1 3 0 15,-4-4 0-15,7 2 0 0,-3 0 0 0,-1-1 0 0,1 1 0 16,0 1 0-16,1-2 0 16,-2 0 0-16,-1 3 0 0,-2-4 0 0,4 2 0 0,-2-3 0 15,-1 4 0-15,1-4 0 16,-4 0 0-16,3 1 0 0,-2-1 0 0,0 2 0 16,-1-1 0-16,-1 0 0 0,-1-1 0 15,1 0 0-15,-1 0 0 0,-2 3 0 0,0-3 0 16,-1 0 0-16,-1 0 0 0,-9 0 0 15,18 0 0-15,-11 0 0 0,-7 0 0 0,14 0 0 16,-8 2 0-16,-6-2 0 0,12-2 0 16,-12 2 0-16,11 0 0 0,-11 0 0 0,0 0 0 15,11 0 0-15,-11 0 0 0,0 0 0 0,10 0 0 0,-10 0 0 16,3-4 0 0,-3 4 0-16,0 0 0 0,1-5 0 0,-1 5-306 0,0 0-1016 0,-10-7 138 15,7 2 153-15,-4 2 30 16,-1-1 77-16,1-1 146 0,-3 0 71 0,-3 2 78 15</inkml:trace>
  <inkml:trace contextRef="#ctx0" brushRef="#br0" timeOffset="29269.611">31212 5146 577 0,'0'0'696'0,"0"0"34"16,0 0-57-16,0 0-51 0,0 0-52 15,0 0-27-15,-10 14 35 0,7-6-72 0,-1 3 23 16,-3 5-94-16,-6 2 5 0,6 4-31 15,-6 4 16-15,-2-1-5 0,-1 2-382 0,-8 10-38 16,0-1 0-16,3 3 0 0,-2-5 0 0,-2 0 0 0,-2 1 0 16,0 0 0-16,4-1 0 15,-3 3 0-15,3-4 0 0,-4 0 0 0,9-4 0 16,-2-5 0-16,1 0 0 0,-3 1 0 16,5-1 0-16,-4 0 0 0,5-3 0 0,1-1 0 0,2-4 0 15,-1 2 0-15,4-5 0 16,-1-1 0-16,6 0 0 0,-6 1 0 0,7-4 0 15,-2-1 0-15,1 0 0 0,-1-4 0 0,2 4 0 16,-2-2 0-16,5-1 0 0,-5-1 0 16,6 2 0-16,0-6 0 0,-6 5 0 0,4-2 0 15,2-3 0-15,-3 4 0 0,3-4 0 16,-3 5 0-16,3-5 0 0,0 0 0 0,0 0 0 16,0 0 0-16,-7 0 0 0,7 0 0 15,0 0 0-15,0 0 0 0,0 0 0 0,0 0 0 16,0 0 0-16,0 0 0 0,0 0 0 15,0 0 0-15,0 0 0 0,0 0 0 0,0-14 0 16,0 14 0-16,0 0 0 0,0 0 0 16,-3-7-1110-16,3 7-81 0,-3-4 156 0,3 4 63 15,-4-2 78-15,4 2 202 0,-14-3-45 0,8 0 145 16,-4 3-34-16</inkml:trace>
  <inkml:trace contextRef="#ctx0" brushRef="#br0" timeOffset="32271.226">13487 13008 74 0,'0'0'752'0,"4"-6"15"16,-4 6-56-16,0-4-52 0,0 4 26 15,0 0-59-15,3-5 29 0,-3 5-104 0,0 0-11 16,0 0 26-16,0 0-90 16,0 0-36-16,0 0-5 0,0 0-181 0,0 0-254 0,0 0 0 15,0 0 0-15,-16 21 0 0,5-10 0 16,-2 1 0-16,1 6 0 0,-4 0 0 0,-2 5 0 16,-1-1 0-16,-2-3 0 0,3 1 0 15,2-2 0-15,1-2 0 0,5-2 0 0,-2-3 0 16,5-1 0-16,-4-3 0 0,7 2 0 15,1-3 0-15,0-2 0 0,3 2 0 0,3 0 0 16,4-2 0-16,0 1 0 16,10-1 0-16,-1 2 0 0,6 3 0 0,5 1 0 0,3 4 0 15,1 0 0-15,10 4 0 0,1 2 0 0,-5 4 0 16,0 2 0-16,-9-5 0 16,-1-3 0-16,-6 1 0 0,-1 3 0 0,-2-2 0 0,-2-1 0 0,-5 0 0 15,-4 1 0-15,-1-4 0 16,-3 1 0-16,-3 3 0 0,-6-6 0 15,3 2 0-15,-7 0 0 0,-4-4 0 0,3-2 0 16,-9 1 0-16,3-4 0 0,-3-4 0 16,5-3 0-16,-5-4 0 0,0-2-902 0,3-5-389 15,-4-3 125-15,0-3 139 0,5-7 122 16,-2 0 75-16,2-3 48 0,1-5 104 16,2-9 97-16</inkml:trace>
  <inkml:trace contextRef="#ctx0" brushRef="#br0" timeOffset="32504.056">13543 12865 145 0,'9'0'815'0,"-9"0"8"0,15 2-19 15,-5-1-67-15,3 4-14 0,1-2-38 0,2 3-75 16,5-5 8-16,4 6-52 0,8-5-26 0,8-1-60 16,0 2-78-16,4-2-159 0,6-2-243 15,11 1 0-15,3-4 0 0,-4 2 0 0,-2-5 0 16,-12 4 0-16,-6-1 0 0,-3-1 0 15,-4 0 0-15,-6-2 0 0,-1 5 0 0,-7-3 0 16,1 4-202-16,-5-4-918 0,-1 1-42 16,-5 3 90-16,0-1 134 0,-3 2 74 0,-7 0 149 15,10-2 56-15,-10 2 26 0,0 0 63 0</inkml:trace>
  <inkml:trace contextRef="#ctx0" brushRef="#br0" timeOffset="37124.847">29397 10574 148 0,'1'-8'715'0,"-1"0"-45"0,3 1-52 0,-3-2-11 16,0 2-18-16,3-2-72 0,-3 1-14 0,-3 0 63 15,3 0-123-15,0 0-75 0,-3 0 23 16,2 0-33-16,-6-2 40 0,4 0-67 0,1 3-59 16,-6-2 11-16,1 0-56 0,0 1-40 15,0 0-187-15,-3-2 0 0,0 2 0 0,-1-1 0 16,-2 0 0-16,2 2 0 0,-2-1 0 0,-1 0 0 0,-3 1 0 15,0 3 0-15,0-1 0 16,-1-1 0-16,-1 3 0 0,-2-2 0 0,-3 3 0 16,3 0 0-16,-3 1 0 0,-3-4 0 15,3 4 0-15,-7 1 0 0,4 0 0 0,-1 0 0 16,1 0 0-16,0 1 0 0,-3 5 0 16,2-4 0-16,7 0 0 0,-6 3 0 0,3-2 0 15,4 3 0-15,-4 2 0 0,3 0 0 16,-3 1 0-16,4 0 0 0,-1 5 0 0,0-2 0 15,3 3 0-15,-3 0 0 16,-1 3 0-16,5-3 0 0,3 1 0 0,1 0 0 0,3 2 0 16,-1-3 0-16,4-3 0 0,0 4 0 0,1 2 0 15,2-2 0-15,-3 0 0 0,4 1 0 16,2 0 0-16,0-1 0 0,1 2 0 0,1 0 0 16,0-1 0-16,2 3 0 0,0-2 0 15,2-1 0-15,-2 0 0 0,4 0 0 0,2-1 0 16,-2-1 0-16,1 1 0 0,1-2 0 15,2 5 0-15,-1-7 0 0,0 3 0 0,2 3 0 16,0-2 0-16,0-2 0 0,1-1 0 16,-3 2 0-16,3-4 0 0,1 5 0 0,-1-1 0 15,1-1 0-15,-2-2 0 0,-1-2 0 0,1 2 0 16,1-2 0-16,1 0 0 0,-1 2 0 16,2-3 0-16,1-4 0 0,1 2 0 0,-3 2 0 15,5-2 0-15,-4-1 0 16,5-2 0-16,-6 1 0 0,4-1 0 0,-2 1 0 0,2-3 0 15,-1 2 0-15,-2-1 0 16,-3-2 0-16,5-1 0 0,-2 4 0 0,-2-3 0 0,3-1 0 16,-2-1 0-16,-1 1 0 0,-1-4 0 15,4 4 0-15,-2-1 0 0,-4-2 0 16,3-1 0-16,0 1 0 0,-1-2 0 0,-1 1 0 0,2-1 0 16,-3-2 0-16,1 4 0 15,-1-5 0-15,1 1 0 0,-5 4 0 0,1-5 0 0,2 0 0 16,-5 0 0-16,3 0 0 0,-3-2 0 15,2-2 0-15,-2 3 0 0,-1 0 0 0,2-1 0 16,-3 0 0-16,1-2 0 16,0 1 0-16,-3 2 0 0,0-4 0 0,0 3 0 0,0 0 0 15,-3-4 0-15,0 4 0 16,1 0 0-16,-6-4 0 0,1 4 0 0,-4-1 0 16,-2 0 0-16,-1 1 0 0,0 1 0 0,-7 0 0 15,-2 2 0-15,-4-2 0 0,0 3 0 16,-1 2 0-16,-9-2 0 0,6 5 0 0,-3 1 0 15,-8 1 0-15,2 4 0 0,-15 6 0 0,-2 2 0 16,-3-1-105-16,-1 4-1209 0,-1 1 115 16,-6-6 116-16,3 4 197 0,-21 1 18 15,21-7 101-15</inkml:trace>
  <inkml:trace contextRef="#ctx0" brushRef="#br0" timeOffset="56294.817">24005 2925 148 0,'0'0'380'0,"8"-4"-63"16,-8 4-157-16,4-2-179 0,-4 2 64 0,3-7-127 0,0 5-506 15</inkml:trace>
  <inkml:trace contextRef="#ctx0" brushRef="#br0" timeOffset="56466.32">24081 2856 338 0,'0'0'667'0,"0"0"-12"15,0 0-111-15,0 0-45 0,4-3-45 16,-4 3-63-16,0 0-120 0,0 0-159 0,0 0-231 15,8-5-160-15,-6 2-548 0,-2 3 64 0,11-8 48 0,-8 6 71 16</inkml:trace>
  <inkml:trace contextRef="#ctx0" brushRef="#br0" timeOffset="56637.547">24228 2791 506 0,'10'0'666'0,"-10"0"-14"0,0 0-8 16,0 0-82-16,0 0-29 0,0 0-116 0,7-3-90 15,-7 3-85-15,0 0-134 0,11-3-104 16,-11 3-67-16,7-2-172 0,1 2-55 16,-8 0 18-16,12 0-11 0,-2-2-101 0,-3 2-155 15,3 2-31-15,1-2 60 0,-1 2 205 0,-3-2 137 0,3 2 27 16</inkml:trace>
  <inkml:trace contextRef="#ctx0" brushRef="#br0" timeOffset="56748.875">24371 2793 938 0,'0'0'119'0,"11"3"11"0,-7-1-14 15,-4-2 18-15,7 2-41 0,-1-1-4 16,-6-1 12-16,7 4-27 0,-7-4-3 0,7 1 7 15,-7-1-41-15,7 3-29 0,-7-3-27 16,10 0-14-16,-10 0-5 0,7 0 12 0,-7 0-71 16,14 0 27-16,-14 0-157 0,13 1-224 0,-5-1-197 15</inkml:trace>
  <inkml:trace contextRef="#ctx0" brushRef="#br0" timeOffset="58762.794">24276 3903 59 0,'0'0'678'0,"0"0"-19"16,0 0-15-16,0 0-60 0,0 0-33 15,3-3-37-15,-3 3-52 0,0 0-34 16,0 0-7-16,0 0-56 0,0 0-15 0,0 0-15 15,0 0-4-15,-16 9-7 0,9-7-30 16,3 4-11-16,-3-2-45 0,0 2-3 0,-2 1 7 16,-2 1-48-16,1 0-194 0,0 1 0 0,-4-1 0 15,4 0 0-15,3-2 0 0,-4 1 0 16,5-2 0-16,-1 2 0 0,3-4 0 16,-2 3 0-16,-1-5 0 0,7-1 0 0,-7 6 0 0,7-6 0 15,0 0 0-15,0 0 0 16,0 0 0-16,0 0 0 0,0 0 0 0,19-20 0 0,-11 12 0 15,-1 4 0-15,7-5 0 0,-7 1 0 0,3 0 0 16,1 1 0-16,-2 1 0 16,-2 2 0-16,-3 0 0 0,2 1 0 0,0-1 0 0,-4 2 0 0,-2 2 0 15,0 0 0-15,0 0 0 16,0 0 0-16,0 0 0 0,-18 7 0 0,8 0 0 16,-7 2 0-16,3-1 0 0,-6 3 0 15,3 2 0-15,-1-5 0 0,1 2 0 0,4-1 0 16,-1-2 0-16,0 1 0 15,6 0 0-15,-3-4 0 0,0 1 0 0,4-2 0 0,3 1 0 16,-2-2 0-16,6-2 0 16,0 0 0-16,0 0 0 0,0 0 0 0,20-17 0 0,-6 7 0 15,-1 2 0-15,2-3 0 0,-2 1 0 0,0 1 0 0,1 2 0 16,-4 2 0 0,1-2 0-16,-4 5 0 0,-1-3 0 0,-3 3 0 0,-3 2 0 15,0 0 0-15,0 0 0 0,0 0 0 16,0 0 0-16,-30 9 0 0,17-2 0 0,-8 2 0 15,0-1 0-15,4 2 0 0,-4-2 0 16,5 0 0-16,-1-1 0 0,6-1 0 0,0-1 0 16,1 1 0-16,1-2 0 15,1 0 0-15,2-2 0 0,2 1 0 0,4-3 0 16,0 0 0-16,0 0 0 0,15-12 0 0,-2 5 0 0,8-4 0 16,-2-1 0-16,2 1 0 15,0 1 0-15,-1-2 0 0,1 1 0 0,-4 2 0 0,-3 2 0 0,-1 0 0 16,-2 3 0-1,-1-1 0-15,-4 2 0 0,-1 0 0 0,-2 1 0 16,-3 2 0-16,0 0 0 0,0 0 0 0,-18 9 0 16,5-2 0-16,-1 0 0 15,-7 3 0-15,1 3 0 0,2-4 0 0,-1 0 0 0,1 0 0 16,2-2 0-16,5 0 0 0,1-2 0 16,-1 0 0-16,4 0 0 0,0-1 0 15,1-2 0-15,3 2 0 0,3-4 0 0,0 0 0 0,0 0 0 16,0 0 0-16,23-16 0 0,-9 8 0 0,-1 1 0 15,2-1 0-15,-2-1 0 16,4 2 0-16,-4 0 0 0,-1 0 0 0,-2 2 0 16,1-1 0-16,-6 4 0 0,3-2 0 15,-2 1 0-15,-6 3 0 0,7-2 0 0,-7 2 0 0,0 0 0 16,0 0 0-16,0 0 0 0,-21 11 0 16,11-5 0-16,-3 3 0 0,2-1 0 0,-2 0 0 15,0 0 0-15,2 1 0 0,1-2 0 16,0-4 0-16,2 3 0 0,2-2 0 0,2 1 0 15,4-5 0-15,0 0 0 16,0 0 0-16,0 0 0 0,21-9 0 0,-5 1 0 0,5 0 0 16,-1-5 0-16,-2 3 0 0,3 0 0 15,-1 1 0-15,-6 2 0 0,2 0 0 0,-5 4 0 16,-1-2 0-16,-4 2 0 0,-2 2 0 0,-4 1 0 16,0 0 0-16,0 0 0 0,-13 11 0 15,0-2 0-15,-5 1 0 0,-3 3 0 0,-3 3 0 16,1 0 0-16,-3-1 0 0,0 0 0 15,8-2 0-15,-1-4 0 0,5 0 0 0,2-1 0 16,1-1 0-16,3-3 0 0,5 0 0 16,3-4 0-16,0 0 0 0,0 0 0 0,0 0 0 15,22-16 0-15,-14 7 0 16,6 1 0-16,-3 1 0 0,3-1 0 0,-5 2 0 0,-2 2 0 16,0 0 0-16,-1 1 0 0,-6 3 0 15,5-1 0-15,-5 1 0 0,0 0 0 0,0 0 0 16,-24 12 0-16,14-6 0 0,-4 3 0 0,0-2 0 0,0 1 0 15,1 0 0-15,-1 0 0 16,4-4 0-16,3 2 0 0,-1-5-447 0,2 2-756 16,6-3 71-16,0 0 131 0,0 0 77 15,0 0 113-15,0-14 77 0,0 8 53 0,6-1 111 16,-1-3-40-16</inkml:trace>
  <inkml:trace contextRef="#ctx0" brushRef="#br0" timeOffset="60836.222">24282 3780 55 0,'0'0'518'0,"0"0"-23"0,0 0 52 16,0 0-66-1,1-5-23-15,-1 5 0 0,0 0-8 0,0 0-59 0,0 0 15 16,0-8 11-16,0 8-37 0,0 0-57 16,0 0-2-16,-4-6-9 0,4 6-36 0,-3-6-12 15,3 6-85-15,-7-9 11 0,4 6-45 16,0-1 49-16,-1-1-83 0,-3 0-44 0,4-3 34 16,-1-1-45-16,-2 0 22 0,2 1-30 0,1-3-18 15,-1 2 0-15,-3-4-19 0,1 2 23 16,5-1-1-16,-5 0-29 0,3-1 41 15,2 1-53-15,-2-1 38 0,0 0-60 16,3 0 11-16,0 1-21 0,0-2-1 0,0 2 26 0,3-2-45 0,-3-1-14 16,3 3-34-1,-2-5 29-15,5 1 46 0,-2 0-34 0,2 0 26 0,2-1-22 16,1 1 3-16,-2-1 23 0,4-1-15 16,-1 1 26-16,3 0 0 0,-2 2-12 0,2 0 12 15,-3 3 23-15,1-2 44 0,-1 4-64 16,-3-2 8-16,4 1 0 0,-3 4 12 0,-3-2 44 15,2 2-26-15,0-2 14 0,0 2 12 0,-1 3-22 16,-2-3 63-16,-1 1-49 16,3 0-7-16,-1 0 23 0,-2-1-31 0,0 0 61 0,-2 0-50 15,-1 1 42-15,3-2-37 16,-3 0-12-16,3 0 15 0,-3 0 0 0,3 0 4 0,-2-2 0 16,-1 2-26-16,0-4 4 15,0 2 7-15,3 0 4 0,-6-2-30 0,3 0-4 16,0 2 38-16,0-3-27 0,0 3 26 0,0-1 23 15,-1-2-11-15,-2 2 37 0,0-1-30 16,3 1 19-16,-3 0-67 0,2 0-4 0,-2-1 0 16,0-1 0-16,-1 1 0 0,4-1 0 0,-2 1 0 15,-3-1 0-15,2 2 0 0,-1 0 0 0,-2-3 0 16,2 0 0-16,-3 0 0 0,3 2 0 16,-2 0 0-16,-1 0 0 0,-2 0 0 0,1-1 0 15,4 3 0-15,-5-1 0 16,-1-1 0-16,-1 1 0 0,1 0 0 0,0 1 0 0,-1 0 0 15,-2 1 0-15,2 0 0 16,-3 2 0-16,1-1 0 0,-4 1 0 0,4-1 0 0,0 2 0 16,-2 0 0-16,-2-1 0 0,5 3 0 15,-4-3 0-15,3 2 0 0,-1 0 0 16,1-2 0-16,2 1 0 0,-3-2 0 0,1 3 0 0,-1 0 0 0,4 2 0 16,-3-1 0-16,-1 0 0 15,4 1 0-15,-5 1 0 0,2 0 0 0,-1-1 0 16,1 1 0-16,2 2 0 0,-3-1 0 15,1 1 0-15,-1 0 0 0,4 0 0 0,-3 1 0 16,-1 1 0-16,4 0 0 16,-4-1 0-16,4 1 0 0,-5 2 0 0,5-1 0 0,-3 3 0 15,-4-2 0-15,3 4 0 16,-3-1 0-16,-3 3 0 0,-1 0 0 0,0 1 0 0,2 0 0 16,1 2 0-16,-3 0 0 0,1 0 0 15,0 0 0-15,2 0 0 0,1 0 0 16,0 2 0-16,0-1 0 0,-3 3 0 0,3-2 0 0,-1-3 0 15,1 3 0-15,3 0 0 16,-3 0 0-16,1 0 0 0,-2-1 0 0,5 1 0 0,-5-2 0 16,5 1 0-16,-4-1 0 0,3-1 0 15,-3 2 0-15,4-3 0 0,3 0 0 0,-5 0 0 16,2 0 0-16,-1-1 0 16,1 3 0-16,-2-3 0 0,2 0 0 0,-1 2 0 0,1-4 0 15,0 2 0-15,1-2 0 16,-1 2 0-16,2-1 0 0,1-1 0 0,0 2 0 0,0 2 0 15,0-2 0-15,0 0 0 0,3 1 0 16,-4 1 0-16,5-2 0 0,-1 4 0 16,0 0 0-16,0 0 0 0,0 1 0 0,1 0 0 15,2-3 0-15,1 3 0 0,0 0 0 0,2 2 0 16,-3-5 0-16,4 3 0 0,0 0 0 16,0 2 0-16,0-1 0 0,4 0 0 0,-3 3 0 15,2-2 0-15,3 6 0 0,-2-2 0 16,-1 0 0-16,1-1 0 0,-1 2 0 15,0 3 0-15,1-5 0 0,0 2 0 0,-1 2 0 16,-3-5 0-16,3 3 0 0,0-3 0 0,-2 1 0 16,2 3 0-16,0-1 0 0,1-5 0 15,-1 1 0-15,1 0 0 0,3 0 0 0,-1-1 0 16,1-1 0-16,-1-1 0 0,2 0 0 16,-1 1 0-16,3-5 0 0,1 3 0 0,-1-4 0 15,3 2 0-15,1-1 0 0,2-3 0 0,-1-2 0 16,1 1 0-16,2-1 0 0,-1 1 0 15,3-3 0-15,-2 1 0 0,-2-2 0 16,2 1 0-16,-1-1 0 0,-3-2 0 0,2 5 0 0,-1-5 0 16,1 1 0-16,2 2 0 15,-5-4 0-15,4 0 0 0,-3 0 0 0,3 1 0 0,0-1 0 16,0 0 0-16,-1 0 0 0,-1-1 0 16,1 1 0-16,-1 0 0 0,2 0 0 15,-7 0 0-15,3 0 0 0,1 0 0 0,-3-3 0 0,-1 3 0 16,0 0 0-16,-10 0 0 15,17 0 0-15,-11 0 0 0,-6 0 0 0,15 3 0 0,-9-3 0 16,4 1 0-16,-2 0 0 0,-1 1 0 16,3 2 0-16,3-3 0 0,-3 3 0 0,1-1 0 15,3-1 0-15,-1 1 0 16,4 1 0-16,-3-4 0 0,3 1 0 0,0 0 0 0,0-1 0 16,-3 0 0-16,6 1 0 15,-2-3 0-15,-1 1 0 0,3 1 0 0,-3-3 0 0,3 1 0 16,-2 0 0-16,-1 0 0 0,4-1 0 15,-5 2 0-15,1-1 0 0,0 1 0 16,-2 0 0-16,1 0 0 0,1-2 0 0,-3 2 0 0,-3 0 0 16,2 0 0-16,-2 0 0 15,-1 1 0-15,-1-3 0 0,-9 3 0 0,12-1 0 0,-3 1 0 16,-9 0 0-16,7-3 0 0,-7 3 0 16,0 0 0-16,10-2 0 0,-10 2 0 0,7-4 0 15,-7 4-417-15,0 0-909 16,0 0 157-16,0 0 104 0,-14-8 97 0,5 7 104 0,-2 0 149 15,-6-1 49-15,4-1 52 16</inkml:trace>
  <inkml:trace contextRef="#ctx0" brushRef="#br0" timeOffset="64150.525">24912 3261 126 0,'0'0'838'0,"3"-5"-12"0,-3 5-14 0,0 0-71 0,0 0-34 16,-9-5-122-16,9 5-45 0,0 0-86 16,-8-5-108-16,8 5-122 0,-7-1-176 0,7 1-297 15,0 0-306-15,-10-2-253 16,10 2-183-16,-3-6 120 0,3 6 30 0,-3-9 92 0,3 6 105 16</inkml:trace>
  <inkml:trace contextRef="#ctx0" brushRef="#br0" timeOffset="64304.384">24881 3122 294 0,'0'0'711'0,"-6"-5"-41"16,6 5 34-16,-3-3-49 0,3 3-82 15,-8-2-29-15,8 2-42 0,-7-2-40 0,7 2-145 16,-3-4-101-16,3 4-276 0,0 0-264 0,-3-10-179 16,3 10-472-16,3-5 148 15,0 0 46-15,0 0 118 0,-2-1 49 0,2 0 70 16</inkml:trace>
  <inkml:trace contextRef="#ctx0" brushRef="#br0" timeOffset="64433.594">24860 2989 487 0,'0'0'756'15,"-9"-1"-63"-15,9 1-53 0,-11-1 23 16,11 1-101-16,-13 0-4 0,13 0-126 0,-10-1-104 0,10 1-97 16,-7-1-242-16,7 1-272 15,0 0-179-15,-5-5-521 0,5 5 97 0,0-8 74 0,-1 5 101 16,1 3 45-16</inkml:trace>
  <inkml:trace contextRef="#ctx0" brushRef="#br0" timeOffset="64580.08">24728 2950 632 0,'0'0'615'0,"-7"-2"-27"0,7 2-22 16,0 0-56-16,-11-2-63 0,11 2-67 15,0 0-116-15,0 0-186 0,-10-2-186 16,10 2-201-16,0 0 63 0,0-6-230 0,0 6-354 0,0 0 81 15,4-8 165-15,-4 8-57 0</inkml:trace>
  <inkml:trace contextRef="#ctx0" brushRef="#br0" timeOffset="64717.352">24694 2917 163 0,'0'0'715'16,"0"0"-11"-16,-15 4-38 0,8-3 27 16,-2 2-30-16,2-2-31 0,7-1-66 0,-14 2-89 15,10 0 7-15,4-2-119 0,-11 1-41 16,11-1-146-16,-12 2-200 0,12-2-287 0,-10 0-279 15,10 0-518-15,0 0 112 0,-10-3 89 0,10 3 105 0,-11-3 74 0,11 3 97 16,-10-2 111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1B7D1A-7537-49BB-8101-36FDAC1D3547}" type="datetimeFigureOut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03D0FCC-C562-4FE9-BF4E-54A71D77E1C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31B184-6350-4FAC-AA7F-6A5F04E846DB}" type="slidenum">
              <a:rPr lang="cs-CZ" altLang="cs-CZ">
                <a:latin typeface="Calibri" panose="020F0502020204030204" pitchFamily="34" charset="0"/>
              </a:rPr>
              <a:pPr eaLnBrk="1" hangingPunct="1"/>
              <a:t>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87142D-7518-4FC2-9483-93CC42F49ADA}" type="slidenum">
              <a:rPr lang="cs-CZ" altLang="cs-CZ">
                <a:latin typeface="Calibri" panose="020F0502020204030204" pitchFamily="34" charset="0"/>
              </a:rPr>
              <a:pPr eaLnBrk="1" hangingPunct="1"/>
              <a:t>12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2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032310-8068-4FE7-A6D9-01A1F0BF695A}" type="slidenum">
              <a:rPr lang="cs-CZ" altLang="cs-CZ">
                <a:latin typeface="Calibri" panose="020F0502020204030204" pitchFamily="34" charset="0"/>
              </a:rPr>
              <a:pPr eaLnBrk="1" hangingPunct="1"/>
              <a:t>14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971333-069D-4A30-8CE6-7EEA9EC83381}" type="slidenum">
              <a:rPr lang="cs-CZ" altLang="cs-CZ">
                <a:latin typeface="Calibri" panose="020F0502020204030204" pitchFamily="34" charset="0"/>
              </a:rPr>
              <a:pPr eaLnBrk="1" hangingPunct="1"/>
              <a:t>22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2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310" indent="-28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739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35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7319" indent="-2274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371856-9339-4F5E-9ABA-23A7EF2C0BBE}" type="slidenum">
              <a:rPr lang="cs-CZ" altLang="cs-CZ">
                <a:latin typeface="Calibri" panose="020F0502020204030204" pitchFamily="34" charset="0"/>
              </a:rPr>
              <a:pPr eaLnBrk="1" hangingPunct="1"/>
              <a:t>24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600AE-FFE7-4568-B998-DA3055B6A914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FEC40-5193-48B5-9F80-ED0C84AA5C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917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77E2-9B3A-400F-A562-75D214B4F78B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925E6-9F45-45E7-B9C8-3C4646E904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28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E0735-BEAC-48A4-9FEE-20CD0660A558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688D8-E4EA-4E64-82BB-6D6B0C1F7E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342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6B3B-44EE-4FCB-B6A3-D73977453A77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1195D-FA2F-4D21-B8FF-B370B39D85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553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245C-035B-4E26-A18F-7843B056DA27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72F67-303C-42B7-B396-EFD9DE0A88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604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32F3-770E-4C82-A245-40D8D2E460D0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D9EC5-E0C3-4E5B-9C72-FB8AC65F0F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174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67B5-AA39-491E-A33E-01141A5F1BD7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DE925-4C75-4F06-91C8-C5CB8D10D2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845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15C8-E85C-49F3-AC97-72FFEED3AEB1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A3463-31B6-4253-A24C-ED6822BC07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95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B167-0300-4A25-995C-6274FD6F05D8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D993E-ABF8-40D0-B790-AF43AB7672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9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270C5-0F40-4AFE-8F66-DA6A5E18970A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2FF4E-C3DA-4A7D-814A-5A6548B171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655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9F72-058F-49CB-915F-7802D863922D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A96E5-E737-4056-B4A0-C31D722BB6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795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1F590-D641-481E-8260-E1723C4C711E}" type="datetime1">
              <a:rPr lang="cs-CZ"/>
              <a:pPr>
                <a:defRPr/>
              </a:pPr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83EA04E-BA42-4280-A194-F00A316EBE8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customXml" Target="../ink/ink6.xml"/><Relationship Id="rId2" Type="http://schemas.openxmlformats.org/officeDocument/2006/relationships/tags" Target="../tags/tag3.xml"/><Relationship Id="rId16" Type="http://schemas.openxmlformats.org/officeDocument/2006/relationships/image" Target="../media/image11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9DEF36-5E0B-4075-B088-77ACBB104DF9}" type="slidenum">
              <a:rPr lang="cs-CZ" altLang="cs-CZ" sz="18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</a:t>
            </a:fld>
            <a:endParaRPr lang="cs-CZ" altLang="cs-CZ" sz="18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6973" y="342001"/>
            <a:ext cx="530894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močovému ústrojí řadíme: 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renes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ledviny —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sinister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pravá a levá ledvina, které moč utvářejí, a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calices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kalichy ledvinové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přijímají­cí moč z nitra ledviny,</a:t>
            </a:r>
          </a:p>
          <a:p>
            <a:pPr marL="285750" indent="-285750" algn="just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pelvis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renalis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pánvička ledvinová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rozšíře­ný úsek při ledvině, který přejímá moč z kali­chů a předává ji do močovodu, </a:t>
            </a:r>
          </a:p>
          <a:p>
            <a:pPr marL="285750" indent="-285750" algn="just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ureter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sinister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pravý a levý močovod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moč z pánviček led­vin do močového měchýře, </a:t>
            </a:r>
          </a:p>
          <a:p>
            <a:pPr marL="285750" indent="-285750" algn="just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vesica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urinaria</a:t>
            </a: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měchýř močový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nepárový orgán fungující jako dočasná nádržka moče, a </a:t>
            </a:r>
          </a:p>
          <a:p>
            <a:pPr marL="285750" indent="-285750" algn="just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urethra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trubice močová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nepárová, která odvádí moč z měchýře navenek.</a:t>
            </a:r>
          </a:p>
        </p:txBody>
      </p:sp>
      <p:sp>
        <p:nvSpPr>
          <p:cNvPr id="34" name="TextovéPole 3"/>
          <p:cNvSpPr txBox="1">
            <a:spLocks noChangeArrowheads="1"/>
          </p:cNvSpPr>
          <p:nvPr/>
        </p:nvSpPr>
        <p:spPr bwMode="auto">
          <a:xfrm>
            <a:off x="66973" y="188913"/>
            <a:ext cx="1200569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MOČOVÉ ÚSTROJÍ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501" b="60899"/>
          <a:stretch/>
        </p:blipFill>
        <p:spPr>
          <a:xfrm rot="5400000">
            <a:off x="6204863" y="1759255"/>
            <a:ext cx="6825750" cy="34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3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4">
            <a:extLst>
              <a:ext uri="{FF2B5EF4-FFF2-40B4-BE49-F238E27FC236}">
                <a16:creationId xmlns:a16="http://schemas.microsoft.com/office/drawing/2014/main" id="{1C72752F-2A6A-5383-87F4-80205EF6C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4" y="0"/>
            <a:ext cx="8804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8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B4DB29-E80A-4D2E-8F33-F87FEB67F226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0419" name="TextovéPole 4"/>
          <p:cNvSpPr txBox="1">
            <a:spLocks noChangeArrowheads="1"/>
          </p:cNvSpPr>
          <p:nvPr/>
        </p:nvSpPr>
        <p:spPr bwMode="auto">
          <a:xfrm>
            <a:off x="168956" y="197346"/>
            <a:ext cx="6894068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SEGMENTY LEDVINY</a:t>
            </a:r>
          </a:p>
          <a:p>
            <a:pPr algn="just"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představuji nejčastěji 5 úseků tkáně ledviny, z nichž každý je zásoben jednou z hlavních hilových větví.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pólech ledviny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SEGMENTUM SUPERIUS — zásobuje jej: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segmenti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superioris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SEGMENTUM INFERIUS — zásobuje jej: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segmenti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inferioris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přední straně: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SEGMENTUM ANTERIUS SUPERIUS (pod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superius) — zásobuje jej: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segmenti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anterioris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superioris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SEGMENTUM ANTERIUS INFERIUS — zásobuje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jeje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segmenti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anterioris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inferioris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zadní straně: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SEGMENTUM POSTERIUS (vzadu mezi segmentům sup.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— zásobuje jej: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segmenti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posterioris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Segmenty jsou přesně ohraničené, jejich arterie jsou zřejmě konečné, bez vzájemných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anastomos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5"/>
          <a:stretch/>
        </p:blipFill>
        <p:spPr bwMode="auto">
          <a:xfrm>
            <a:off x="9552384" y="836712"/>
            <a:ext cx="188716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99BCD83-6D10-73E9-CD16-3433E1CE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20"/>
          <a:stretch/>
        </p:blipFill>
        <p:spPr bwMode="auto">
          <a:xfrm>
            <a:off x="7863465" y="815132"/>
            <a:ext cx="174827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1354CA7C-F36C-423A-A612-F7099919A0F6}"/>
                  </a:ext>
                </a:extLst>
              </p14:cNvPr>
              <p14:cNvContentPartPr/>
              <p14:nvPr/>
            </p14:nvContentPartPr>
            <p14:xfrm>
              <a:off x="3156120" y="857160"/>
              <a:ext cx="8168040" cy="42012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1354CA7C-F36C-423A-A612-F7099919A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6760" y="847800"/>
                <a:ext cx="8186760" cy="421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4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3B8053-D274-4EC7-9429-C62E2D6F3431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3973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67" y="981075"/>
            <a:ext cx="2397125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6503655-C22A-940F-EB27-C4806FC5FD35}"/>
              </a:ext>
            </a:extLst>
          </p:cNvPr>
          <p:cNvSpPr txBox="1"/>
          <p:nvPr/>
        </p:nvSpPr>
        <p:spPr>
          <a:xfrm>
            <a:off x="276927" y="47694"/>
            <a:ext cx="603509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VĚTVENÍ CÉV uvnitř ledviny</a:t>
            </a:r>
          </a:p>
          <a:p>
            <a:pPr algn="just">
              <a:defRPr/>
            </a:pPr>
            <a:endParaRPr lang="cs-C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Větve pro kůru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aa.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segmentales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defRPr/>
            </a:pP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aa.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intrarenales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aa.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interlobares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vzestupující mezi pyramidami, na hranici kůry a dřeně se větví vždy na dvě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aa.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arcuatae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odstupující v pravých úhlech probíhajíce obloukovitě mezi kůrou a dření;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aa.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interlobulares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/aa.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corticales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jež postupují paprsčitě kůrou až pod povrch ledviny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arteriolae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glomerulares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fferentes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vasa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afferentia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což je céva, která vstupuje do glomerulu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arteriolae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glomerulares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fferentes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vasa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efferentia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většiny glomerulů se po výstupu z glomerulu děli do jemné sítě zvané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peritubulární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kapilární pleteň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obklápí proximální i distální stočeně kanálky.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4889EE17-5315-4472-89D2-A92BACA09FD4}"/>
                  </a:ext>
                </a:extLst>
              </p14:cNvPr>
              <p14:cNvContentPartPr/>
              <p14:nvPr/>
            </p14:nvContentPartPr>
            <p14:xfrm>
              <a:off x="22680" y="176040"/>
              <a:ext cx="12162960" cy="66794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4889EE17-5315-4472-89D2-A92BACA09F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20" y="166680"/>
                <a:ext cx="12181680" cy="66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35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A9291B-2A45-42BF-B750-44BE153625AE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9336" y="116632"/>
            <a:ext cx="658231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Větve pro dřeň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Ačkoliv dřeň činí asi 20—25 % hmoty ledviny, podílí se průtok krve dření na celkovém průtoku jen asi 8 procenty. 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Základem cévního zásobení dřeně ledviny jsou 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arteriolae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glomerulares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efferentes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tzv. blíže při dřeni uložených glomerulů. Při vstupu větví do dřeně se každá dělí na 15 až 20 větví, které jako: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arteriolae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vasa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sestupují různě daleko do dřeně a svými větvemi vytvářejí pleteň s oky protáhlými podél kanálků ve dřeni. Charakteristické je přiložení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Henleově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kličce a účast cév na protiproudovém systému dřeně.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5">
            <a:extLst>
              <a:ext uri="{FF2B5EF4-FFF2-40B4-BE49-F238E27FC236}">
                <a16:creationId xmlns:a16="http://schemas.microsoft.com/office/drawing/2014/main" id="{65AC289E-F429-D053-1275-0CC9CEE3EA83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703B8053-D274-4EC7-9429-C62E2D6F3431}" type="slidenum">
              <a:rPr lang="cs-CZ" altLang="cs-CZ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BE020C2B-35DD-6685-FBA6-D84EE98D0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67" y="981075"/>
            <a:ext cx="2397125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CBEEF843-AF68-4B49-BA07-C98B7A140CEE}"/>
                  </a:ext>
                </a:extLst>
              </p14:cNvPr>
              <p14:cNvContentPartPr/>
              <p14:nvPr/>
            </p14:nvContentPartPr>
            <p14:xfrm>
              <a:off x="6632640" y="3484080"/>
              <a:ext cx="4146480" cy="206316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CBEEF843-AF68-4B49-BA07-C98B7A140C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3280" y="3474720"/>
                <a:ext cx="4165200" cy="208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219B3BD-AA5F-0CFA-B5C6-3F31F8E372DE}"/>
              </a:ext>
            </a:extLst>
          </p:cNvPr>
          <p:cNvSpPr txBox="1"/>
          <p:nvPr/>
        </p:nvSpPr>
        <p:spPr>
          <a:xfrm>
            <a:off x="125117" y="116632"/>
            <a:ext cx="663157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Žilní odtok z ledviny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Žíly z kůry začínají jednak jako: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venulae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stellatae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hvězdicovitě se sbírající žilky, prosvítající na povrchu ledviny – pod pouzdrem ledviny, sbíhají se do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vv.interlobulares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interlobulares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přijímají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venulae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stellatae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odtok z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peritubulární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pleteně, procházejí od povrchu kůry až k hranici kůry a dřeně; některé doprovázejí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interlobulámí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tepny, 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arcuatae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obloukovitě probíhající žíly na hranici kůry a dřeně, provázejí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arcuatae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sbírají se do, 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interlobares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jež se sbírají do hlavních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lových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přítoků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vena renalis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Obě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venae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probíhají zpravidla před a. renalis, rovnoběžně s ní, a vlévají se do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cava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inferior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Žíly dřeně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venulae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rectae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jemné rovné žilky ze dřeně vstupují do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arcuatae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Obrázek 3">
            <a:extLst>
              <a:ext uri="{FF2B5EF4-FFF2-40B4-BE49-F238E27FC236}">
                <a16:creationId xmlns:a16="http://schemas.microsoft.com/office/drawing/2014/main" id="{5E3E7CFA-A35F-B9FD-E985-F1DDC293C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528908"/>
            <a:ext cx="2934096" cy="580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3EEC46D5-9FC3-4D53-B470-E0F3A7D39B7A}"/>
                  </a:ext>
                </a:extLst>
              </p14:cNvPr>
              <p14:cNvContentPartPr/>
              <p14:nvPr/>
            </p14:nvContentPartPr>
            <p14:xfrm>
              <a:off x="5848920" y="47160"/>
              <a:ext cx="6338880" cy="63896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3EEC46D5-9FC3-4D53-B470-E0F3A7D39B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9560" y="37800"/>
                <a:ext cx="6357600" cy="640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764568-8939-45DC-894E-181C9DCB6A8B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3353" y="260648"/>
            <a:ext cx="576063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POLOHA A FIXACE LEDVIN 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Ledviny jsou uloženy ve výši obratlů Th12 až L2/(někdy až L3). 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horní třetina ledviny leží na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bránici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dolní dvě třetiny na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quadratus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lumborum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ledvinu kříží poloha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12.žebra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mediální okraje ledvin přiléhají zvenčí k 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psoas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Hilus ledviny se promítá do výše těla obratle L1.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ledvinou rovnoběžně s 12 žebrem a pod ním probíhají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subcostalis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dále kaudálně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iliohypogastricus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ilioinguinalis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Nervy mohou být drážděny nebo postiženy chorobnými procesy z ledviny. 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690CFBE3-B624-7535-E326-398843634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24744"/>
            <a:ext cx="573576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6F9DAC3A-94B7-4F4A-8F2E-B9609CFD3335}"/>
                  </a:ext>
                </a:extLst>
              </p14:cNvPr>
              <p14:cNvContentPartPr/>
              <p14:nvPr/>
            </p14:nvContentPartPr>
            <p14:xfrm>
              <a:off x="1874880" y="282240"/>
              <a:ext cx="9511920" cy="657252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6F9DAC3A-94B7-4F4A-8F2E-B9609CFD33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5520" y="272880"/>
                <a:ext cx="9530640" cy="659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CB3AB8-B6A4-4133-97E3-D64BA03DAC93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137482" y="138906"/>
            <a:ext cx="25922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cs-C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vpravo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postupně shora dolů se stýká: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nadledvinou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játry,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flexura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kličkami jejuna, při hilu ještě s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descendens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duodeni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8EC49F0-7066-0139-39CE-E4507D048AF5}"/>
              </a:ext>
            </a:extLst>
          </p:cNvPr>
          <p:cNvSpPr txBox="1"/>
          <p:nvPr/>
        </p:nvSpPr>
        <p:spPr>
          <a:xfrm>
            <a:off x="9131909" y="2899172"/>
            <a:ext cx="273526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vlevo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postupně shora dolů se stýká: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nadledvinou,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žaludkem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pankreatem,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flexura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sinistra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kličkami jejuna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laterokraniálně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ještě se slezinou.</a:t>
            </a:r>
          </a:p>
          <a:p>
            <a:pPr marL="285750" indent="-285750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DABDFE7-EA54-E84B-BA14-9CA6AAC38EFB}"/>
              </a:ext>
            </a:extLst>
          </p:cNvPr>
          <p:cNvSpPr txBox="1"/>
          <p:nvPr/>
        </p:nvSpPr>
        <p:spPr>
          <a:xfrm>
            <a:off x="135993" y="192893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Přední plocha ledviny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stýká s orgány dutiny břišní prostřednictvím tukového pouzdra a nástěnného peritonea:</a:t>
            </a:r>
          </a:p>
          <a:p>
            <a:pPr algn="just"/>
            <a:endParaRPr lang="cs-CZ" dirty="0"/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1392508D-B0A3-2B41-3838-7F052A2D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41" y="16257"/>
            <a:ext cx="3384376" cy="671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53FBC6BB-2E62-4AC2-AC7B-C5CDEE263BF4}"/>
                  </a:ext>
                </a:extLst>
              </p14:cNvPr>
              <p14:cNvContentPartPr/>
              <p14:nvPr/>
            </p14:nvContentPartPr>
            <p14:xfrm>
              <a:off x="4400280" y="0"/>
              <a:ext cx="3068280" cy="7070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53FBC6BB-2E62-4AC2-AC7B-C5CDEE263B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0920" y="-9360"/>
                <a:ext cx="3087000" cy="72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8EB19E-2A9D-4F06-B801-ECE8622BA3DF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1384" y="476672"/>
            <a:ext cx="61926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Ledviny spolu s nadledvinami jsou uložené v pouzdru: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capsula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adiposa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což je tukové pouzdro ledvin.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Dále rozlišujeme: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renalis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což je vazivo, které obklápí tukové pouzdro ledviny. Rozlišuje se na něm: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praerenalis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fascia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retrorenalis</a:t>
            </a:r>
            <a:endParaRPr lang="cs-CZ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Obě v sebe přecházejí po horní a zevní straně ledviny, zatím co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navnitř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 aortě a k v.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inferior) a kaudálně zůstávají otevřené a ztrácejí se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retroperitoneálním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vazivu.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F6418556-90B8-4A1B-B1A9-4A8AE26929A0}"/>
                  </a:ext>
                </a:extLst>
              </p14:cNvPr>
              <p14:cNvContentPartPr/>
              <p14:nvPr/>
            </p14:nvContentPartPr>
            <p14:xfrm>
              <a:off x="1633680" y="1458720"/>
              <a:ext cx="8060760" cy="465732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F6418556-90B8-4A1B-B1A9-4A8AE26929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4320" y="1449360"/>
                <a:ext cx="8079480" cy="467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9336" y="73069"/>
            <a:ext cx="640871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CALICES RENALES - KALICHY LEDVINOVÉ,</a:t>
            </a: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PELVIS RENALIS - PÁNVIČKA LEDVINOVÁ</a:t>
            </a: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calices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kalichy ledvinové — obemykají ledvinové papily, buď jednotlivé, nebo dvě až tři papily současně. </a:t>
            </a:r>
          </a:p>
          <a:p>
            <a:pPr algn="just">
              <a:defRPr/>
            </a:pPr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Mají pohárkovitý tvar a svým volným okrajem jsou spojené s tkání ledviny kolem papily. Jsou ukryty v tuku, kterým je vyplněn sinus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renalis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Bývá jich 7 až 14, a sbíhají se tak, že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 dva až tři menší kalichy se spojují ve větší, který se pak nazývá: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calices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se pak sbíhají, a tím vzniká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pelvis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renalis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ledvinová pánvička, což je rozšířený trojúhelníkovitý dutý útvar v hilu ledviny mezi větvícími se tepnami; 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pánvičky shora a z laterální strany vstupují kalichy,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mediokaudálním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směrem z ní vystupuje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močovod.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300E958A-93E7-6B7D-6184-6451CB063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6" t="2020" r="16650" b="1482"/>
          <a:stretch/>
        </p:blipFill>
        <p:spPr>
          <a:xfrm>
            <a:off x="7544288" y="-30482"/>
            <a:ext cx="4672392" cy="69189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E5E15BE5-24C3-42E6-86A4-DD9C3562C33A}"/>
                  </a:ext>
                </a:extLst>
              </p14:cNvPr>
              <p14:cNvContentPartPr/>
              <p14:nvPr/>
            </p14:nvContentPartPr>
            <p14:xfrm>
              <a:off x="339120" y="797040"/>
              <a:ext cx="10930680" cy="592488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E5E15BE5-24C3-42E6-86A4-DD9C3562C3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760" y="787680"/>
                <a:ext cx="10949400" cy="59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274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1CBD470-F967-4438-4417-FAE276119073}"/>
              </a:ext>
            </a:extLst>
          </p:cNvPr>
          <p:cNvSpPr/>
          <p:nvPr/>
        </p:nvSpPr>
        <p:spPr>
          <a:xfrm>
            <a:off x="6500092" y="0"/>
            <a:ext cx="5691908" cy="685800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5BA244-BCE1-8AEB-DE2B-F0EC38044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59"/>
          <a:stretch/>
        </p:blipFill>
        <p:spPr>
          <a:xfrm flipH="1">
            <a:off x="6500092" y="321623"/>
            <a:ext cx="5691908" cy="601924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415EBC3-5E5A-438A-9139-B2A774AD0267}"/>
              </a:ext>
            </a:extLst>
          </p:cNvPr>
          <p:cNvSpPr txBox="1"/>
          <p:nvPr/>
        </p:nvSpPr>
        <p:spPr>
          <a:xfrm>
            <a:off x="119336" y="73069"/>
            <a:ext cx="640871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CALICES RENALES - KALICHY LEDVINOVÉ,</a:t>
            </a: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PELVIS RENALIS - PÁNVIČKA LEDVINOVÁ</a:t>
            </a: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calices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kalichy ledvinové — obemykají ledvinové papily, buď jednotlivé, nebo dvě až tři papily současně. </a:t>
            </a:r>
          </a:p>
          <a:p>
            <a:pPr algn="just">
              <a:defRPr/>
            </a:pPr>
            <a:endParaRPr lang="cs-CZ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Mají pohárkovitý tvar a svým volným okrajem jsou spojené s tkání ledviny kolem papily. Jsou ukryty v tuku, kterým je vyplněn sinus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renalis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Bývá jich 7 až 14, a sbíhají se tak, že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 dva až tři menší kalichy se spojují ve větší, který se pak nazývá: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calices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renales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se pak sbíhají, a tím vzniká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pelvis </a:t>
            </a:r>
            <a:r>
              <a:rPr lang="cs-CZ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renalis</a:t>
            </a: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ledvinová pánvička, což je rozšířený trojúhelníkovitý dutý útvar v hilu ledviny mezi větvícími se tepnami; 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pánvičky shora a z laterální strany vstupují kalichy,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mediokaudálním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směrem z ní vystupuje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močovod.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F4CB46D0-C9F3-4831-BA45-5680C7061F56}"/>
                  </a:ext>
                </a:extLst>
              </p14:cNvPr>
              <p14:cNvContentPartPr/>
              <p14:nvPr/>
            </p14:nvContentPartPr>
            <p14:xfrm>
              <a:off x="100440" y="864360"/>
              <a:ext cx="9798840" cy="599040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F4CB46D0-C9F3-4831-BA45-5680C7061F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80" y="855000"/>
                <a:ext cx="9817560" cy="60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500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73C86F-6105-275B-A357-BA891586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195D-FA2F-4D21-B8FF-B370B39D85D7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43469B6-85FF-0B90-AE3C-0EBD7ACAFDDB}"/>
              </a:ext>
            </a:extLst>
          </p:cNvPr>
          <p:cNvSpPr txBox="1"/>
          <p:nvPr/>
        </p:nvSpPr>
        <p:spPr>
          <a:xfrm>
            <a:off x="263352" y="136524"/>
            <a:ext cx="9649072" cy="5362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RENES – LEDVINY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lat.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řec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nephros</a:t>
            </a: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funkce: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tvorba moči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moči odcházejí produkty metabolismu  (v nich převažuje produkt přeměny bílkovin — močovina, vylučováním solí a přebytku vody pomáhají ledviny udržovat vnitřní prostředí tkání a složení tělních tekutin — pokud jde o rovnováhu vody a o elektrolyty)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47900" indent="-2247900">
              <a:lnSpc>
                <a:spcPct val="115000"/>
              </a:lnSpc>
              <a:spcAft>
                <a:spcPts val="1000"/>
              </a:spcAft>
            </a:pPr>
            <a:r>
              <a:rPr lang="cs-CZ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Další funkce: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endokrinní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neboť produkují a do krve uvolňují </a:t>
            </a:r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renin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který ovlivňuje krevní tlak.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Pokud málo pijeme, funkce ledvin se snižuje a snižuje se i krevní tlak.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78D0FC78-0369-407E-AC5A-9FA41610F89C}"/>
                  </a:ext>
                </a:extLst>
              </p14:cNvPr>
              <p14:cNvContentPartPr/>
              <p14:nvPr/>
            </p14:nvContentPartPr>
            <p14:xfrm>
              <a:off x="1454040" y="618120"/>
              <a:ext cx="1580760" cy="369720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78D0FC78-0369-407E-AC5A-9FA41610F8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4680" y="608760"/>
                <a:ext cx="1599480" cy="37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164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7CCAE7-4AB3-4C57-B695-C48610B772F5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35360" y="260648"/>
            <a:ext cx="547260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Ledvina je svou stavbou složená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TUBULOSNÍ ŽLÁZA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její </a:t>
            </a: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označuje názvem NEFRON; </a:t>
            </a: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začíná jako: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corpusculum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renis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tzv. ledvinové tělísko, které je veliké 200 – 300 mikrometrů, má kulatý tvar, v něm je uložen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glomerulus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cévní klubíčko složené z kliček velmi tenkostěnných kapilár.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capsula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— pouzdro glomerulu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Bowmanovo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pouzdro) — má dva listy: 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vnější list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uzavírá celé ledvinové tělísko, 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list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těsně pokrývá cévní glomerulus; v každé ledvině je 0,9—1,6 miliónů těchto tělísek. 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21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AE2E63-8A94-4CAD-A1FB-D7E23FB93048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7368" y="129178"/>
            <a:ext cx="864235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PROSTORU MEZI OBA LISTY POUZDRA SE Z KAPILÁR FILTRUJE PRIMITIVNÍ MOČ A Z TOHOTO PROSTORU POKRAČUJE DO: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tubulus renalis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ledvinový kanálek — který je celý dlouhý až 46 mm, a dále probíhá v několika typicky utvářených úsecích: 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Proximální tubulus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začíná z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capsula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zúžením a jeho první, nejdelší úsek je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contorta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(stočený kanálek I.) — část složená v řadu kliček v blízkosti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corpusculum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přímý úsek — navazuje 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contorta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míří ke dřeni; 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vstupu do dřeně ní pokračuje jako tzv.: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henleova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klička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svými dvěma ramínky: 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sestupné raménko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které jde dření směrem k papile, obrací se zpět formou písmene U, a jako 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vzestupné raménko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vrací dření do kůry; 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návratu do kůry navazuje:</a:t>
            </a:r>
          </a:p>
          <a:p>
            <a:pPr algn="just">
              <a:defRPr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Distální tubus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začíná jako: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přímý úsek, a ten pokračuje jako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contorta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stočený úsek (stočený kanálek II.)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6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9C168D-4DD5-4911-A701-1D0E09FC2B16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3251" name="TextovéPole 3"/>
          <p:cNvSpPr txBox="1">
            <a:spLocks noChangeArrowheads="1"/>
          </p:cNvSpPr>
          <p:nvPr/>
        </p:nvSpPr>
        <p:spPr bwMode="auto">
          <a:xfrm>
            <a:off x="1631951" y="188913"/>
            <a:ext cx="8856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Renes - ledviny</a:t>
            </a:r>
          </a:p>
        </p:txBody>
      </p:sp>
      <p:pic>
        <p:nvPicPr>
          <p:cNvPr id="5325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692150"/>
            <a:ext cx="41529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13"/>
          <p:cNvSpPr txBox="1">
            <a:spLocks noChangeArrowheads="1"/>
          </p:cNvSpPr>
          <p:nvPr/>
        </p:nvSpPr>
        <p:spPr bwMode="auto">
          <a:xfrm>
            <a:off x="2424113" y="692150"/>
            <a:ext cx="11874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corpusculum renale (renis)</a:t>
            </a:r>
            <a:endParaRPr lang="cs-CZ" altLang="cs-CZ" sz="1000"/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3432175" y="1092200"/>
            <a:ext cx="71438" cy="361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936626"/>
            <a:ext cx="255905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 flipH="1">
            <a:off x="9480550" y="2420938"/>
            <a:ext cx="482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8801101" y="3357563"/>
            <a:ext cx="390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8" name="Text Box 13"/>
          <p:cNvSpPr txBox="1">
            <a:spLocks noChangeArrowheads="1"/>
          </p:cNvSpPr>
          <p:nvPr/>
        </p:nvSpPr>
        <p:spPr bwMode="auto">
          <a:xfrm>
            <a:off x="8183563" y="3173413"/>
            <a:ext cx="8064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tubulus renalis</a:t>
            </a:r>
          </a:p>
        </p:txBody>
      </p:sp>
      <p:sp>
        <p:nvSpPr>
          <p:cNvPr id="53259" name="Text Box 13"/>
          <p:cNvSpPr txBox="1">
            <a:spLocks noChangeArrowheads="1"/>
          </p:cNvSpPr>
          <p:nvPr/>
        </p:nvSpPr>
        <p:spPr bwMode="auto">
          <a:xfrm>
            <a:off x="9767889" y="2205038"/>
            <a:ext cx="83978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tubulus renalis</a:t>
            </a:r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2279651" y="1557338"/>
            <a:ext cx="936625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contorta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9429751" y="769938"/>
            <a:ext cx="936625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contorta</a:t>
            </a:r>
          </a:p>
        </p:txBody>
      </p:sp>
      <p:cxnSp>
        <p:nvCxnSpPr>
          <p:cNvPr id="13" name="Přímá spojnice se šipkou 12"/>
          <p:cNvCxnSpPr>
            <a:stCxn id="53261" idx="2"/>
          </p:cNvCxnSpPr>
          <p:nvPr/>
        </p:nvCxnSpPr>
        <p:spPr>
          <a:xfrm flipH="1">
            <a:off x="9767889" y="1016000"/>
            <a:ext cx="130175" cy="325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3" name="Text Box 13"/>
          <p:cNvSpPr txBox="1">
            <a:spLocks noChangeArrowheads="1"/>
          </p:cNvSpPr>
          <p:nvPr/>
        </p:nvSpPr>
        <p:spPr bwMode="auto">
          <a:xfrm>
            <a:off x="9696451" y="3902075"/>
            <a:ext cx="936625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recta</a:t>
            </a:r>
          </a:p>
        </p:txBody>
      </p:sp>
      <p:cxnSp>
        <p:nvCxnSpPr>
          <p:cNvPr id="16" name="Přímá spojnice se šipkou 15"/>
          <p:cNvCxnSpPr>
            <a:stCxn id="53263" idx="1"/>
          </p:cNvCxnSpPr>
          <p:nvPr/>
        </p:nvCxnSpPr>
        <p:spPr>
          <a:xfrm flipH="1" flipV="1">
            <a:off x="9551988" y="3933826"/>
            <a:ext cx="144462" cy="92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9264650" y="4086225"/>
            <a:ext cx="431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6" name="Text Box 13"/>
          <p:cNvSpPr txBox="1">
            <a:spLocks noChangeArrowheads="1"/>
          </p:cNvSpPr>
          <p:nvPr/>
        </p:nvSpPr>
        <p:spPr bwMode="auto">
          <a:xfrm>
            <a:off x="3000375" y="2822576"/>
            <a:ext cx="935038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recta</a:t>
            </a:r>
          </a:p>
        </p:txBody>
      </p:sp>
      <p:sp>
        <p:nvSpPr>
          <p:cNvPr id="53267" name="Text Box 13"/>
          <p:cNvSpPr txBox="1">
            <a:spLocks noChangeArrowheads="1"/>
          </p:cNvSpPr>
          <p:nvPr/>
        </p:nvSpPr>
        <p:spPr bwMode="auto">
          <a:xfrm>
            <a:off x="2333625" y="4911725"/>
            <a:ext cx="1169988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Henleova  klička – sestupné raménko</a:t>
            </a:r>
          </a:p>
        </p:txBody>
      </p:sp>
      <p:sp>
        <p:nvSpPr>
          <p:cNvPr id="53268" name="Text Box 13"/>
          <p:cNvSpPr txBox="1">
            <a:spLocks noChangeArrowheads="1"/>
          </p:cNvSpPr>
          <p:nvPr/>
        </p:nvSpPr>
        <p:spPr bwMode="auto">
          <a:xfrm>
            <a:off x="9377364" y="4533900"/>
            <a:ext cx="116998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Henleova  klička – sestupné raménko</a:t>
            </a:r>
          </a:p>
        </p:txBody>
      </p:sp>
      <p:sp>
        <p:nvSpPr>
          <p:cNvPr id="53269" name="Text Box 13"/>
          <p:cNvSpPr txBox="1">
            <a:spLocks noChangeArrowheads="1"/>
          </p:cNvSpPr>
          <p:nvPr/>
        </p:nvSpPr>
        <p:spPr bwMode="auto">
          <a:xfrm>
            <a:off x="8037513" y="4149725"/>
            <a:ext cx="1236662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Henleova  klička – vzestupné raménko</a:t>
            </a:r>
          </a:p>
        </p:txBody>
      </p:sp>
      <p:sp>
        <p:nvSpPr>
          <p:cNvPr id="53270" name="Text Box 13"/>
          <p:cNvSpPr txBox="1">
            <a:spLocks noChangeArrowheads="1"/>
          </p:cNvSpPr>
          <p:nvPr/>
        </p:nvSpPr>
        <p:spPr bwMode="auto">
          <a:xfrm>
            <a:off x="3603626" y="5126038"/>
            <a:ext cx="123507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Henleova  klička – vzestupné raménko</a:t>
            </a:r>
          </a:p>
        </p:txBody>
      </p:sp>
      <p:sp>
        <p:nvSpPr>
          <p:cNvPr id="53271" name="Text Box 13"/>
          <p:cNvSpPr txBox="1">
            <a:spLocks noChangeArrowheads="1"/>
          </p:cNvSpPr>
          <p:nvPr/>
        </p:nvSpPr>
        <p:spPr bwMode="auto">
          <a:xfrm>
            <a:off x="8256589" y="3689351"/>
            <a:ext cx="9350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recta</a:t>
            </a:r>
          </a:p>
        </p:txBody>
      </p:sp>
      <p:sp>
        <p:nvSpPr>
          <p:cNvPr id="53272" name="Text Box 13"/>
          <p:cNvSpPr txBox="1">
            <a:spLocks noChangeArrowheads="1"/>
          </p:cNvSpPr>
          <p:nvPr/>
        </p:nvSpPr>
        <p:spPr bwMode="auto">
          <a:xfrm>
            <a:off x="3648075" y="950913"/>
            <a:ext cx="935038" cy="2460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contorta</a:t>
            </a:r>
          </a:p>
        </p:txBody>
      </p:sp>
      <p:sp>
        <p:nvSpPr>
          <p:cNvPr id="53273" name="Text Box 13"/>
          <p:cNvSpPr txBox="1">
            <a:spLocks noChangeArrowheads="1"/>
          </p:cNvSpPr>
          <p:nvPr/>
        </p:nvSpPr>
        <p:spPr bwMode="auto">
          <a:xfrm>
            <a:off x="8112126" y="2349501"/>
            <a:ext cx="936625" cy="2460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contorta</a:t>
            </a:r>
          </a:p>
        </p:txBody>
      </p:sp>
    </p:spTree>
    <p:extLst>
      <p:ext uri="{BB962C8B-B14F-4D97-AF65-F5344CB8AC3E}">
        <p14:creationId xmlns:p14="http://schemas.microsoft.com/office/powerpoint/2010/main" val="2855410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55F0C3-DAFF-4AA0-8099-56EE40002343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3392" y="404664"/>
            <a:ext cx="8424863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Dále vzniká tzv.: </a:t>
            </a:r>
          </a:p>
          <a:p>
            <a:pPr marL="285750" indent="-285750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tubuli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colligentes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sběrací kanálky — začínají ve dřeni při kůře. Jsou široké kolem 40 mikrometrů, směrem k papile se vzájemně spojují v široké </a:t>
            </a:r>
          </a:p>
          <a:p>
            <a:pPr marL="285750" indent="-285750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ductus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papillares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tzv. </a:t>
            </a:r>
            <a:r>
              <a:rPr lang="cs-CZ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papilámí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vývody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široké 200—400 mikrometrů, které pak jako,</a:t>
            </a:r>
          </a:p>
          <a:p>
            <a:pPr marL="285750" indent="-285750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foramina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papillaria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ústí na renálních papilách; zde moč přechází do vlastních odvodných cest močových, které začínají ledvinovými kalichy. </a:t>
            </a: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0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CACF72-061F-490D-8269-BAFE790F54A5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7347" name="TextovéPole 3"/>
          <p:cNvSpPr txBox="1">
            <a:spLocks noChangeArrowheads="1"/>
          </p:cNvSpPr>
          <p:nvPr/>
        </p:nvSpPr>
        <p:spPr bwMode="auto">
          <a:xfrm>
            <a:off x="1631951" y="188913"/>
            <a:ext cx="8856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Renes - ledviny</a:t>
            </a:r>
          </a:p>
        </p:txBody>
      </p:sp>
      <p:pic>
        <p:nvPicPr>
          <p:cNvPr id="5734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692150"/>
            <a:ext cx="41529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13"/>
          <p:cNvSpPr txBox="1">
            <a:spLocks noChangeArrowheads="1"/>
          </p:cNvSpPr>
          <p:nvPr/>
        </p:nvSpPr>
        <p:spPr bwMode="auto">
          <a:xfrm>
            <a:off x="2424113" y="692150"/>
            <a:ext cx="11874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corpusculum renale (renis)</a:t>
            </a:r>
            <a:endParaRPr lang="cs-CZ" altLang="cs-CZ" sz="1000"/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3432175" y="1092200"/>
            <a:ext cx="71438" cy="361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1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936626"/>
            <a:ext cx="255905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 flipH="1">
            <a:off x="9480550" y="2420938"/>
            <a:ext cx="482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8801101" y="3357563"/>
            <a:ext cx="390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4" name="Text Box 13"/>
          <p:cNvSpPr txBox="1">
            <a:spLocks noChangeArrowheads="1"/>
          </p:cNvSpPr>
          <p:nvPr/>
        </p:nvSpPr>
        <p:spPr bwMode="auto">
          <a:xfrm>
            <a:off x="8183563" y="3173413"/>
            <a:ext cx="8064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tubulus renalis</a:t>
            </a:r>
          </a:p>
        </p:txBody>
      </p:sp>
      <p:sp>
        <p:nvSpPr>
          <p:cNvPr id="57355" name="Text Box 13"/>
          <p:cNvSpPr txBox="1">
            <a:spLocks noChangeArrowheads="1"/>
          </p:cNvSpPr>
          <p:nvPr/>
        </p:nvSpPr>
        <p:spPr bwMode="auto">
          <a:xfrm>
            <a:off x="9767889" y="2205038"/>
            <a:ext cx="83978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tubulus renalis</a:t>
            </a:r>
          </a:p>
        </p:txBody>
      </p:sp>
      <p:sp>
        <p:nvSpPr>
          <p:cNvPr id="57356" name="Text Box 13"/>
          <p:cNvSpPr txBox="1">
            <a:spLocks noChangeArrowheads="1"/>
          </p:cNvSpPr>
          <p:nvPr/>
        </p:nvSpPr>
        <p:spPr bwMode="auto">
          <a:xfrm>
            <a:off x="2279651" y="1557338"/>
            <a:ext cx="936625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contorta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9429751" y="769938"/>
            <a:ext cx="936625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contorta</a:t>
            </a:r>
          </a:p>
        </p:txBody>
      </p:sp>
      <p:cxnSp>
        <p:nvCxnSpPr>
          <p:cNvPr id="13" name="Přímá spojnice se šipkou 12"/>
          <p:cNvCxnSpPr>
            <a:stCxn id="57357" idx="2"/>
          </p:cNvCxnSpPr>
          <p:nvPr/>
        </p:nvCxnSpPr>
        <p:spPr>
          <a:xfrm flipH="1">
            <a:off x="9767889" y="1016000"/>
            <a:ext cx="130175" cy="325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9" name="Text Box 13"/>
          <p:cNvSpPr txBox="1">
            <a:spLocks noChangeArrowheads="1"/>
          </p:cNvSpPr>
          <p:nvPr/>
        </p:nvSpPr>
        <p:spPr bwMode="auto">
          <a:xfrm>
            <a:off x="9696451" y="3902075"/>
            <a:ext cx="936625" cy="24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recta</a:t>
            </a:r>
          </a:p>
        </p:txBody>
      </p:sp>
      <p:cxnSp>
        <p:nvCxnSpPr>
          <p:cNvPr id="16" name="Přímá spojnice se šipkou 15"/>
          <p:cNvCxnSpPr>
            <a:stCxn id="57359" idx="1"/>
          </p:cNvCxnSpPr>
          <p:nvPr/>
        </p:nvCxnSpPr>
        <p:spPr>
          <a:xfrm flipH="1" flipV="1">
            <a:off x="9551988" y="3933826"/>
            <a:ext cx="144462" cy="92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9264650" y="4086225"/>
            <a:ext cx="431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62" name="Text Box 13"/>
          <p:cNvSpPr txBox="1">
            <a:spLocks noChangeArrowheads="1"/>
          </p:cNvSpPr>
          <p:nvPr/>
        </p:nvSpPr>
        <p:spPr bwMode="auto">
          <a:xfrm>
            <a:off x="3000375" y="2822576"/>
            <a:ext cx="935038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recta</a:t>
            </a:r>
          </a:p>
        </p:txBody>
      </p:sp>
      <p:sp>
        <p:nvSpPr>
          <p:cNvPr id="57363" name="Text Box 13"/>
          <p:cNvSpPr txBox="1">
            <a:spLocks noChangeArrowheads="1"/>
          </p:cNvSpPr>
          <p:nvPr/>
        </p:nvSpPr>
        <p:spPr bwMode="auto">
          <a:xfrm>
            <a:off x="2333625" y="4911725"/>
            <a:ext cx="1169988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Henleova  klička – sestupné raménko</a:t>
            </a:r>
          </a:p>
        </p:txBody>
      </p:sp>
      <p:sp>
        <p:nvSpPr>
          <p:cNvPr id="57364" name="Text Box 13"/>
          <p:cNvSpPr txBox="1">
            <a:spLocks noChangeArrowheads="1"/>
          </p:cNvSpPr>
          <p:nvPr/>
        </p:nvSpPr>
        <p:spPr bwMode="auto">
          <a:xfrm>
            <a:off x="9377364" y="4533900"/>
            <a:ext cx="116998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Henleova  klička – sestupné raménko</a:t>
            </a:r>
          </a:p>
        </p:txBody>
      </p:sp>
      <p:sp>
        <p:nvSpPr>
          <p:cNvPr id="57365" name="Text Box 13"/>
          <p:cNvSpPr txBox="1">
            <a:spLocks noChangeArrowheads="1"/>
          </p:cNvSpPr>
          <p:nvPr/>
        </p:nvSpPr>
        <p:spPr bwMode="auto">
          <a:xfrm>
            <a:off x="8037513" y="4149725"/>
            <a:ext cx="1236662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Henleova  klička – vzestupné raménko</a:t>
            </a:r>
          </a:p>
        </p:txBody>
      </p:sp>
      <p:sp>
        <p:nvSpPr>
          <p:cNvPr id="57366" name="Text Box 13"/>
          <p:cNvSpPr txBox="1">
            <a:spLocks noChangeArrowheads="1"/>
          </p:cNvSpPr>
          <p:nvPr/>
        </p:nvSpPr>
        <p:spPr bwMode="auto">
          <a:xfrm>
            <a:off x="3603626" y="5126038"/>
            <a:ext cx="123507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Henleova  klička – vzestupné raménko</a:t>
            </a:r>
          </a:p>
        </p:txBody>
      </p:sp>
      <p:sp>
        <p:nvSpPr>
          <p:cNvPr id="57367" name="Text Box 13"/>
          <p:cNvSpPr txBox="1">
            <a:spLocks noChangeArrowheads="1"/>
          </p:cNvSpPr>
          <p:nvPr/>
        </p:nvSpPr>
        <p:spPr bwMode="auto">
          <a:xfrm>
            <a:off x="8256589" y="3689351"/>
            <a:ext cx="9350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recta</a:t>
            </a:r>
          </a:p>
        </p:txBody>
      </p:sp>
      <p:sp>
        <p:nvSpPr>
          <p:cNvPr id="57368" name="Text Box 13"/>
          <p:cNvSpPr txBox="1">
            <a:spLocks noChangeArrowheads="1"/>
          </p:cNvSpPr>
          <p:nvPr/>
        </p:nvSpPr>
        <p:spPr bwMode="auto">
          <a:xfrm>
            <a:off x="3648075" y="950913"/>
            <a:ext cx="935038" cy="246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contorta</a:t>
            </a:r>
          </a:p>
        </p:txBody>
      </p:sp>
      <p:sp>
        <p:nvSpPr>
          <p:cNvPr id="57369" name="Text Box 13"/>
          <p:cNvSpPr txBox="1">
            <a:spLocks noChangeArrowheads="1"/>
          </p:cNvSpPr>
          <p:nvPr/>
        </p:nvSpPr>
        <p:spPr bwMode="auto">
          <a:xfrm>
            <a:off x="8112126" y="2349501"/>
            <a:ext cx="936625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pars contorta</a:t>
            </a:r>
          </a:p>
        </p:txBody>
      </p:sp>
      <p:sp>
        <p:nvSpPr>
          <p:cNvPr id="57370" name="Text Box 13"/>
          <p:cNvSpPr txBox="1">
            <a:spLocks noChangeArrowheads="1"/>
          </p:cNvSpPr>
          <p:nvPr/>
        </p:nvSpPr>
        <p:spPr bwMode="auto">
          <a:xfrm>
            <a:off x="5664201" y="1803401"/>
            <a:ext cx="1152525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tubuli colligentes</a:t>
            </a:r>
            <a:r>
              <a:rPr lang="cs-CZ" altLang="cs-CZ" sz="1000"/>
              <a:t> </a:t>
            </a:r>
            <a:endParaRPr lang="cs-CZ" altLang="cs-CZ" sz="1000" b="1"/>
          </a:p>
        </p:txBody>
      </p:sp>
      <p:cxnSp>
        <p:nvCxnSpPr>
          <p:cNvPr id="30" name="Přímá spojnice se šipkou 29"/>
          <p:cNvCxnSpPr>
            <a:stCxn id="57370" idx="1"/>
          </p:cNvCxnSpPr>
          <p:nvPr/>
        </p:nvCxnSpPr>
        <p:spPr>
          <a:xfrm flipH="1" flipV="1">
            <a:off x="4238626" y="1925638"/>
            <a:ext cx="14255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V="1">
            <a:off x="6816725" y="1925638"/>
            <a:ext cx="7889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3" name="Text Box 13"/>
          <p:cNvSpPr txBox="1">
            <a:spLocks noChangeArrowheads="1"/>
          </p:cNvSpPr>
          <p:nvPr/>
        </p:nvSpPr>
        <p:spPr bwMode="auto">
          <a:xfrm>
            <a:off x="4656139" y="3398838"/>
            <a:ext cx="1152525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ductus papillares</a:t>
            </a:r>
            <a:r>
              <a:rPr lang="cs-CZ" altLang="cs-CZ" sz="1000"/>
              <a:t> </a:t>
            </a:r>
            <a:endParaRPr lang="cs-CZ" altLang="cs-CZ" sz="1000" b="1"/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4238626" y="3644901"/>
            <a:ext cx="993775" cy="708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4151314" y="5589588"/>
            <a:ext cx="1081087" cy="5762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76" name="Text Box 13"/>
          <p:cNvSpPr txBox="1">
            <a:spLocks noChangeArrowheads="1"/>
          </p:cNvSpPr>
          <p:nvPr/>
        </p:nvSpPr>
        <p:spPr bwMode="auto">
          <a:xfrm>
            <a:off x="5087939" y="5486401"/>
            <a:ext cx="1368425" cy="2460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b="1"/>
              <a:t>foramina papillaria</a:t>
            </a:r>
            <a:r>
              <a:rPr lang="cs-CZ" altLang="cs-CZ" sz="1000"/>
              <a:t> </a:t>
            </a:r>
            <a:endParaRPr lang="cs-CZ" altLang="cs-CZ" sz="1000" b="1"/>
          </a:p>
        </p:txBody>
      </p:sp>
    </p:spTree>
    <p:extLst>
      <p:ext uri="{BB962C8B-B14F-4D97-AF65-F5344CB8AC3E}">
        <p14:creationId xmlns:p14="http://schemas.microsoft.com/office/powerpoint/2010/main" val="119463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948333-7F78-2D4A-71EA-99A06990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195D-FA2F-4D21-B8FF-B370B39D85D7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9173FBB-63D0-C322-E8F6-EA585AFED9BB}"/>
              </a:ext>
            </a:extLst>
          </p:cNvPr>
          <p:cNvSpPr txBox="1"/>
          <p:nvPr/>
        </p:nvSpPr>
        <p:spPr>
          <a:xfrm>
            <a:off x="119336" y="188640"/>
            <a:ext cx="5390872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47900" indent="-2247900">
              <a:spcAft>
                <a:spcPts val="1000"/>
              </a:spcAft>
            </a:pPr>
            <a:r>
              <a:rPr lang="cs-CZ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Tvar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	přirovnává se k </a:t>
            </a:r>
            <a:r>
              <a:rPr lang="cs-CZ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fazolovému bobu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jemuž odpovídá tvarem obvodu i předozadním zploštěním.</a:t>
            </a:r>
          </a:p>
          <a:p>
            <a:pPr>
              <a:spcAft>
                <a:spcPts val="1000"/>
              </a:spcAft>
            </a:pPr>
            <a:r>
              <a:rPr lang="cs-CZ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Rozměry: </a:t>
            </a:r>
            <a:endParaRPr lang="cs-CZ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Délka: 				10 — 12 cm, </a:t>
            </a:r>
          </a:p>
          <a:p>
            <a:pPr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Šíře: 				5 — 6 cm, </a:t>
            </a:r>
          </a:p>
          <a:p>
            <a:pPr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Tloušťka: 			3,5 — 4 cm; </a:t>
            </a:r>
          </a:p>
          <a:p>
            <a:pPr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Hmotnost: 			120 až 170 g, často i více. </a:t>
            </a:r>
          </a:p>
          <a:p>
            <a:pPr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10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ztrátě jedné ledviny se může druhá zvětšit téměř na dvojnásobek (kompenzační HYPERTROFIE).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DEB542-5541-0AFE-0794-0B41815DD35C}"/>
              </a:ext>
            </a:extLst>
          </p:cNvPr>
          <p:cNvSpPr/>
          <p:nvPr/>
        </p:nvSpPr>
        <p:spPr>
          <a:xfrm>
            <a:off x="6384032" y="0"/>
            <a:ext cx="5807968" cy="68678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E6B74A-46DD-BB6B-EC28-7ECF486A55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0" r="22034"/>
          <a:stretch/>
        </p:blipFill>
        <p:spPr>
          <a:xfrm>
            <a:off x="6384032" y="136524"/>
            <a:ext cx="5807968" cy="65720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9E49AC39-3446-468C-AF19-0B5AE98B887E}"/>
                  </a:ext>
                </a:extLst>
              </p14:cNvPr>
              <p14:cNvContentPartPr/>
              <p14:nvPr/>
            </p14:nvContentPartPr>
            <p14:xfrm>
              <a:off x="863280" y="219600"/>
              <a:ext cx="10553400" cy="616392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9E49AC39-3446-468C-AF19-0B5AE98B88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920" y="210240"/>
                <a:ext cx="10572120" cy="61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083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7328" y="3196"/>
            <a:ext cx="640871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VNĚJŠÍ MORFOLOGIE LEDVINY</a:t>
            </a:r>
          </a:p>
          <a:p>
            <a:pPr marL="285750" indent="-285750" algn="just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FACIES ANTERIOR – přední plocha – vyklenutá,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FACIES POSTERIOR – zadní plocha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oploštělá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MARGO LATERALIS – zevní, konvexní okraj ledviny,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MARGO MEDIALIS – vnitřní okraj ledviny, uprostřed vtažený,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HILUM RENALE – uprostřed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medialis – místo vstupu a výstupu cév a výstupu odvodných močových cest, </a:t>
            </a:r>
          </a:p>
          <a:p>
            <a:pPr marL="285750" indent="-285750" algn="just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 RENALIS – vtažené místo hilu uprostřed vnitřního okraje ledviny (ohraničeno ztenčenými pysky – labia, předním a zadním); do sinusu a hilu vstupuje svými větvemi: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RENALIS, před ní vystupuje 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RENALIS;</a:t>
            </a:r>
          </a:p>
          <a:p>
            <a:pPr marL="742950" lvl="1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větvemi a.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vystupuje a kaudálně se stáčí: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PELVIS RENALIS – ledvinová pánvička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EXTREMITAS SUPERIOR – zaoblený horní pól,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EXTREMITAS INFERIOR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zaoblený dolní pól,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027D955-1065-2027-9DF3-C677AE9B94B4}"/>
              </a:ext>
            </a:extLst>
          </p:cNvPr>
          <p:cNvSpPr/>
          <p:nvPr/>
        </p:nvSpPr>
        <p:spPr>
          <a:xfrm>
            <a:off x="6408712" y="0"/>
            <a:ext cx="5807968" cy="68678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E1F2A2-C9FF-2CA4-3815-11066A6110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7476" b="15350"/>
          <a:stretch/>
        </p:blipFill>
        <p:spPr>
          <a:xfrm>
            <a:off x="6596398" y="1"/>
            <a:ext cx="559560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BB64CDF-B541-4C5A-A498-72528F3C5A7F}"/>
                  </a:ext>
                </a:extLst>
              </p14:cNvPr>
              <p14:cNvContentPartPr/>
              <p14:nvPr/>
            </p14:nvContentPartPr>
            <p14:xfrm>
              <a:off x="103680" y="398520"/>
              <a:ext cx="11673360" cy="60516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BB64CDF-B541-4C5A-A498-72528F3C5A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20" y="389160"/>
                <a:ext cx="11692080" cy="607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7328" y="3196"/>
            <a:ext cx="640871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VNĚJŠÍ MORFOLOGIE LEDVINY</a:t>
            </a:r>
          </a:p>
          <a:p>
            <a:pPr marL="285750" indent="-285750" algn="just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FACIES ANTERIOR – přední plocha – vyklenutá,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FACIES POSTERIOR – zadní plocha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oploštělá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MARGO LATERALIS – zevní, konvexní okraj ledviny,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MARGO MEDIALIS – vnitřní okraj ledviny, uprostřed vtažený,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HILUM RENALE – uprostřed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medialis – místo vstupu a výstupu cév a výstupu odvodných močových cest, </a:t>
            </a:r>
          </a:p>
          <a:p>
            <a:pPr marL="285750" indent="-285750" algn="just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 RENALIS – vtažené místo hilu uprostřed vnitřního okraje ledviny (ohraničeno ztenčenými pysky – labia, předním a zadním); do sinusu a hilu vstupuje svými větvemi: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RENALIS, před ní vystupuje 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RENALIS;</a:t>
            </a:r>
          </a:p>
          <a:p>
            <a:pPr marL="742950" lvl="1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větvemi a.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vystupuje a kaudálně se stáčí: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PELVIS RENALIS – ledvinová pánvička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EXTREMITAS SUPERIOR – zaoblený horní pól, </a:t>
            </a: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EXTREMITAS INFERIOR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zaoblený dolní pól,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34AF58-6AEC-8AEB-9567-B054B77A4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4098" y="1124554"/>
            <a:ext cx="6911625" cy="4607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9A5542AC-D41F-4ADB-88AF-C5394674BFE3}"/>
                  </a:ext>
                </a:extLst>
              </p14:cNvPr>
              <p14:cNvContentPartPr/>
              <p14:nvPr/>
            </p14:nvContentPartPr>
            <p14:xfrm>
              <a:off x="7652880" y="1026000"/>
              <a:ext cx="3827520" cy="542916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9A5542AC-D41F-4ADB-88AF-C5394674BF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43520" y="1016640"/>
                <a:ext cx="3846240" cy="54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12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73B0A9-1E5A-42C8-B4B3-C9A4EB634815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ovéPole 4">
            <a:extLst>
              <a:ext uri="{FF2B5EF4-FFF2-40B4-BE49-F238E27FC236}">
                <a16:creationId xmlns:a16="http://schemas.microsoft.com/office/drawing/2014/main" id="{3122AADB-B1CC-0673-27AA-17DBF26C2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548680"/>
            <a:ext cx="410445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Ledvina je stejnoměrně červenohnědě zbarvená, má hladký povrch, který je kryt pouzdrem: 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CAPSULA FIBROSA;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pouzdro je spojeno s povrchem, je však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odloupnutelné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eaLnBrk="1" hangingPunct="1">
              <a:buFontTx/>
              <a:buChar char="-"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6440951-0777-7FDD-5E1C-70DBF05D88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2635" r="37667" b="470"/>
          <a:stretch/>
        </p:blipFill>
        <p:spPr>
          <a:xfrm>
            <a:off x="7238690" y="-24634"/>
            <a:ext cx="4953310" cy="69072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E9EB2320-1977-4A40-BA3B-E82055380AD0}"/>
                  </a:ext>
                </a:extLst>
              </p14:cNvPr>
              <p14:cNvContentPartPr/>
              <p14:nvPr/>
            </p14:nvContentPartPr>
            <p14:xfrm>
              <a:off x="7513920" y="572040"/>
              <a:ext cx="3361320" cy="57704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E9EB2320-1977-4A40-BA3B-E82055380A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4560" y="562680"/>
                <a:ext cx="3380040" cy="578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4909D4-0BD5-4428-B8DE-E53E71974A94}" type="slidenum">
              <a:rPr lang="cs-CZ" altLang="cs-CZ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8275" y="76201"/>
            <a:ext cx="614374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ŘEZ LEDVINOU</a:t>
            </a:r>
          </a:p>
          <a:p>
            <a:pPr algn="just"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Makroskopický popis: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CORTEX RENALIS – kůra ledviny – světlejší, s hnědým nádechem, uspořádaná v 5 – 8 mm tloušťce kolem zevního obvodu ledviny</a:t>
            </a:r>
          </a:p>
          <a:p>
            <a:pPr marL="285750" indent="-285750" algn="just">
              <a:buFontTx/>
              <a:buChar char="-"/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MEDULLA REANLIS – dřeň ledviny – tmavší, vytváří: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PYRAMIDES RENALES – dřeň ledviny seskupenou v 6 – 20 útvarech podobných jehlanům s basí u kůry;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COLUMNAE RENALES – pruhy kůry ledvinové vsunuté mezi ledvinové pyramidy.</a:t>
            </a:r>
          </a:p>
          <a:p>
            <a:pPr marL="742950" lvl="1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PAPILLAE RENALES – ledvinové papily – jsou zaoblené vrcholky pyramid, vyčnívající do kalichů ledviny</a:t>
            </a:r>
          </a:p>
          <a:p>
            <a:pPr marL="285750" indent="-285750" algn="just">
              <a:buFontTx/>
              <a:buChar char="-"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CRIBROSA e dírkovaný povrch papily, které vypadá jako síto, na kterém ústí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FORAMINA PAPILLARIA — otvůrky papil, v nichž končí odvodné kanálky ledvin, zvané ductus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papillares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3" name="Zástupný symbol pro číslo snímku 3">
            <a:extLst>
              <a:ext uri="{FF2B5EF4-FFF2-40B4-BE49-F238E27FC236}">
                <a16:creationId xmlns:a16="http://schemas.microsoft.com/office/drawing/2014/main" id="{983443AC-0D0B-9349-A090-747018D3710F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24909D4-0BD5-4428-B8DE-E53E71974A94}" type="slidenum">
              <a:rPr lang="cs-CZ" altLang="cs-CZ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cs-CZ" altLang="cs-CZ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84" name="SMARTInkShape-Group72">
            <a:extLst>
              <a:ext uri="{FF2B5EF4-FFF2-40B4-BE49-F238E27FC236}">
                <a16:creationId xmlns:a16="http://schemas.microsoft.com/office/drawing/2014/main" id="{F3F420FD-29A9-7365-B887-FB86DBA44E83}"/>
              </a:ext>
            </a:extLst>
          </p:cNvPr>
          <p:cNvGrpSpPr/>
          <p:nvPr/>
        </p:nvGrpSpPr>
        <p:grpSpPr>
          <a:xfrm>
            <a:off x="11166881" y="444638"/>
            <a:ext cx="866370" cy="977763"/>
            <a:chOff x="11166881" y="444638"/>
            <a:chExt cx="866370" cy="977763"/>
          </a:xfrm>
        </p:grpSpPr>
        <p:sp>
          <p:nvSpPr>
            <p:cNvPr id="85" name="SMARTInkShape-251">
              <a:extLst>
                <a:ext uri="{FF2B5EF4-FFF2-40B4-BE49-F238E27FC236}">
                  <a16:creationId xmlns:a16="http://schemas.microsoft.com/office/drawing/2014/main" id="{CFEE3D6E-963E-29F0-22E8-D01F9692ABE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258550" y="781050"/>
              <a:ext cx="184151" cy="641351"/>
            </a:xfrm>
            <a:custGeom>
              <a:avLst/>
              <a:gdLst/>
              <a:ahLst/>
              <a:cxnLst/>
              <a:rect l="0" t="0" r="0" b="0"/>
              <a:pathLst>
                <a:path w="184151" h="641351">
                  <a:moveTo>
                    <a:pt x="0" y="628650"/>
                  </a:moveTo>
                  <a:lnTo>
                    <a:pt x="0" y="628650"/>
                  </a:lnTo>
                  <a:lnTo>
                    <a:pt x="0" y="634738"/>
                  </a:lnTo>
                  <a:lnTo>
                    <a:pt x="3370" y="634922"/>
                  </a:lnTo>
                  <a:lnTo>
                    <a:pt x="4364" y="635654"/>
                  </a:lnTo>
                  <a:lnTo>
                    <a:pt x="5467" y="638348"/>
                  </a:lnTo>
                  <a:lnTo>
                    <a:pt x="6467" y="639349"/>
                  </a:lnTo>
                  <a:lnTo>
                    <a:pt x="11740" y="641086"/>
                  </a:lnTo>
                  <a:lnTo>
                    <a:pt x="28687" y="641350"/>
                  </a:lnTo>
                  <a:lnTo>
                    <a:pt x="29707" y="640644"/>
                  </a:lnTo>
                  <a:lnTo>
                    <a:pt x="30389" y="639468"/>
                  </a:lnTo>
                  <a:lnTo>
                    <a:pt x="31572" y="634883"/>
                  </a:lnTo>
                  <a:lnTo>
                    <a:pt x="31750" y="604242"/>
                  </a:lnTo>
                  <a:lnTo>
                    <a:pt x="31045" y="603911"/>
                  </a:lnTo>
                  <a:lnTo>
                    <a:pt x="28378" y="603544"/>
                  </a:lnTo>
                  <a:lnTo>
                    <a:pt x="27386" y="602740"/>
                  </a:lnTo>
                  <a:lnTo>
                    <a:pt x="25478" y="597169"/>
                  </a:lnTo>
                  <a:lnTo>
                    <a:pt x="19940" y="602391"/>
                  </a:lnTo>
                  <a:lnTo>
                    <a:pt x="19128" y="608642"/>
                  </a:lnTo>
                  <a:lnTo>
                    <a:pt x="19050" y="627481"/>
                  </a:lnTo>
                  <a:lnTo>
                    <a:pt x="19755" y="627870"/>
                  </a:lnTo>
                  <a:lnTo>
                    <a:pt x="22420" y="628304"/>
                  </a:lnTo>
                  <a:lnTo>
                    <a:pt x="23414" y="629125"/>
                  </a:lnTo>
                  <a:lnTo>
                    <a:pt x="25322" y="634729"/>
                  </a:lnTo>
                  <a:lnTo>
                    <a:pt x="28749" y="634920"/>
                  </a:lnTo>
                  <a:lnTo>
                    <a:pt x="29749" y="634241"/>
                  </a:lnTo>
                  <a:lnTo>
                    <a:pt x="30415" y="633083"/>
                  </a:lnTo>
                  <a:lnTo>
                    <a:pt x="31573" y="628528"/>
                  </a:lnTo>
                  <a:lnTo>
                    <a:pt x="31727" y="619889"/>
                  </a:lnTo>
                  <a:lnTo>
                    <a:pt x="29859" y="615819"/>
                  </a:lnTo>
                  <a:lnTo>
                    <a:pt x="27382" y="611658"/>
                  </a:lnTo>
                  <a:lnTo>
                    <a:pt x="25661" y="604497"/>
                  </a:lnTo>
                  <a:lnTo>
                    <a:pt x="24868" y="604081"/>
                  </a:lnTo>
                  <a:lnTo>
                    <a:pt x="22107" y="603619"/>
                  </a:lnTo>
                  <a:lnTo>
                    <a:pt x="21087" y="604202"/>
                  </a:lnTo>
                  <a:lnTo>
                    <a:pt x="20410" y="605296"/>
                  </a:lnTo>
                  <a:lnTo>
                    <a:pt x="19955" y="606730"/>
                  </a:lnTo>
                  <a:lnTo>
                    <a:pt x="20359" y="608393"/>
                  </a:lnTo>
                  <a:lnTo>
                    <a:pt x="24195" y="616130"/>
                  </a:lnTo>
                  <a:lnTo>
                    <a:pt x="24597" y="618186"/>
                  </a:lnTo>
                  <a:lnTo>
                    <a:pt x="25571" y="619558"/>
                  </a:lnTo>
                  <a:lnTo>
                    <a:pt x="26925" y="620472"/>
                  </a:lnTo>
                  <a:lnTo>
                    <a:pt x="28533" y="621081"/>
                  </a:lnTo>
                  <a:lnTo>
                    <a:pt x="30311" y="620782"/>
                  </a:lnTo>
                  <a:lnTo>
                    <a:pt x="34168" y="618568"/>
                  </a:lnTo>
                  <a:lnTo>
                    <a:pt x="34773" y="616990"/>
                  </a:lnTo>
                  <a:lnTo>
                    <a:pt x="34471" y="615232"/>
                  </a:lnTo>
                  <a:lnTo>
                    <a:pt x="32288" y="610712"/>
                  </a:lnTo>
                  <a:lnTo>
                    <a:pt x="26330" y="604230"/>
                  </a:lnTo>
                  <a:lnTo>
                    <a:pt x="26019" y="604609"/>
                  </a:lnTo>
                  <a:lnTo>
                    <a:pt x="25424" y="623670"/>
                  </a:lnTo>
                  <a:lnTo>
                    <a:pt x="27293" y="628318"/>
                  </a:lnTo>
                  <a:lnTo>
                    <a:pt x="37815" y="641054"/>
                  </a:lnTo>
                  <a:lnTo>
                    <a:pt x="32607" y="641324"/>
                  </a:lnTo>
                  <a:lnTo>
                    <a:pt x="35375" y="641342"/>
                  </a:lnTo>
                  <a:lnTo>
                    <a:pt x="36284" y="639934"/>
                  </a:lnTo>
                  <a:lnTo>
                    <a:pt x="41503" y="614364"/>
                  </a:lnTo>
                  <a:lnTo>
                    <a:pt x="47374" y="586317"/>
                  </a:lnTo>
                  <a:lnTo>
                    <a:pt x="52335" y="559741"/>
                  </a:lnTo>
                  <a:lnTo>
                    <a:pt x="56892" y="537581"/>
                  </a:lnTo>
                  <a:lnTo>
                    <a:pt x="63424" y="509239"/>
                  </a:lnTo>
                  <a:lnTo>
                    <a:pt x="69827" y="482967"/>
                  </a:lnTo>
                  <a:lnTo>
                    <a:pt x="76193" y="457309"/>
                  </a:lnTo>
                  <a:lnTo>
                    <a:pt x="82548" y="429951"/>
                  </a:lnTo>
                  <a:lnTo>
                    <a:pt x="88899" y="399502"/>
                  </a:lnTo>
                  <a:lnTo>
                    <a:pt x="93838" y="377934"/>
                  </a:lnTo>
                  <a:lnTo>
                    <a:pt x="100736" y="354237"/>
                  </a:lnTo>
                  <a:lnTo>
                    <a:pt x="106626" y="329594"/>
                  </a:lnTo>
                  <a:lnTo>
                    <a:pt x="111595" y="305236"/>
                  </a:lnTo>
                  <a:lnTo>
                    <a:pt x="116156" y="282651"/>
                  </a:lnTo>
                  <a:lnTo>
                    <a:pt x="120534" y="260854"/>
                  </a:lnTo>
                  <a:lnTo>
                    <a:pt x="124832" y="239407"/>
                  </a:lnTo>
                  <a:lnTo>
                    <a:pt x="129093" y="218116"/>
                  </a:lnTo>
                  <a:lnTo>
                    <a:pt x="131459" y="196894"/>
                  </a:lnTo>
                  <a:lnTo>
                    <a:pt x="134671" y="166995"/>
                  </a:lnTo>
                  <a:lnTo>
                    <a:pt x="141973" y="140261"/>
                  </a:lnTo>
                  <a:lnTo>
                    <a:pt x="151192" y="114466"/>
                  </a:lnTo>
                  <a:lnTo>
                    <a:pt x="160274" y="88949"/>
                  </a:lnTo>
                  <a:lnTo>
                    <a:pt x="172613" y="58414"/>
                  </a:lnTo>
                  <a:lnTo>
                    <a:pt x="182142" y="2744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SMARTInkShape-252">
              <a:extLst>
                <a:ext uri="{FF2B5EF4-FFF2-40B4-BE49-F238E27FC236}">
                  <a16:creationId xmlns:a16="http://schemas.microsoft.com/office/drawing/2014/main" id="{751FBAAF-BC23-8BF2-EEA5-5B60AF5D749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166881" y="446548"/>
              <a:ext cx="142470" cy="169403"/>
            </a:xfrm>
            <a:custGeom>
              <a:avLst/>
              <a:gdLst/>
              <a:ahLst/>
              <a:cxnLst/>
              <a:rect l="0" t="0" r="0" b="0"/>
              <a:pathLst>
                <a:path w="142470" h="169403">
                  <a:moveTo>
                    <a:pt x="142469" y="23352"/>
                  </a:moveTo>
                  <a:lnTo>
                    <a:pt x="142469" y="23352"/>
                  </a:lnTo>
                  <a:lnTo>
                    <a:pt x="137001" y="17885"/>
                  </a:lnTo>
                  <a:lnTo>
                    <a:pt x="136707" y="18296"/>
                  </a:lnTo>
                  <a:lnTo>
                    <a:pt x="136380" y="20634"/>
                  </a:lnTo>
                  <a:lnTo>
                    <a:pt x="135587" y="21540"/>
                  </a:lnTo>
                  <a:lnTo>
                    <a:pt x="132826" y="22547"/>
                  </a:lnTo>
                  <a:lnTo>
                    <a:pt x="131806" y="22110"/>
                  </a:lnTo>
                  <a:lnTo>
                    <a:pt x="131129" y="21113"/>
                  </a:lnTo>
                  <a:lnTo>
                    <a:pt x="130037" y="17814"/>
                  </a:lnTo>
                  <a:lnTo>
                    <a:pt x="126478" y="13872"/>
                  </a:lnTo>
                  <a:lnTo>
                    <a:pt x="110841" y="4864"/>
                  </a:lnTo>
                  <a:lnTo>
                    <a:pt x="88334" y="0"/>
                  </a:lnTo>
                  <a:lnTo>
                    <a:pt x="70196" y="6388"/>
                  </a:lnTo>
                  <a:lnTo>
                    <a:pt x="43915" y="22089"/>
                  </a:lnTo>
                  <a:lnTo>
                    <a:pt x="30933" y="31963"/>
                  </a:lnTo>
                  <a:lnTo>
                    <a:pt x="22813" y="43407"/>
                  </a:lnTo>
                  <a:lnTo>
                    <a:pt x="11849" y="72364"/>
                  </a:lnTo>
                  <a:lnTo>
                    <a:pt x="2891" y="99199"/>
                  </a:lnTo>
                  <a:lnTo>
                    <a:pt x="0" y="112095"/>
                  </a:lnTo>
                  <a:lnTo>
                    <a:pt x="2341" y="130550"/>
                  </a:lnTo>
                  <a:lnTo>
                    <a:pt x="8207" y="145269"/>
                  </a:lnTo>
                  <a:lnTo>
                    <a:pt x="23118" y="163802"/>
                  </a:lnTo>
                  <a:lnTo>
                    <a:pt x="31569" y="166913"/>
                  </a:lnTo>
                  <a:lnTo>
                    <a:pt x="59662" y="169074"/>
                  </a:lnTo>
                  <a:lnTo>
                    <a:pt x="78969" y="1694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" name="SMARTInkShape-253">
              <a:extLst>
                <a:ext uri="{FF2B5EF4-FFF2-40B4-BE49-F238E27FC236}">
                  <a16:creationId xmlns:a16="http://schemas.microsoft.com/office/drawing/2014/main" id="{3C65E854-05C4-97EB-6656-851F509AE7E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334924" y="490706"/>
              <a:ext cx="49218" cy="146987"/>
            </a:xfrm>
            <a:custGeom>
              <a:avLst/>
              <a:gdLst/>
              <a:ahLst/>
              <a:cxnLst/>
              <a:rect l="0" t="0" r="0" b="0"/>
              <a:pathLst>
                <a:path w="49218" h="146987">
                  <a:moveTo>
                    <a:pt x="6176" y="68094"/>
                  </a:moveTo>
                  <a:lnTo>
                    <a:pt x="6176" y="68094"/>
                  </a:lnTo>
                  <a:lnTo>
                    <a:pt x="2805" y="71465"/>
                  </a:lnTo>
                  <a:lnTo>
                    <a:pt x="1149" y="76883"/>
                  </a:lnTo>
                  <a:lnTo>
                    <a:pt x="0" y="106071"/>
                  </a:lnTo>
                  <a:lnTo>
                    <a:pt x="583" y="127951"/>
                  </a:lnTo>
                  <a:lnTo>
                    <a:pt x="3220" y="136560"/>
                  </a:lnTo>
                  <a:lnTo>
                    <a:pt x="4911" y="139138"/>
                  </a:lnTo>
                  <a:lnTo>
                    <a:pt x="14754" y="146986"/>
                  </a:lnTo>
                  <a:lnTo>
                    <a:pt x="18245" y="146089"/>
                  </a:lnTo>
                  <a:lnTo>
                    <a:pt x="27768" y="139447"/>
                  </a:lnTo>
                  <a:lnTo>
                    <a:pt x="38286" y="123808"/>
                  </a:lnTo>
                  <a:lnTo>
                    <a:pt x="45873" y="105768"/>
                  </a:lnTo>
                  <a:lnTo>
                    <a:pt x="49217" y="76905"/>
                  </a:lnTo>
                  <a:lnTo>
                    <a:pt x="46839" y="51655"/>
                  </a:lnTo>
                  <a:lnTo>
                    <a:pt x="39007" y="24865"/>
                  </a:lnTo>
                  <a:lnTo>
                    <a:pt x="28525" y="10522"/>
                  </a:lnTo>
                  <a:lnTo>
                    <a:pt x="20577" y="4171"/>
                  </a:lnTo>
                  <a:lnTo>
                    <a:pt x="12342" y="878"/>
                  </a:lnTo>
                  <a:lnTo>
                    <a:pt x="8170" y="0"/>
                  </a:lnTo>
                  <a:lnTo>
                    <a:pt x="5388" y="120"/>
                  </a:lnTo>
                  <a:lnTo>
                    <a:pt x="3534" y="906"/>
                  </a:lnTo>
                  <a:lnTo>
                    <a:pt x="2298" y="2135"/>
                  </a:lnTo>
                  <a:lnTo>
                    <a:pt x="2179" y="3660"/>
                  </a:lnTo>
                  <a:lnTo>
                    <a:pt x="3930" y="7236"/>
                  </a:lnTo>
                  <a:lnTo>
                    <a:pt x="44276" y="426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SMARTInkShape-254">
              <a:extLst>
                <a:ext uri="{FF2B5EF4-FFF2-40B4-BE49-F238E27FC236}">
                  <a16:creationId xmlns:a16="http://schemas.microsoft.com/office/drawing/2014/main" id="{757B6202-82B8-80A4-A3DB-2856A5D44F9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433746" y="444638"/>
              <a:ext cx="116905" cy="203063"/>
            </a:xfrm>
            <a:custGeom>
              <a:avLst/>
              <a:gdLst/>
              <a:ahLst/>
              <a:cxnLst/>
              <a:rect l="0" t="0" r="0" b="0"/>
              <a:pathLst>
                <a:path w="116905" h="203063">
                  <a:moveTo>
                    <a:pt x="15304" y="57012"/>
                  </a:moveTo>
                  <a:lnTo>
                    <a:pt x="15304" y="57012"/>
                  </a:lnTo>
                  <a:lnTo>
                    <a:pt x="6577" y="81654"/>
                  </a:lnTo>
                  <a:lnTo>
                    <a:pt x="3075" y="106098"/>
                  </a:lnTo>
                  <a:lnTo>
                    <a:pt x="0" y="130509"/>
                  </a:lnTo>
                  <a:lnTo>
                    <a:pt x="8649" y="158078"/>
                  </a:lnTo>
                  <a:lnTo>
                    <a:pt x="15270" y="177561"/>
                  </a:lnTo>
                  <a:lnTo>
                    <a:pt x="15293" y="181003"/>
                  </a:lnTo>
                  <a:lnTo>
                    <a:pt x="14591" y="181301"/>
                  </a:lnTo>
                  <a:lnTo>
                    <a:pt x="11930" y="179749"/>
                  </a:lnTo>
                  <a:lnTo>
                    <a:pt x="9836" y="151313"/>
                  </a:lnTo>
                  <a:lnTo>
                    <a:pt x="7464" y="126440"/>
                  </a:lnTo>
                  <a:lnTo>
                    <a:pt x="5470" y="101980"/>
                  </a:lnTo>
                  <a:lnTo>
                    <a:pt x="6935" y="79350"/>
                  </a:lnTo>
                  <a:lnTo>
                    <a:pt x="11726" y="53518"/>
                  </a:lnTo>
                  <a:lnTo>
                    <a:pt x="19667" y="22873"/>
                  </a:lnTo>
                  <a:lnTo>
                    <a:pt x="28030" y="7831"/>
                  </a:lnTo>
                  <a:lnTo>
                    <a:pt x="32249" y="3404"/>
                  </a:lnTo>
                  <a:lnTo>
                    <a:pt x="36476" y="1436"/>
                  </a:lnTo>
                  <a:lnTo>
                    <a:pt x="54638" y="0"/>
                  </a:lnTo>
                  <a:lnTo>
                    <a:pt x="57049" y="1365"/>
                  </a:lnTo>
                  <a:lnTo>
                    <a:pt x="61610" y="6645"/>
                  </a:lnTo>
                  <a:lnTo>
                    <a:pt x="64772" y="24293"/>
                  </a:lnTo>
                  <a:lnTo>
                    <a:pt x="65709" y="50767"/>
                  </a:lnTo>
                  <a:lnTo>
                    <a:pt x="62165" y="66936"/>
                  </a:lnTo>
                  <a:lnTo>
                    <a:pt x="55136" y="84451"/>
                  </a:lnTo>
                  <a:lnTo>
                    <a:pt x="50410" y="88727"/>
                  </a:lnTo>
                  <a:lnTo>
                    <a:pt x="41272" y="94738"/>
                  </a:lnTo>
                  <a:lnTo>
                    <a:pt x="35287" y="95079"/>
                  </a:lnTo>
                  <a:lnTo>
                    <a:pt x="36649" y="96979"/>
                  </a:lnTo>
                  <a:lnTo>
                    <a:pt x="38002" y="98473"/>
                  </a:lnTo>
                  <a:lnTo>
                    <a:pt x="51015" y="129878"/>
                  </a:lnTo>
                  <a:lnTo>
                    <a:pt x="66572" y="155429"/>
                  </a:lnTo>
                  <a:lnTo>
                    <a:pt x="89112" y="186999"/>
                  </a:lnTo>
                  <a:lnTo>
                    <a:pt x="96556" y="194982"/>
                  </a:lnTo>
                  <a:lnTo>
                    <a:pt x="116904" y="203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SMARTInkShape-255">
              <a:extLst>
                <a:ext uri="{FF2B5EF4-FFF2-40B4-BE49-F238E27FC236}">
                  <a16:creationId xmlns:a16="http://schemas.microsoft.com/office/drawing/2014/main" id="{580B49DF-AEB0-F790-3281-DD705199289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633200" y="488950"/>
              <a:ext cx="18760" cy="165101"/>
            </a:xfrm>
            <a:custGeom>
              <a:avLst/>
              <a:gdLst/>
              <a:ahLst/>
              <a:cxnLst/>
              <a:rect l="0" t="0" r="0" b="0"/>
              <a:pathLst>
                <a:path w="18760" h="165101">
                  <a:moveTo>
                    <a:pt x="0" y="0"/>
                  </a:moveTo>
                  <a:lnTo>
                    <a:pt x="0" y="0"/>
                  </a:lnTo>
                  <a:lnTo>
                    <a:pt x="3371" y="29064"/>
                  </a:lnTo>
                  <a:lnTo>
                    <a:pt x="6907" y="50547"/>
                  </a:lnTo>
                  <a:lnTo>
                    <a:pt x="10125" y="71854"/>
                  </a:lnTo>
                  <a:lnTo>
                    <a:pt x="12643" y="102978"/>
                  </a:lnTo>
                  <a:lnTo>
                    <a:pt x="16838" y="129682"/>
                  </a:lnTo>
                  <a:lnTo>
                    <a:pt x="18759" y="157875"/>
                  </a:lnTo>
                  <a:lnTo>
                    <a:pt x="18151" y="160283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SMARTInkShape-256">
              <a:extLst>
                <a:ext uri="{FF2B5EF4-FFF2-40B4-BE49-F238E27FC236}">
                  <a16:creationId xmlns:a16="http://schemas.microsoft.com/office/drawing/2014/main" id="{C7868E47-8117-A09A-7791-EB27797A03E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563350" y="471044"/>
              <a:ext cx="260351" cy="214604"/>
            </a:xfrm>
            <a:custGeom>
              <a:avLst/>
              <a:gdLst/>
              <a:ahLst/>
              <a:cxnLst/>
              <a:rect l="0" t="0" r="0" b="0"/>
              <a:pathLst>
                <a:path w="260351" h="214604">
                  <a:moveTo>
                    <a:pt x="0" y="11556"/>
                  </a:moveTo>
                  <a:lnTo>
                    <a:pt x="0" y="11556"/>
                  </a:lnTo>
                  <a:lnTo>
                    <a:pt x="25693" y="8185"/>
                  </a:lnTo>
                  <a:lnTo>
                    <a:pt x="55747" y="2718"/>
                  </a:lnTo>
                  <a:lnTo>
                    <a:pt x="83624" y="0"/>
                  </a:lnTo>
                  <a:lnTo>
                    <a:pt x="113257" y="4152"/>
                  </a:lnTo>
                  <a:lnTo>
                    <a:pt x="132336" y="10460"/>
                  </a:lnTo>
                  <a:lnTo>
                    <a:pt x="153896" y="25862"/>
                  </a:lnTo>
                  <a:lnTo>
                    <a:pt x="157790" y="29669"/>
                  </a:lnTo>
                  <a:lnTo>
                    <a:pt x="152933" y="59386"/>
                  </a:lnTo>
                  <a:lnTo>
                    <a:pt x="150623" y="88842"/>
                  </a:lnTo>
                  <a:lnTo>
                    <a:pt x="143582" y="118466"/>
                  </a:lnTo>
                  <a:lnTo>
                    <a:pt x="135398" y="149065"/>
                  </a:lnTo>
                  <a:lnTo>
                    <a:pt x="126986" y="176223"/>
                  </a:lnTo>
                  <a:lnTo>
                    <a:pt x="121484" y="202574"/>
                  </a:lnTo>
                  <a:lnTo>
                    <a:pt x="121022" y="208871"/>
                  </a:lnTo>
                  <a:lnTo>
                    <a:pt x="121603" y="210833"/>
                  </a:lnTo>
                  <a:lnTo>
                    <a:pt x="122696" y="212141"/>
                  </a:lnTo>
                  <a:lnTo>
                    <a:pt x="125792" y="213594"/>
                  </a:lnTo>
                  <a:lnTo>
                    <a:pt x="149072" y="214603"/>
                  </a:lnTo>
                  <a:lnTo>
                    <a:pt x="173834" y="211340"/>
                  </a:lnTo>
                  <a:lnTo>
                    <a:pt x="201711" y="199552"/>
                  </a:lnTo>
                  <a:lnTo>
                    <a:pt x="232857" y="184989"/>
                  </a:lnTo>
                  <a:lnTo>
                    <a:pt x="246273" y="183122"/>
                  </a:lnTo>
                  <a:lnTo>
                    <a:pt x="247038" y="186821"/>
                  </a:lnTo>
                  <a:lnTo>
                    <a:pt x="247529" y="193951"/>
                  </a:lnTo>
                  <a:lnTo>
                    <a:pt x="246864" y="194536"/>
                  </a:lnTo>
                  <a:lnTo>
                    <a:pt x="244243" y="195186"/>
                  </a:lnTo>
                  <a:lnTo>
                    <a:pt x="235431" y="192181"/>
                  </a:lnTo>
                  <a:lnTo>
                    <a:pt x="206055" y="166460"/>
                  </a:lnTo>
                  <a:lnTo>
                    <a:pt x="200941" y="159660"/>
                  </a:lnTo>
                  <a:lnTo>
                    <a:pt x="198062" y="151864"/>
                  </a:lnTo>
                  <a:lnTo>
                    <a:pt x="197090" y="146281"/>
                  </a:lnTo>
                  <a:lnTo>
                    <a:pt x="200720" y="145517"/>
                  </a:lnTo>
                  <a:lnTo>
                    <a:pt x="207036" y="144472"/>
                  </a:lnTo>
                  <a:lnTo>
                    <a:pt x="233452" y="132732"/>
                  </a:lnTo>
                  <a:lnTo>
                    <a:pt x="257232" y="118486"/>
                  </a:lnTo>
                  <a:lnTo>
                    <a:pt x="260350" y="113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SMARTInkShape-257">
              <a:extLst>
                <a:ext uri="{FF2B5EF4-FFF2-40B4-BE49-F238E27FC236}">
                  <a16:creationId xmlns:a16="http://schemas.microsoft.com/office/drawing/2014/main" id="{790AAABF-B081-370C-83C4-0E098994EC5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684000" y="49530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6480" y="24694"/>
                  </a:lnTo>
                  <a:lnTo>
                    <a:pt x="34206" y="18493"/>
                  </a:lnTo>
                  <a:lnTo>
                    <a:pt x="56830" y="14569"/>
                  </a:lnTo>
                  <a:lnTo>
                    <a:pt x="85434" y="9099"/>
                  </a:lnTo>
                  <a:lnTo>
                    <a:pt x="111078" y="645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SMARTInkShape-258">
              <a:extLst>
                <a:ext uri="{FF2B5EF4-FFF2-40B4-BE49-F238E27FC236}">
                  <a16:creationId xmlns:a16="http://schemas.microsoft.com/office/drawing/2014/main" id="{B44B6953-AA33-3FEF-7D4A-E57FCBFB11A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842750" y="476250"/>
              <a:ext cx="174290" cy="247651"/>
            </a:xfrm>
            <a:custGeom>
              <a:avLst/>
              <a:gdLst/>
              <a:ahLst/>
              <a:cxnLst/>
              <a:rect l="0" t="0" r="0" b="0"/>
              <a:pathLst>
                <a:path w="174290" h="247651">
                  <a:moveTo>
                    <a:pt x="0" y="247650"/>
                  </a:moveTo>
                  <a:lnTo>
                    <a:pt x="0" y="247650"/>
                  </a:lnTo>
                  <a:lnTo>
                    <a:pt x="3371" y="247650"/>
                  </a:lnTo>
                  <a:lnTo>
                    <a:pt x="4364" y="246239"/>
                  </a:lnTo>
                  <a:lnTo>
                    <a:pt x="16315" y="215849"/>
                  </a:lnTo>
                  <a:lnTo>
                    <a:pt x="27960" y="191974"/>
                  </a:lnTo>
                  <a:lnTo>
                    <a:pt x="41053" y="167026"/>
                  </a:lnTo>
                  <a:lnTo>
                    <a:pt x="57321" y="141760"/>
                  </a:lnTo>
                  <a:lnTo>
                    <a:pt x="72800" y="116400"/>
                  </a:lnTo>
                  <a:lnTo>
                    <a:pt x="93929" y="91012"/>
                  </a:lnTo>
                  <a:lnTo>
                    <a:pt x="114615" y="65615"/>
                  </a:lnTo>
                  <a:lnTo>
                    <a:pt x="138303" y="40922"/>
                  </a:lnTo>
                  <a:lnTo>
                    <a:pt x="169898" y="13464"/>
                  </a:lnTo>
                  <a:lnTo>
                    <a:pt x="174289" y="763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SMARTInkShape-259">
              <a:extLst>
                <a:ext uri="{FF2B5EF4-FFF2-40B4-BE49-F238E27FC236}">
                  <a16:creationId xmlns:a16="http://schemas.microsoft.com/office/drawing/2014/main" id="{D91566D7-D66F-8B9B-13B5-C2E626BCF3F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874500" y="520700"/>
              <a:ext cx="158751" cy="215901"/>
            </a:xfrm>
            <a:custGeom>
              <a:avLst/>
              <a:gdLst/>
              <a:ahLst/>
              <a:cxnLst/>
              <a:rect l="0" t="0" r="0" b="0"/>
              <a:pathLst>
                <a:path w="158751" h="215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13" y="25693"/>
                  </a:lnTo>
                  <a:lnTo>
                    <a:pt x="23144" y="55747"/>
                  </a:lnTo>
                  <a:lnTo>
                    <a:pt x="35942" y="86995"/>
                  </a:lnTo>
                  <a:lnTo>
                    <a:pt x="48194" y="109926"/>
                  </a:lnTo>
                  <a:lnTo>
                    <a:pt x="63047" y="134228"/>
                  </a:lnTo>
                  <a:lnTo>
                    <a:pt x="79056" y="159140"/>
                  </a:lnTo>
                  <a:lnTo>
                    <a:pt x="97460" y="182442"/>
                  </a:lnTo>
                  <a:lnTo>
                    <a:pt x="117399" y="201030"/>
                  </a:lnTo>
                  <a:lnTo>
                    <a:pt x="144931" y="211494"/>
                  </a:lnTo>
                  <a:lnTo>
                    <a:pt x="15875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4" name="SMARTInkShape-260">
            <a:extLst>
              <a:ext uri="{FF2B5EF4-FFF2-40B4-BE49-F238E27FC236}">
                <a16:creationId xmlns:a16="http://schemas.microsoft.com/office/drawing/2014/main" id="{5625AB50-7BB3-76E4-10B9-F354A23C0E7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229850" y="1168759"/>
            <a:ext cx="977897" cy="1593381"/>
          </a:xfrm>
          <a:custGeom>
            <a:avLst/>
            <a:gdLst/>
            <a:ahLst/>
            <a:cxnLst/>
            <a:rect l="0" t="0" r="0" b="0"/>
            <a:pathLst>
              <a:path w="977897" h="1593381">
                <a:moveTo>
                  <a:pt x="0" y="844191"/>
                </a:moveTo>
                <a:lnTo>
                  <a:pt x="0" y="844191"/>
                </a:lnTo>
                <a:lnTo>
                  <a:pt x="8838" y="817676"/>
                </a:lnTo>
                <a:lnTo>
                  <a:pt x="17713" y="798240"/>
                </a:lnTo>
                <a:lnTo>
                  <a:pt x="39736" y="769797"/>
                </a:lnTo>
                <a:lnTo>
                  <a:pt x="63117" y="738584"/>
                </a:lnTo>
                <a:lnTo>
                  <a:pt x="83938" y="713185"/>
                </a:lnTo>
                <a:lnTo>
                  <a:pt x="94456" y="702711"/>
                </a:lnTo>
                <a:lnTo>
                  <a:pt x="112776" y="672507"/>
                </a:lnTo>
                <a:lnTo>
                  <a:pt x="128403" y="645986"/>
                </a:lnTo>
                <a:lnTo>
                  <a:pt x="144692" y="619071"/>
                </a:lnTo>
                <a:lnTo>
                  <a:pt x="164205" y="591087"/>
                </a:lnTo>
                <a:lnTo>
                  <a:pt x="186149" y="562923"/>
                </a:lnTo>
                <a:lnTo>
                  <a:pt x="207418" y="532795"/>
                </a:lnTo>
                <a:lnTo>
                  <a:pt x="228598" y="503140"/>
                </a:lnTo>
                <a:lnTo>
                  <a:pt x="236360" y="492941"/>
                </a:lnTo>
                <a:lnTo>
                  <a:pt x="252766" y="466299"/>
                </a:lnTo>
                <a:lnTo>
                  <a:pt x="273166" y="439245"/>
                </a:lnTo>
                <a:lnTo>
                  <a:pt x="280863" y="429265"/>
                </a:lnTo>
                <a:lnTo>
                  <a:pt x="297222" y="402776"/>
                </a:lnTo>
                <a:lnTo>
                  <a:pt x="318512" y="374926"/>
                </a:lnTo>
                <a:lnTo>
                  <a:pt x="339337" y="344130"/>
                </a:lnTo>
                <a:lnTo>
                  <a:pt x="357405" y="314084"/>
                </a:lnTo>
                <a:lnTo>
                  <a:pt x="376992" y="285336"/>
                </a:lnTo>
                <a:lnTo>
                  <a:pt x="398631" y="256975"/>
                </a:lnTo>
                <a:lnTo>
                  <a:pt x="425325" y="228534"/>
                </a:lnTo>
                <a:lnTo>
                  <a:pt x="447695" y="199104"/>
                </a:lnTo>
                <a:lnTo>
                  <a:pt x="467942" y="169449"/>
                </a:lnTo>
                <a:lnTo>
                  <a:pt x="495878" y="139125"/>
                </a:lnTo>
                <a:lnTo>
                  <a:pt x="526709" y="107964"/>
                </a:lnTo>
                <a:lnTo>
                  <a:pt x="553241" y="83285"/>
                </a:lnTo>
                <a:lnTo>
                  <a:pt x="584304" y="60463"/>
                </a:lnTo>
                <a:lnTo>
                  <a:pt x="615964" y="34409"/>
                </a:lnTo>
                <a:lnTo>
                  <a:pt x="640647" y="18164"/>
                </a:lnTo>
                <a:lnTo>
                  <a:pt x="668620" y="7783"/>
                </a:lnTo>
                <a:lnTo>
                  <a:pt x="681493" y="2367"/>
                </a:lnTo>
                <a:lnTo>
                  <a:pt x="702723" y="0"/>
                </a:lnTo>
                <a:lnTo>
                  <a:pt x="715431" y="3118"/>
                </a:lnTo>
                <a:lnTo>
                  <a:pt x="736599" y="10639"/>
                </a:lnTo>
                <a:lnTo>
                  <a:pt x="740832" y="11206"/>
                </a:lnTo>
                <a:lnTo>
                  <a:pt x="749300" y="15600"/>
                </a:lnTo>
                <a:lnTo>
                  <a:pt x="762862" y="26547"/>
                </a:lnTo>
                <a:lnTo>
                  <a:pt x="770095" y="36698"/>
                </a:lnTo>
                <a:lnTo>
                  <a:pt x="783134" y="66586"/>
                </a:lnTo>
                <a:lnTo>
                  <a:pt x="793745" y="95345"/>
                </a:lnTo>
                <a:lnTo>
                  <a:pt x="807991" y="125290"/>
                </a:lnTo>
                <a:lnTo>
                  <a:pt x="817448" y="153929"/>
                </a:lnTo>
                <a:lnTo>
                  <a:pt x="825582" y="182701"/>
                </a:lnTo>
                <a:lnTo>
                  <a:pt x="831731" y="211739"/>
                </a:lnTo>
                <a:lnTo>
                  <a:pt x="838594" y="241862"/>
                </a:lnTo>
                <a:lnTo>
                  <a:pt x="844666" y="266614"/>
                </a:lnTo>
                <a:lnTo>
                  <a:pt x="853039" y="293520"/>
                </a:lnTo>
                <a:lnTo>
                  <a:pt x="865484" y="320581"/>
                </a:lnTo>
                <a:lnTo>
                  <a:pt x="874977" y="345442"/>
                </a:lnTo>
                <a:lnTo>
                  <a:pt x="882258" y="371387"/>
                </a:lnTo>
                <a:lnTo>
                  <a:pt x="891039" y="399118"/>
                </a:lnTo>
                <a:lnTo>
                  <a:pt x="901689" y="426339"/>
                </a:lnTo>
                <a:lnTo>
                  <a:pt x="910165" y="454109"/>
                </a:lnTo>
                <a:lnTo>
                  <a:pt x="917928" y="485360"/>
                </a:lnTo>
                <a:lnTo>
                  <a:pt x="922074" y="510348"/>
                </a:lnTo>
                <a:lnTo>
                  <a:pt x="929478" y="542042"/>
                </a:lnTo>
                <a:lnTo>
                  <a:pt x="939834" y="573241"/>
                </a:lnTo>
                <a:lnTo>
                  <a:pt x="941939" y="576774"/>
                </a:lnTo>
                <a:lnTo>
                  <a:pt x="947477" y="605514"/>
                </a:lnTo>
                <a:lnTo>
                  <a:pt x="951012" y="629068"/>
                </a:lnTo>
                <a:lnTo>
                  <a:pt x="953940" y="650158"/>
                </a:lnTo>
                <a:lnTo>
                  <a:pt x="957395" y="669107"/>
                </a:lnTo>
                <a:lnTo>
                  <a:pt x="958562" y="700794"/>
                </a:lnTo>
                <a:lnTo>
                  <a:pt x="958765" y="725817"/>
                </a:lnTo>
                <a:lnTo>
                  <a:pt x="960720" y="756079"/>
                </a:lnTo>
                <a:lnTo>
                  <a:pt x="969679" y="782781"/>
                </a:lnTo>
                <a:lnTo>
                  <a:pt x="976678" y="805974"/>
                </a:lnTo>
                <a:lnTo>
                  <a:pt x="977739" y="834193"/>
                </a:lnTo>
                <a:lnTo>
                  <a:pt x="977868" y="865891"/>
                </a:lnTo>
                <a:lnTo>
                  <a:pt x="977896" y="895828"/>
                </a:lnTo>
                <a:lnTo>
                  <a:pt x="976017" y="914289"/>
                </a:lnTo>
                <a:lnTo>
                  <a:pt x="974241" y="926851"/>
                </a:lnTo>
                <a:lnTo>
                  <a:pt x="977278" y="955134"/>
                </a:lnTo>
                <a:lnTo>
                  <a:pt x="977845" y="985036"/>
                </a:lnTo>
                <a:lnTo>
                  <a:pt x="973525" y="1012470"/>
                </a:lnTo>
                <a:lnTo>
                  <a:pt x="971810" y="1039596"/>
                </a:lnTo>
                <a:lnTo>
                  <a:pt x="967237" y="1066861"/>
                </a:lnTo>
                <a:lnTo>
                  <a:pt x="965468" y="1096879"/>
                </a:lnTo>
                <a:lnTo>
                  <a:pt x="965223" y="1127012"/>
                </a:lnTo>
                <a:lnTo>
                  <a:pt x="959734" y="1158620"/>
                </a:lnTo>
                <a:lnTo>
                  <a:pt x="954660" y="1185047"/>
                </a:lnTo>
                <a:lnTo>
                  <a:pt x="952689" y="1214242"/>
                </a:lnTo>
                <a:lnTo>
                  <a:pt x="950656" y="1233350"/>
                </a:lnTo>
                <a:lnTo>
                  <a:pt x="947040" y="1260669"/>
                </a:lnTo>
                <a:lnTo>
                  <a:pt x="941963" y="1288173"/>
                </a:lnTo>
                <a:lnTo>
                  <a:pt x="938345" y="1313989"/>
                </a:lnTo>
                <a:lnTo>
                  <a:pt x="929025" y="1342169"/>
                </a:lnTo>
                <a:lnTo>
                  <a:pt x="918607" y="1373597"/>
                </a:lnTo>
                <a:lnTo>
                  <a:pt x="911191" y="1403301"/>
                </a:lnTo>
                <a:lnTo>
                  <a:pt x="904512" y="1420251"/>
                </a:lnTo>
                <a:lnTo>
                  <a:pt x="898885" y="1438621"/>
                </a:lnTo>
                <a:lnTo>
                  <a:pt x="882000" y="1467002"/>
                </a:lnTo>
                <a:lnTo>
                  <a:pt x="866466" y="1497603"/>
                </a:lnTo>
                <a:lnTo>
                  <a:pt x="848718" y="1529174"/>
                </a:lnTo>
                <a:lnTo>
                  <a:pt x="831970" y="1552508"/>
                </a:lnTo>
                <a:lnTo>
                  <a:pt x="823407" y="1568384"/>
                </a:lnTo>
                <a:lnTo>
                  <a:pt x="817040" y="1576017"/>
                </a:lnTo>
                <a:lnTo>
                  <a:pt x="795496" y="1589210"/>
                </a:lnTo>
                <a:lnTo>
                  <a:pt x="786428" y="1592222"/>
                </a:lnTo>
                <a:lnTo>
                  <a:pt x="763845" y="1593380"/>
                </a:lnTo>
                <a:lnTo>
                  <a:pt x="735321" y="1588014"/>
                </a:lnTo>
                <a:lnTo>
                  <a:pt x="730809" y="1586312"/>
                </a:lnTo>
                <a:lnTo>
                  <a:pt x="702690" y="1568352"/>
                </a:lnTo>
                <a:lnTo>
                  <a:pt x="691896" y="1563268"/>
                </a:lnTo>
                <a:lnTo>
                  <a:pt x="665741" y="1547822"/>
                </a:lnTo>
                <a:lnTo>
                  <a:pt x="636749" y="1531433"/>
                </a:lnTo>
                <a:lnTo>
                  <a:pt x="608994" y="1514528"/>
                </a:lnTo>
                <a:lnTo>
                  <a:pt x="577771" y="1490552"/>
                </a:lnTo>
                <a:lnTo>
                  <a:pt x="548582" y="1464608"/>
                </a:lnTo>
                <a:lnTo>
                  <a:pt x="520002" y="1434159"/>
                </a:lnTo>
                <a:lnTo>
                  <a:pt x="501930" y="1412231"/>
                </a:lnTo>
                <a:lnTo>
                  <a:pt x="479419" y="1381547"/>
                </a:lnTo>
                <a:lnTo>
                  <a:pt x="451137" y="1352581"/>
                </a:lnTo>
                <a:lnTo>
                  <a:pt x="431254" y="1329238"/>
                </a:lnTo>
                <a:lnTo>
                  <a:pt x="415544" y="1300877"/>
                </a:lnTo>
                <a:lnTo>
                  <a:pt x="402759" y="1282189"/>
                </a:lnTo>
                <a:lnTo>
                  <a:pt x="389118" y="1254935"/>
                </a:lnTo>
                <a:lnTo>
                  <a:pt x="374163" y="1229263"/>
                </a:lnTo>
                <a:lnTo>
                  <a:pt x="354250" y="1200595"/>
                </a:lnTo>
                <a:lnTo>
                  <a:pt x="347944" y="1189330"/>
                </a:lnTo>
                <a:lnTo>
                  <a:pt x="340526" y="1163858"/>
                </a:lnTo>
                <a:lnTo>
                  <a:pt x="327196" y="1136719"/>
                </a:lnTo>
                <a:lnTo>
                  <a:pt x="306970" y="1106957"/>
                </a:lnTo>
                <a:lnTo>
                  <a:pt x="284225" y="1078623"/>
                </a:lnTo>
                <a:lnTo>
                  <a:pt x="256354" y="1049834"/>
                </a:lnTo>
                <a:lnTo>
                  <a:pt x="232259" y="1019893"/>
                </a:lnTo>
                <a:lnTo>
                  <a:pt x="215787" y="1004826"/>
                </a:lnTo>
                <a:lnTo>
                  <a:pt x="187085" y="986081"/>
                </a:lnTo>
                <a:lnTo>
                  <a:pt x="157876" y="974020"/>
                </a:lnTo>
                <a:lnTo>
                  <a:pt x="149161" y="971324"/>
                </a:lnTo>
                <a:lnTo>
                  <a:pt x="139896" y="966330"/>
                </a:lnTo>
                <a:lnTo>
                  <a:pt x="137714" y="965834"/>
                </a:lnTo>
                <a:lnTo>
                  <a:pt x="136259" y="964797"/>
                </a:lnTo>
                <a:lnTo>
                  <a:pt x="133350" y="95849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5" name="SMARTInkShape-261">
            <a:extLst>
              <a:ext uri="{FF2B5EF4-FFF2-40B4-BE49-F238E27FC236}">
                <a16:creationId xmlns:a16="http://schemas.microsoft.com/office/drawing/2014/main" id="{9FBA6096-4499-18A5-56D6-7F5BC22C3C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614782" y="548340"/>
            <a:ext cx="926216" cy="1369361"/>
          </a:xfrm>
          <a:custGeom>
            <a:avLst/>
            <a:gdLst/>
            <a:ahLst/>
            <a:cxnLst/>
            <a:rect l="0" t="0" r="0" b="0"/>
            <a:pathLst>
              <a:path w="926216" h="1369361">
                <a:moveTo>
                  <a:pt x="5468" y="1204260"/>
                </a:moveTo>
                <a:lnTo>
                  <a:pt x="5468" y="1204260"/>
                </a:lnTo>
                <a:lnTo>
                  <a:pt x="3586" y="1172885"/>
                </a:lnTo>
                <a:lnTo>
                  <a:pt x="0" y="1145459"/>
                </a:lnTo>
                <a:lnTo>
                  <a:pt x="2750" y="1120829"/>
                </a:lnTo>
                <a:lnTo>
                  <a:pt x="6142" y="1099446"/>
                </a:lnTo>
                <a:lnTo>
                  <a:pt x="12018" y="1069252"/>
                </a:lnTo>
                <a:lnTo>
                  <a:pt x="20324" y="1040087"/>
                </a:lnTo>
                <a:lnTo>
                  <a:pt x="28759" y="1009579"/>
                </a:lnTo>
                <a:lnTo>
                  <a:pt x="37220" y="980557"/>
                </a:lnTo>
                <a:lnTo>
                  <a:pt x="45686" y="951227"/>
                </a:lnTo>
                <a:lnTo>
                  <a:pt x="48664" y="928125"/>
                </a:lnTo>
                <a:lnTo>
                  <a:pt x="51243" y="906085"/>
                </a:lnTo>
                <a:lnTo>
                  <a:pt x="54034" y="881943"/>
                </a:lnTo>
                <a:lnTo>
                  <a:pt x="56312" y="852485"/>
                </a:lnTo>
                <a:lnTo>
                  <a:pt x="61141" y="825883"/>
                </a:lnTo>
                <a:lnTo>
                  <a:pt x="67041" y="800832"/>
                </a:lnTo>
                <a:lnTo>
                  <a:pt x="75355" y="771166"/>
                </a:lnTo>
                <a:lnTo>
                  <a:pt x="79797" y="746676"/>
                </a:lnTo>
                <a:lnTo>
                  <a:pt x="84669" y="716489"/>
                </a:lnTo>
                <a:lnTo>
                  <a:pt x="91721" y="689437"/>
                </a:lnTo>
                <a:lnTo>
                  <a:pt x="94289" y="665859"/>
                </a:lnTo>
                <a:lnTo>
                  <a:pt x="99205" y="638883"/>
                </a:lnTo>
                <a:lnTo>
                  <a:pt x="103102" y="614079"/>
                </a:lnTo>
                <a:lnTo>
                  <a:pt x="105893" y="582461"/>
                </a:lnTo>
                <a:lnTo>
                  <a:pt x="111200" y="551563"/>
                </a:lnTo>
                <a:lnTo>
                  <a:pt x="114861" y="525077"/>
                </a:lnTo>
                <a:lnTo>
                  <a:pt x="118799" y="496092"/>
                </a:lnTo>
                <a:lnTo>
                  <a:pt x="123941" y="470506"/>
                </a:lnTo>
                <a:lnTo>
                  <a:pt x="126178" y="440046"/>
                </a:lnTo>
                <a:lnTo>
                  <a:pt x="130997" y="408364"/>
                </a:lnTo>
                <a:lnTo>
                  <a:pt x="136187" y="378046"/>
                </a:lnTo>
                <a:lnTo>
                  <a:pt x="140179" y="348123"/>
                </a:lnTo>
                <a:lnTo>
                  <a:pt x="147554" y="321830"/>
                </a:lnTo>
                <a:lnTo>
                  <a:pt x="155805" y="296253"/>
                </a:lnTo>
                <a:lnTo>
                  <a:pt x="166111" y="270819"/>
                </a:lnTo>
                <a:lnTo>
                  <a:pt x="178154" y="245412"/>
                </a:lnTo>
                <a:lnTo>
                  <a:pt x="192398" y="214941"/>
                </a:lnTo>
                <a:lnTo>
                  <a:pt x="204631" y="190129"/>
                </a:lnTo>
                <a:lnTo>
                  <a:pt x="217192" y="165609"/>
                </a:lnTo>
                <a:lnTo>
                  <a:pt x="235961" y="136122"/>
                </a:lnTo>
                <a:lnTo>
                  <a:pt x="260998" y="105089"/>
                </a:lnTo>
                <a:lnTo>
                  <a:pt x="275521" y="91337"/>
                </a:lnTo>
                <a:lnTo>
                  <a:pt x="303117" y="74047"/>
                </a:lnTo>
                <a:lnTo>
                  <a:pt x="329160" y="57044"/>
                </a:lnTo>
                <a:lnTo>
                  <a:pt x="359756" y="40097"/>
                </a:lnTo>
                <a:lnTo>
                  <a:pt x="389214" y="25042"/>
                </a:lnTo>
                <a:lnTo>
                  <a:pt x="417874" y="12824"/>
                </a:lnTo>
                <a:lnTo>
                  <a:pt x="435128" y="7006"/>
                </a:lnTo>
                <a:lnTo>
                  <a:pt x="464386" y="4262"/>
                </a:lnTo>
                <a:lnTo>
                  <a:pt x="490850" y="0"/>
                </a:lnTo>
                <a:lnTo>
                  <a:pt x="520995" y="84"/>
                </a:lnTo>
                <a:lnTo>
                  <a:pt x="545567" y="4799"/>
                </a:lnTo>
                <a:lnTo>
                  <a:pt x="572603" y="8783"/>
                </a:lnTo>
                <a:lnTo>
                  <a:pt x="601075" y="11844"/>
                </a:lnTo>
                <a:lnTo>
                  <a:pt x="631148" y="15339"/>
                </a:lnTo>
                <a:lnTo>
                  <a:pt x="653259" y="17567"/>
                </a:lnTo>
                <a:lnTo>
                  <a:pt x="680163" y="26050"/>
                </a:lnTo>
                <a:lnTo>
                  <a:pt x="706373" y="37476"/>
                </a:lnTo>
                <a:lnTo>
                  <a:pt x="734938" y="53113"/>
                </a:lnTo>
                <a:lnTo>
                  <a:pt x="763603" y="72121"/>
                </a:lnTo>
                <a:lnTo>
                  <a:pt x="791339" y="93735"/>
                </a:lnTo>
                <a:lnTo>
                  <a:pt x="821260" y="121534"/>
                </a:lnTo>
                <a:lnTo>
                  <a:pt x="845342" y="151277"/>
                </a:lnTo>
                <a:lnTo>
                  <a:pt x="860151" y="180689"/>
                </a:lnTo>
                <a:lnTo>
                  <a:pt x="876195" y="206104"/>
                </a:lnTo>
                <a:lnTo>
                  <a:pt x="901726" y="233502"/>
                </a:lnTo>
                <a:lnTo>
                  <a:pt x="904750" y="242234"/>
                </a:lnTo>
                <a:lnTo>
                  <a:pt x="911918" y="271934"/>
                </a:lnTo>
                <a:lnTo>
                  <a:pt x="918089" y="299437"/>
                </a:lnTo>
                <a:lnTo>
                  <a:pt x="921223" y="314335"/>
                </a:lnTo>
                <a:lnTo>
                  <a:pt x="924737" y="327686"/>
                </a:lnTo>
                <a:lnTo>
                  <a:pt x="926023" y="357819"/>
                </a:lnTo>
                <a:lnTo>
                  <a:pt x="926192" y="389208"/>
                </a:lnTo>
                <a:lnTo>
                  <a:pt x="926210" y="413214"/>
                </a:lnTo>
                <a:lnTo>
                  <a:pt x="926215" y="438201"/>
                </a:lnTo>
                <a:lnTo>
                  <a:pt x="925512" y="463200"/>
                </a:lnTo>
                <a:lnTo>
                  <a:pt x="919311" y="491970"/>
                </a:lnTo>
                <a:lnTo>
                  <a:pt x="911290" y="521616"/>
                </a:lnTo>
                <a:lnTo>
                  <a:pt x="895778" y="551113"/>
                </a:lnTo>
                <a:lnTo>
                  <a:pt x="882889" y="575788"/>
                </a:lnTo>
                <a:lnTo>
                  <a:pt x="870890" y="601455"/>
                </a:lnTo>
                <a:lnTo>
                  <a:pt x="858397" y="631402"/>
                </a:lnTo>
                <a:lnTo>
                  <a:pt x="842240" y="662988"/>
                </a:lnTo>
                <a:lnTo>
                  <a:pt x="831522" y="689609"/>
                </a:lnTo>
                <a:lnTo>
                  <a:pt x="822611" y="715251"/>
                </a:lnTo>
                <a:lnTo>
                  <a:pt x="813351" y="740698"/>
                </a:lnTo>
                <a:lnTo>
                  <a:pt x="798665" y="767989"/>
                </a:lnTo>
                <a:lnTo>
                  <a:pt x="784473" y="792067"/>
                </a:lnTo>
                <a:lnTo>
                  <a:pt x="764084" y="822116"/>
                </a:lnTo>
                <a:lnTo>
                  <a:pt x="746469" y="848434"/>
                </a:lnTo>
                <a:lnTo>
                  <a:pt x="728528" y="877009"/>
                </a:lnTo>
                <a:lnTo>
                  <a:pt x="714955" y="906198"/>
                </a:lnTo>
                <a:lnTo>
                  <a:pt x="695982" y="933247"/>
                </a:lnTo>
                <a:lnTo>
                  <a:pt x="679773" y="963228"/>
                </a:lnTo>
                <a:lnTo>
                  <a:pt x="664343" y="988831"/>
                </a:lnTo>
                <a:lnTo>
                  <a:pt x="645236" y="1018949"/>
                </a:lnTo>
                <a:lnTo>
                  <a:pt x="627873" y="1045281"/>
                </a:lnTo>
                <a:lnTo>
                  <a:pt x="606615" y="1076524"/>
                </a:lnTo>
                <a:lnTo>
                  <a:pt x="585436" y="1103539"/>
                </a:lnTo>
                <a:lnTo>
                  <a:pt x="567413" y="1131381"/>
                </a:lnTo>
                <a:lnTo>
                  <a:pt x="543516" y="1162103"/>
                </a:lnTo>
                <a:lnTo>
                  <a:pt x="526250" y="1188668"/>
                </a:lnTo>
                <a:lnTo>
                  <a:pt x="505802" y="1215443"/>
                </a:lnTo>
                <a:lnTo>
                  <a:pt x="491714" y="1247016"/>
                </a:lnTo>
                <a:lnTo>
                  <a:pt x="479758" y="1271579"/>
                </a:lnTo>
                <a:lnTo>
                  <a:pt x="464398" y="1295639"/>
                </a:lnTo>
                <a:lnTo>
                  <a:pt x="448188" y="1317172"/>
                </a:lnTo>
                <a:lnTo>
                  <a:pt x="436890" y="1348457"/>
                </a:lnTo>
                <a:lnTo>
                  <a:pt x="433572" y="1353720"/>
                </a:lnTo>
                <a:lnTo>
                  <a:pt x="431705" y="1360649"/>
                </a:lnTo>
                <a:lnTo>
                  <a:pt x="431268" y="1365018"/>
                </a:lnTo>
                <a:lnTo>
                  <a:pt x="430445" y="1366465"/>
                </a:lnTo>
                <a:lnTo>
                  <a:pt x="429193" y="1367430"/>
                </a:lnTo>
                <a:lnTo>
                  <a:pt x="424568" y="13693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SMARTInkShape-262">
            <a:extLst>
              <a:ext uri="{FF2B5EF4-FFF2-40B4-BE49-F238E27FC236}">
                <a16:creationId xmlns:a16="http://schemas.microsoft.com/office/drawing/2014/main" id="{A177D854-4987-D69F-2986-3B9A46220F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33830" y="4540250"/>
            <a:ext cx="1482820" cy="1136634"/>
          </a:xfrm>
          <a:custGeom>
            <a:avLst/>
            <a:gdLst/>
            <a:ahLst/>
            <a:cxnLst/>
            <a:rect l="0" t="0" r="0" b="0"/>
            <a:pathLst>
              <a:path w="1482820" h="1136634">
                <a:moveTo>
                  <a:pt x="5470" y="444500"/>
                </a:moveTo>
                <a:lnTo>
                  <a:pt x="5470" y="444500"/>
                </a:lnTo>
                <a:lnTo>
                  <a:pt x="4765" y="450981"/>
                </a:lnTo>
                <a:lnTo>
                  <a:pt x="2" y="473732"/>
                </a:lnTo>
                <a:lnTo>
                  <a:pt x="0" y="504785"/>
                </a:lnTo>
                <a:lnTo>
                  <a:pt x="6062" y="536528"/>
                </a:lnTo>
                <a:lnTo>
                  <a:pt x="11996" y="567958"/>
                </a:lnTo>
                <a:lnTo>
                  <a:pt x="16131" y="592503"/>
                </a:lnTo>
                <a:lnTo>
                  <a:pt x="20322" y="619876"/>
                </a:lnTo>
                <a:lnTo>
                  <a:pt x="22653" y="642860"/>
                </a:lnTo>
                <a:lnTo>
                  <a:pt x="25849" y="669784"/>
                </a:lnTo>
                <a:lnTo>
                  <a:pt x="29879" y="701216"/>
                </a:lnTo>
                <a:lnTo>
                  <a:pt x="33947" y="726194"/>
                </a:lnTo>
                <a:lnTo>
                  <a:pt x="41643" y="755555"/>
                </a:lnTo>
                <a:lnTo>
                  <a:pt x="48076" y="785917"/>
                </a:lnTo>
                <a:lnTo>
                  <a:pt x="52927" y="812507"/>
                </a:lnTo>
                <a:lnTo>
                  <a:pt x="61384" y="838142"/>
                </a:lnTo>
                <a:lnTo>
                  <a:pt x="74031" y="863589"/>
                </a:lnTo>
                <a:lnTo>
                  <a:pt x="86439" y="892396"/>
                </a:lnTo>
                <a:lnTo>
                  <a:pt x="101244" y="922962"/>
                </a:lnTo>
                <a:lnTo>
                  <a:pt x="117757" y="949958"/>
                </a:lnTo>
                <a:lnTo>
                  <a:pt x="138971" y="976692"/>
                </a:lnTo>
                <a:lnTo>
                  <a:pt x="167575" y="1005125"/>
                </a:lnTo>
                <a:lnTo>
                  <a:pt x="198415" y="1023174"/>
                </a:lnTo>
                <a:lnTo>
                  <a:pt x="228041" y="1039906"/>
                </a:lnTo>
                <a:lnTo>
                  <a:pt x="254443" y="1052492"/>
                </a:lnTo>
                <a:lnTo>
                  <a:pt x="284930" y="1071133"/>
                </a:lnTo>
                <a:lnTo>
                  <a:pt x="309158" y="1088169"/>
                </a:lnTo>
                <a:lnTo>
                  <a:pt x="335341" y="1103705"/>
                </a:lnTo>
                <a:lnTo>
                  <a:pt x="366101" y="1118226"/>
                </a:lnTo>
                <a:lnTo>
                  <a:pt x="392821" y="1125625"/>
                </a:lnTo>
                <a:lnTo>
                  <a:pt x="423080" y="1128915"/>
                </a:lnTo>
                <a:lnTo>
                  <a:pt x="454066" y="1134390"/>
                </a:lnTo>
                <a:lnTo>
                  <a:pt x="480151" y="1136204"/>
                </a:lnTo>
                <a:lnTo>
                  <a:pt x="511460" y="1136591"/>
                </a:lnTo>
                <a:lnTo>
                  <a:pt x="536472" y="1136633"/>
                </a:lnTo>
                <a:lnTo>
                  <a:pt x="566801" y="1134765"/>
                </a:lnTo>
                <a:lnTo>
                  <a:pt x="593541" y="1127811"/>
                </a:lnTo>
                <a:lnTo>
                  <a:pt x="622417" y="1112525"/>
                </a:lnTo>
                <a:lnTo>
                  <a:pt x="650387" y="1099664"/>
                </a:lnTo>
                <a:lnTo>
                  <a:pt x="678727" y="1082830"/>
                </a:lnTo>
                <a:lnTo>
                  <a:pt x="708888" y="1061735"/>
                </a:lnTo>
                <a:lnTo>
                  <a:pt x="735437" y="1047142"/>
                </a:lnTo>
                <a:lnTo>
                  <a:pt x="762408" y="1023315"/>
                </a:lnTo>
                <a:lnTo>
                  <a:pt x="788676" y="1001311"/>
                </a:lnTo>
                <a:lnTo>
                  <a:pt x="818554" y="976663"/>
                </a:lnTo>
                <a:lnTo>
                  <a:pt x="848177" y="945987"/>
                </a:lnTo>
                <a:lnTo>
                  <a:pt x="864055" y="928933"/>
                </a:lnTo>
                <a:lnTo>
                  <a:pt x="894646" y="901105"/>
                </a:lnTo>
                <a:lnTo>
                  <a:pt x="926243" y="869872"/>
                </a:lnTo>
                <a:lnTo>
                  <a:pt x="957972" y="838190"/>
                </a:lnTo>
                <a:lnTo>
                  <a:pt x="989720" y="807155"/>
                </a:lnTo>
                <a:lnTo>
                  <a:pt x="1021470" y="780167"/>
                </a:lnTo>
                <a:lnTo>
                  <a:pt x="1046312" y="749184"/>
                </a:lnTo>
                <a:lnTo>
                  <a:pt x="1072327" y="718240"/>
                </a:lnTo>
                <a:lnTo>
                  <a:pt x="1095281" y="691265"/>
                </a:lnTo>
                <a:lnTo>
                  <a:pt x="1126397" y="662811"/>
                </a:lnTo>
                <a:lnTo>
                  <a:pt x="1155994" y="631675"/>
                </a:lnTo>
                <a:lnTo>
                  <a:pt x="1187556" y="602076"/>
                </a:lnTo>
                <a:lnTo>
                  <a:pt x="1215919" y="570514"/>
                </a:lnTo>
                <a:lnTo>
                  <a:pt x="1241578" y="542151"/>
                </a:lnTo>
                <a:lnTo>
                  <a:pt x="1266871" y="512250"/>
                </a:lnTo>
                <a:lnTo>
                  <a:pt x="1294636" y="482601"/>
                </a:lnTo>
                <a:lnTo>
                  <a:pt x="1319931" y="455318"/>
                </a:lnTo>
                <a:lnTo>
                  <a:pt x="1345321" y="423960"/>
                </a:lnTo>
                <a:lnTo>
                  <a:pt x="1370720" y="392245"/>
                </a:lnTo>
                <a:lnTo>
                  <a:pt x="1394239" y="360498"/>
                </a:lnTo>
                <a:lnTo>
                  <a:pt x="1403794" y="344351"/>
                </a:lnTo>
                <a:lnTo>
                  <a:pt x="1423036" y="319512"/>
                </a:lnTo>
                <a:lnTo>
                  <a:pt x="1441536" y="287896"/>
                </a:lnTo>
                <a:lnTo>
                  <a:pt x="1457695" y="262498"/>
                </a:lnTo>
                <a:lnTo>
                  <a:pt x="1470109" y="234669"/>
                </a:lnTo>
                <a:lnTo>
                  <a:pt x="1481657" y="204608"/>
                </a:lnTo>
                <a:lnTo>
                  <a:pt x="1482819" y="191831"/>
                </a:lnTo>
                <a:lnTo>
                  <a:pt x="1475985" y="164300"/>
                </a:lnTo>
                <a:lnTo>
                  <a:pt x="1467269" y="140247"/>
                </a:lnTo>
                <a:lnTo>
                  <a:pt x="1452021" y="120138"/>
                </a:lnTo>
                <a:lnTo>
                  <a:pt x="1424224" y="97136"/>
                </a:lnTo>
                <a:lnTo>
                  <a:pt x="1415432" y="92560"/>
                </a:lnTo>
                <a:lnTo>
                  <a:pt x="1391546" y="82881"/>
                </a:lnTo>
                <a:lnTo>
                  <a:pt x="1374096" y="81051"/>
                </a:lnTo>
                <a:lnTo>
                  <a:pt x="1342558" y="82106"/>
                </a:lnTo>
                <a:lnTo>
                  <a:pt x="1320104" y="83058"/>
                </a:lnTo>
                <a:lnTo>
                  <a:pt x="1293007" y="86855"/>
                </a:lnTo>
                <a:lnTo>
                  <a:pt x="1264849" y="90377"/>
                </a:lnTo>
                <a:lnTo>
                  <a:pt x="1236104" y="95688"/>
                </a:lnTo>
                <a:lnTo>
                  <a:pt x="1209008" y="99848"/>
                </a:lnTo>
                <a:lnTo>
                  <a:pt x="1177518" y="101254"/>
                </a:lnTo>
                <a:lnTo>
                  <a:pt x="1149896" y="105895"/>
                </a:lnTo>
                <a:lnTo>
                  <a:pt x="1118911" y="107679"/>
                </a:lnTo>
                <a:lnTo>
                  <a:pt x="1091047" y="107191"/>
                </a:lnTo>
                <a:lnTo>
                  <a:pt x="1067328" y="104275"/>
                </a:lnTo>
                <a:lnTo>
                  <a:pt x="1041721" y="105842"/>
                </a:lnTo>
                <a:lnTo>
                  <a:pt x="1014221" y="103170"/>
                </a:lnTo>
                <a:lnTo>
                  <a:pt x="986483" y="101807"/>
                </a:lnTo>
                <a:lnTo>
                  <a:pt x="958610" y="97982"/>
                </a:lnTo>
                <a:lnTo>
                  <a:pt x="929691" y="100676"/>
                </a:lnTo>
                <a:lnTo>
                  <a:pt x="903231" y="104789"/>
                </a:lnTo>
                <a:lnTo>
                  <a:pt x="879113" y="110384"/>
                </a:lnTo>
                <a:lnTo>
                  <a:pt x="850722" y="116511"/>
                </a:lnTo>
                <a:lnTo>
                  <a:pt x="823321" y="119832"/>
                </a:lnTo>
                <a:lnTo>
                  <a:pt x="794078" y="118607"/>
                </a:lnTo>
                <a:lnTo>
                  <a:pt x="779295" y="116920"/>
                </a:lnTo>
                <a:lnTo>
                  <a:pt x="751139" y="119231"/>
                </a:lnTo>
                <a:lnTo>
                  <a:pt x="722572" y="119524"/>
                </a:lnTo>
                <a:lnTo>
                  <a:pt x="703524" y="114750"/>
                </a:lnTo>
                <a:lnTo>
                  <a:pt x="678482" y="104615"/>
                </a:lnTo>
                <a:lnTo>
                  <a:pt x="672161" y="103610"/>
                </a:lnTo>
                <a:lnTo>
                  <a:pt x="659494" y="96849"/>
                </a:lnTo>
                <a:lnTo>
                  <a:pt x="627767" y="74294"/>
                </a:lnTo>
                <a:lnTo>
                  <a:pt x="610835" y="61445"/>
                </a:lnTo>
                <a:lnTo>
                  <a:pt x="592269" y="31625"/>
                </a:lnTo>
                <a:lnTo>
                  <a:pt x="567997" y="13093"/>
                </a:lnTo>
                <a:lnTo>
                  <a:pt x="548207" y="3880"/>
                </a:lnTo>
                <a:lnTo>
                  <a:pt x="51982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SMARTInkShape-263">
            <a:extLst>
              <a:ext uri="{FF2B5EF4-FFF2-40B4-BE49-F238E27FC236}">
                <a16:creationId xmlns:a16="http://schemas.microsoft.com/office/drawing/2014/main" id="{58FEE979-EA94-382C-7A1E-488C64AB005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226800" y="1797137"/>
            <a:ext cx="628617" cy="260264"/>
          </a:xfrm>
          <a:custGeom>
            <a:avLst/>
            <a:gdLst/>
            <a:ahLst/>
            <a:cxnLst/>
            <a:rect l="0" t="0" r="0" b="0"/>
            <a:pathLst>
              <a:path w="628617" h="260264">
                <a:moveTo>
                  <a:pt x="0" y="177713"/>
                </a:moveTo>
                <a:lnTo>
                  <a:pt x="0" y="177713"/>
                </a:lnTo>
                <a:lnTo>
                  <a:pt x="3372" y="174342"/>
                </a:lnTo>
                <a:lnTo>
                  <a:pt x="29697" y="166882"/>
                </a:lnTo>
                <a:lnTo>
                  <a:pt x="53014" y="160706"/>
                </a:lnTo>
                <a:lnTo>
                  <a:pt x="76713" y="156514"/>
                </a:lnTo>
                <a:lnTo>
                  <a:pt x="104339" y="150187"/>
                </a:lnTo>
                <a:lnTo>
                  <a:pt x="128453" y="145959"/>
                </a:lnTo>
                <a:lnTo>
                  <a:pt x="155868" y="141022"/>
                </a:lnTo>
                <a:lnTo>
                  <a:pt x="179812" y="134125"/>
                </a:lnTo>
                <a:lnTo>
                  <a:pt x="202212" y="128237"/>
                </a:lnTo>
                <a:lnTo>
                  <a:pt x="230894" y="120955"/>
                </a:lnTo>
                <a:lnTo>
                  <a:pt x="254681" y="114329"/>
                </a:lnTo>
                <a:lnTo>
                  <a:pt x="279602" y="109779"/>
                </a:lnTo>
                <a:lnTo>
                  <a:pt x="304860" y="106549"/>
                </a:lnTo>
                <a:lnTo>
                  <a:pt x="335307" y="99137"/>
                </a:lnTo>
                <a:lnTo>
                  <a:pt x="366774" y="95242"/>
                </a:lnTo>
                <a:lnTo>
                  <a:pt x="391758" y="91032"/>
                </a:lnTo>
                <a:lnTo>
                  <a:pt x="417036" y="89470"/>
                </a:lnTo>
                <a:lnTo>
                  <a:pt x="441694" y="88302"/>
                </a:lnTo>
                <a:lnTo>
                  <a:pt x="469347" y="83826"/>
                </a:lnTo>
                <a:lnTo>
                  <a:pt x="492550" y="80985"/>
                </a:lnTo>
                <a:lnTo>
                  <a:pt x="518002" y="75675"/>
                </a:lnTo>
                <a:lnTo>
                  <a:pt x="535187" y="69633"/>
                </a:lnTo>
                <a:lnTo>
                  <a:pt x="543367" y="66178"/>
                </a:lnTo>
                <a:lnTo>
                  <a:pt x="567747" y="62078"/>
                </a:lnTo>
                <a:lnTo>
                  <a:pt x="596159" y="58054"/>
                </a:lnTo>
                <a:lnTo>
                  <a:pt x="603627" y="55622"/>
                </a:lnTo>
                <a:lnTo>
                  <a:pt x="607651" y="52895"/>
                </a:lnTo>
                <a:lnTo>
                  <a:pt x="614718" y="51000"/>
                </a:lnTo>
                <a:lnTo>
                  <a:pt x="614423" y="50904"/>
                </a:lnTo>
                <a:lnTo>
                  <a:pt x="600829" y="50715"/>
                </a:lnTo>
                <a:lnTo>
                  <a:pt x="599520" y="51420"/>
                </a:lnTo>
                <a:lnTo>
                  <a:pt x="598646" y="52595"/>
                </a:lnTo>
                <a:lnTo>
                  <a:pt x="598064" y="54084"/>
                </a:lnTo>
                <a:lnTo>
                  <a:pt x="596970" y="55077"/>
                </a:lnTo>
                <a:lnTo>
                  <a:pt x="591534" y="56801"/>
                </a:lnTo>
                <a:lnTo>
                  <a:pt x="587471" y="56985"/>
                </a:lnTo>
                <a:lnTo>
                  <a:pt x="583771" y="55147"/>
                </a:lnTo>
                <a:lnTo>
                  <a:pt x="579775" y="52684"/>
                </a:lnTo>
                <a:lnTo>
                  <a:pt x="555699" y="45816"/>
                </a:lnTo>
                <a:lnTo>
                  <a:pt x="528405" y="39933"/>
                </a:lnTo>
                <a:lnTo>
                  <a:pt x="505779" y="35809"/>
                </a:lnTo>
                <a:lnTo>
                  <a:pt x="475985" y="29520"/>
                </a:lnTo>
                <a:lnTo>
                  <a:pt x="445911" y="23189"/>
                </a:lnTo>
                <a:lnTo>
                  <a:pt x="418029" y="16844"/>
                </a:lnTo>
                <a:lnTo>
                  <a:pt x="389804" y="9085"/>
                </a:lnTo>
                <a:lnTo>
                  <a:pt x="378747" y="6393"/>
                </a:lnTo>
                <a:lnTo>
                  <a:pt x="368691" y="1402"/>
                </a:lnTo>
                <a:lnTo>
                  <a:pt x="362344" y="0"/>
                </a:lnTo>
                <a:lnTo>
                  <a:pt x="372872" y="636"/>
                </a:lnTo>
                <a:lnTo>
                  <a:pt x="400247" y="6824"/>
                </a:lnTo>
                <a:lnTo>
                  <a:pt x="422010" y="10745"/>
                </a:lnTo>
                <a:lnTo>
                  <a:pt x="445793" y="14840"/>
                </a:lnTo>
                <a:lnTo>
                  <a:pt x="472870" y="21112"/>
                </a:lnTo>
                <a:lnTo>
                  <a:pt x="504412" y="24069"/>
                </a:lnTo>
                <a:lnTo>
                  <a:pt x="526396" y="26641"/>
                </a:lnTo>
                <a:lnTo>
                  <a:pt x="552962" y="30175"/>
                </a:lnTo>
                <a:lnTo>
                  <a:pt x="581323" y="31369"/>
                </a:lnTo>
                <a:lnTo>
                  <a:pt x="609838" y="31637"/>
                </a:lnTo>
                <a:lnTo>
                  <a:pt x="615114" y="33533"/>
                </a:lnTo>
                <a:lnTo>
                  <a:pt x="619812" y="36022"/>
                </a:lnTo>
                <a:lnTo>
                  <a:pt x="627346" y="37751"/>
                </a:lnTo>
                <a:lnTo>
                  <a:pt x="627781" y="38544"/>
                </a:lnTo>
                <a:lnTo>
                  <a:pt x="628616" y="47466"/>
                </a:lnTo>
                <a:lnTo>
                  <a:pt x="627943" y="71480"/>
                </a:lnTo>
                <a:lnTo>
                  <a:pt x="612043" y="98026"/>
                </a:lnTo>
                <a:lnTo>
                  <a:pt x="596448" y="124077"/>
                </a:lnTo>
                <a:lnTo>
                  <a:pt x="578179" y="154758"/>
                </a:lnTo>
                <a:lnTo>
                  <a:pt x="552362" y="184385"/>
                </a:lnTo>
                <a:lnTo>
                  <a:pt x="528769" y="212758"/>
                </a:lnTo>
                <a:lnTo>
                  <a:pt x="514389" y="225334"/>
                </a:lnTo>
                <a:lnTo>
                  <a:pt x="495300" y="2602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SMARTInkShape-264">
            <a:extLst>
              <a:ext uri="{FF2B5EF4-FFF2-40B4-BE49-F238E27FC236}">
                <a16:creationId xmlns:a16="http://schemas.microsoft.com/office/drawing/2014/main" id="{572C1BCF-3A06-F711-9520-F51D5A3313E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185400" y="1169584"/>
            <a:ext cx="490484" cy="731842"/>
          </a:xfrm>
          <a:custGeom>
            <a:avLst/>
            <a:gdLst/>
            <a:ahLst/>
            <a:cxnLst/>
            <a:rect l="0" t="0" r="0" b="0"/>
            <a:pathLst>
              <a:path w="490484" h="731842">
                <a:moveTo>
                  <a:pt x="19050" y="576666"/>
                </a:moveTo>
                <a:lnTo>
                  <a:pt x="19050" y="576666"/>
                </a:lnTo>
                <a:lnTo>
                  <a:pt x="20461" y="600603"/>
                </a:lnTo>
                <a:lnTo>
                  <a:pt x="32865" y="627177"/>
                </a:lnTo>
                <a:lnTo>
                  <a:pt x="46661" y="650193"/>
                </a:lnTo>
                <a:lnTo>
                  <a:pt x="62274" y="675593"/>
                </a:lnTo>
                <a:lnTo>
                  <a:pt x="83562" y="703138"/>
                </a:lnTo>
                <a:lnTo>
                  <a:pt x="98529" y="722559"/>
                </a:lnTo>
                <a:lnTo>
                  <a:pt x="104491" y="726845"/>
                </a:lnTo>
                <a:lnTo>
                  <a:pt x="118643" y="731607"/>
                </a:lnTo>
                <a:lnTo>
                  <a:pt x="126814" y="731841"/>
                </a:lnTo>
                <a:lnTo>
                  <a:pt x="128992" y="730916"/>
                </a:lnTo>
                <a:lnTo>
                  <a:pt x="129739" y="727477"/>
                </a:lnTo>
                <a:lnTo>
                  <a:pt x="125868" y="701680"/>
                </a:lnTo>
                <a:lnTo>
                  <a:pt x="118434" y="679559"/>
                </a:lnTo>
                <a:lnTo>
                  <a:pt x="103279" y="653121"/>
                </a:lnTo>
                <a:lnTo>
                  <a:pt x="85992" y="622447"/>
                </a:lnTo>
                <a:lnTo>
                  <a:pt x="69693" y="596894"/>
                </a:lnTo>
                <a:lnTo>
                  <a:pt x="56321" y="568000"/>
                </a:lnTo>
                <a:lnTo>
                  <a:pt x="46164" y="541251"/>
                </a:lnTo>
                <a:lnTo>
                  <a:pt x="31082" y="516157"/>
                </a:lnTo>
                <a:lnTo>
                  <a:pt x="8874" y="484588"/>
                </a:lnTo>
                <a:lnTo>
                  <a:pt x="6849" y="482042"/>
                </a:lnTo>
                <a:lnTo>
                  <a:pt x="18603" y="511357"/>
                </a:lnTo>
                <a:lnTo>
                  <a:pt x="30128" y="535051"/>
                </a:lnTo>
                <a:lnTo>
                  <a:pt x="42480" y="559946"/>
                </a:lnTo>
                <a:lnTo>
                  <a:pt x="58448" y="585196"/>
                </a:lnTo>
                <a:lnTo>
                  <a:pt x="79956" y="610551"/>
                </a:lnTo>
                <a:lnTo>
                  <a:pt x="111096" y="637217"/>
                </a:lnTo>
                <a:lnTo>
                  <a:pt x="122518" y="642383"/>
                </a:lnTo>
                <a:lnTo>
                  <a:pt x="126129" y="643055"/>
                </a:lnTo>
                <a:lnTo>
                  <a:pt x="128536" y="642798"/>
                </a:lnTo>
                <a:lnTo>
                  <a:pt x="130140" y="641920"/>
                </a:lnTo>
                <a:lnTo>
                  <a:pt x="131924" y="635301"/>
                </a:lnTo>
                <a:lnTo>
                  <a:pt x="132011" y="625304"/>
                </a:lnTo>
                <a:lnTo>
                  <a:pt x="124436" y="595995"/>
                </a:lnTo>
                <a:lnTo>
                  <a:pt x="115421" y="565930"/>
                </a:lnTo>
                <a:lnTo>
                  <a:pt x="106401" y="539148"/>
                </a:lnTo>
                <a:lnTo>
                  <a:pt x="94082" y="508185"/>
                </a:lnTo>
                <a:lnTo>
                  <a:pt x="80490" y="477322"/>
                </a:lnTo>
                <a:lnTo>
                  <a:pt x="72611" y="458801"/>
                </a:lnTo>
                <a:lnTo>
                  <a:pt x="68019" y="453726"/>
                </a:lnTo>
                <a:lnTo>
                  <a:pt x="66512" y="453078"/>
                </a:lnTo>
                <a:lnTo>
                  <a:pt x="65508" y="453352"/>
                </a:lnTo>
                <a:lnTo>
                  <a:pt x="64839" y="454240"/>
                </a:lnTo>
                <a:lnTo>
                  <a:pt x="77491" y="483412"/>
                </a:lnTo>
                <a:lnTo>
                  <a:pt x="91165" y="507407"/>
                </a:lnTo>
                <a:lnTo>
                  <a:pt x="108621" y="532391"/>
                </a:lnTo>
                <a:lnTo>
                  <a:pt x="127200" y="557668"/>
                </a:lnTo>
                <a:lnTo>
                  <a:pt x="152440" y="588122"/>
                </a:lnTo>
                <a:lnTo>
                  <a:pt x="168091" y="601305"/>
                </a:lnTo>
                <a:lnTo>
                  <a:pt x="172033" y="602970"/>
                </a:lnTo>
                <a:lnTo>
                  <a:pt x="175366" y="603374"/>
                </a:lnTo>
                <a:lnTo>
                  <a:pt x="178295" y="602938"/>
                </a:lnTo>
                <a:lnTo>
                  <a:pt x="180246" y="599120"/>
                </a:lnTo>
                <a:lnTo>
                  <a:pt x="183379" y="571406"/>
                </a:lnTo>
                <a:lnTo>
                  <a:pt x="182397" y="557395"/>
                </a:lnTo>
                <a:lnTo>
                  <a:pt x="174616" y="532935"/>
                </a:lnTo>
                <a:lnTo>
                  <a:pt x="166822" y="502952"/>
                </a:lnTo>
                <a:lnTo>
                  <a:pt x="159750" y="479699"/>
                </a:lnTo>
                <a:lnTo>
                  <a:pt x="153785" y="457134"/>
                </a:lnTo>
                <a:lnTo>
                  <a:pt x="148782" y="435346"/>
                </a:lnTo>
                <a:lnTo>
                  <a:pt x="144207" y="413904"/>
                </a:lnTo>
                <a:lnTo>
                  <a:pt x="137940" y="392614"/>
                </a:lnTo>
                <a:lnTo>
                  <a:pt x="128360" y="366439"/>
                </a:lnTo>
                <a:lnTo>
                  <a:pt x="125791" y="360315"/>
                </a:lnTo>
                <a:lnTo>
                  <a:pt x="122666" y="356232"/>
                </a:lnTo>
                <a:lnTo>
                  <a:pt x="115430" y="351695"/>
                </a:lnTo>
                <a:lnTo>
                  <a:pt x="112937" y="351191"/>
                </a:lnTo>
                <a:lnTo>
                  <a:pt x="111275" y="351561"/>
                </a:lnTo>
                <a:lnTo>
                  <a:pt x="110165" y="352512"/>
                </a:lnTo>
                <a:lnTo>
                  <a:pt x="113268" y="381795"/>
                </a:lnTo>
                <a:lnTo>
                  <a:pt x="115959" y="398335"/>
                </a:lnTo>
                <a:lnTo>
                  <a:pt x="128667" y="427480"/>
                </a:lnTo>
                <a:lnTo>
                  <a:pt x="142390" y="458458"/>
                </a:lnTo>
                <a:lnTo>
                  <a:pt x="160252" y="489273"/>
                </a:lnTo>
                <a:lnTo>
                  <a:pt x="180989" y="515886"/>
                </a:lnTo>
                <a:lnTo>
                  <a:pt x="193248" y="534668"/>
                </a:lnTo>
                <a:lnTo>
                  <a:pt x="197271" y="536673"/>
                </a:lnTo>
                <a:lnTo>
                  <a:pt x="201364" y="537304"/>
                </a:lnTo>
                <a:lnTo>
                  <a:pt x="204093" y="537019"/>
                </a:lnTo>
                <a:lnTo>
                  <a:pt x="205912" y="536124"/>
                </a:lnTo>
                <a:lnTo>
                  <a:pt x="207125" y="534821"/>
                </a:lnTo>
                <a:lnTo>
                  <a:pt x="204002" y="503724"/>
                </a:lnTo>
                <a:lnTo>
                  <a:pt x="199282" y="476815"/>
                </a:lnTo>
                <a:lnTo>
                  <a:pt x="196866" y="447519"/>
                </a:lnTo>
                <a:lnTo>
                  <a:pt x="191289" y="420651"/>
                </a:lnTo>
                <a:lnTo>
                  <a:pt x="181012" y="394110"/>
                </a:lnTo>
                <a:lnTo>
                  <a:pt x="169031" y="365628"/>
                </a:lnTo>
                <a:lnTo>
                  <a:pt x="149682" y="333937"/>
                </a:lnTo>
                <a:lnTo>
                  <a:pt x="147665" y="331203"/>
                </a:lnTo>
                <a:lnTo>
                  <a:pt x="147126" y="332591"/>
                </a:lnTo>
                <a:lnTo>
                  <a:pt x="146529" y="339777"/>
                </a:lnTo>
                <a:lnTo>
                  <a:pt x="149562" y="355723"/>
                </a:lnTo>
                <a:lnTo>
                  <a:pt x="161979" y="384438"/>
                </a:lnTo>
                <a:lnTo>
                  <a:pt x="182180" y="414317"/>
                </a:lnTo>
                <a:lnTo>
                  <a:pt x="194777" y="424689"/>
                </a:lnTo>
                <a:lnTo>
                  <a:pt x="197585" y="425254"/>
                </a:lnTo>
                <a:lnTo>
                  <a:pt x="199457" y="424219"/>
                </a:lnTo>
                <a:lnTo>
                  <a:pt x="205832" y="409048"/>
                </a:lnTo>
                <a:lnTo>
                  <a:pt x="213179" y="380599"/>
                </a:lnTo>
                <a:lnTo>
                  <a:pt x="215094" y="356138"/>
                </a:lnTo>
                <a:lnTo>
                  <a:pt x="215661" y="331015"/>
                </a:lnTo>
                <a:lnTo>
                  <a:pt x="215123" y="305698"/>
                </a:lnTo>
                <a:lnTo>
                  <a:pt x="210810" y="280322"/>
                </a:lnTo>
                <a:lnTo>
                  <a:pt x="203031" y="252108"/>
                </a:lnTo>
                <a:lnTo>
                  <a:pt x="199596" y="246151"/>
                </a:lnTo>
                <a:lnTo>
                  <a:pt x="198681" y="245551"/>
                </a:lnTo>
                <a:lnTo>
                  <a:pt x="198071" y="245856"/>
                </a:lnTo>
                <a:lnTo>
                  <a:pt x="197211" y="263140"/>
                </a:lnTo>
                <a:lnTo>
                  <a:pt x="200774" y="277160"/>
                </a:lnTo>
                <a:lnTo>
                  <a:pt x="214558" y="306778"/>
                </a:lnTo>
                <a:lnTo>
                  <a:pt x="223341" y="334814"/>
                </a:lnTo>
                <a:lnTo>
                  <a:pt x="233784" y="362092"/>
                </a:lnTo>
                <a:lnTo>
                  <a:pt x="243604" y="373820"/>
                </a:lnTo>
                <a:lnTo>
                  <a:pt x="249186" y="377935"/>
                </a:lnTo>
                <a:lnTo>
                  <a:pt x="253612" y="379268"/>
                </a:lnTo>
                <a:lnTo>
                  <a:pt x="257270" y="378745"/>
                </a:lnTo>
                <a:lnTo>
                  <a:pt x="260412" y="376985"/>
                </a:lnTo>
                <a:lnTo>
                  <a:pt x="265787" y="363741"/>
                </a:lnTo>
                <a:lnTo>
                  <a:pt x="269117" y="345155"/>
                </a:lnTo>
                <a:lnTo>
                  <a:pt x="267729" y="318824"/>
                </a:lnTo>
                <a:lnTo>
                  <a:pt x="266299" y="293149"/>
                </a:lnTo>
                <a:lnTo>
                  <a:pt x="261720" y="268373"/>
                </a:lnTo>
                <a:lnTo>
                  <a:pt x="253853" y="240680"/>
                </a:lnTo>
                <a:lnTo>
                  <a:pt x="249701" y="229783"/>
                </a:lnTo>
                <a:lnTo>
                  <a:pt x="245504" y="224940"/>
                </a:lnTo>
                <a:lnTo>
                  <a:pt x="244103" y="225766"/>
                </a:lnTo>
                <a:lnTo>
                  <a:pt x="242546" y="232327"/>
                </a:lnTo>
                <a:lnTo>
                  <a:pt x="250979" y="262514"/>
                </a:lnTo>
                <a:lnTo>
                  <a:pt x="262053" y="290323"/>
                </a:lnTo>
                <a:lnTo>
                  <a:pt x="270280" y="302647"/>
                </a:lnTo>
                <a:lnTo>
                  <a:pt x="280991" y="312828"/>
                </a:lnTo>
                <a:lnTo>
                  <a:pt x="286105" y="314696"/>
                </a:lnTo>
                <a:lnTo>
                  <a:pt x="290926" y="314530"/>
                </a:lnTo>
                <a:lnTo>
                  <a:pt x="295549" y="313009"/>
                </a:lnTo>
                <a:lnTo>
                  <a:pt x="304451" y="303793"/>
                </a:lnTo>
                <a:lnTo>
                  <a:pt x="311701" y="290289"/>
                </a:lnTo>
                <a:lnTo>
                  <a:pt x="316487" y="266114"/>
                </a:lnTo>
                <a:lnTo>
                  <a:pt x="321356" y="236922"/>
                </a:lnTo>
                <a:lnTo>
                  <a:pt x="323111" y="205930"/>
                </a:lnTo>
                <a:lnTo>
                  <a:pt x="322926" y="174405"/>
                </a:lnTo>
                <a:lnTo>
                  <a:pt x="318715" y="143427"/>
                </a:lnTo>
                <a:lnTo>
                  <a:pt x="310972" y="112962"/>
                </a:lnTo>
                <a:lnTo>
                  <a:pt x="308915" y="108780"/>
                </a:lnTo>
                <a:lnTo>
                  <a:pt x="306837" y="107403"/>
                </a:lnTo>
                <a:lnTo>
                  <a:pt x="304748" y="107896"/>
                </a:lnTo>
                <a:lnTo>
                  <a:pt x="302648" y="109636"/>
                </a:lnTo>
                <a:lnTo>
                  <a:pt x="299693" y="135682"/>
                </a:lnTo>
                <a:lnTo>
                  <a:pt x="298818" y="164566"/>
                </a:lnTo>
                <a:lnTo>
                  <a:pt x="305302" y="190998"/>
                </a:lnTo>
                <a:lnTo>
                  <a:pt x="319429" y="220144"/>
                </a:lnTo>
                <a:lnTo>
                  <a:pt x="328106" y="238432"/>
                </a:lnTo>
                <a:lnTo>
                  <a:pt x="335384" y="245953"/>
                </a:lnTo>
                <a:lnTo>
                  <a:pt x="339300" y="246829"/>
                </a:lnTo>
                <a:lnTo>
                  <a:pt x="343322" y="246003"/>
                </a:lnTo>
                <a:lnTo>
                  <a:pt x="347415" y="244040"/>
                </a:lnTo>
                <a:lnTo>
                  <a:pt x="363288" y="224424"/>
                </a:lnTo>
                <a:lnTo>
                  <a:pt x="374655" y="199640"/>
                </a:lnTo>
                <a:lnTo>
                  <a:pt x="379120" y="171051"/>
                </a:lnTo>
                <a:lnTo>
                  <a:pt x="380442" y="140238"/>
                </a:lnTo>
                <a:lnTo>
                  <a:pt x="380836" y="112137"/>
                </a:lnTo>
                <a:lnTo>
                  <a:pt x="377580" y="85936"/>
                </a:lnTo>
                <a:lnTo>
                  <a:pt x="372148" y="70412"/>
                </a:lnTo>
                <a:lnTo>
                  <a:pt x="370159" y="69830"/>
                </a:lnTo>
                <a:lnTo>
                  <a:pt x="368128" y="71559"/>
                </a:lnTo>
                <a:lnTo>
                  <a:pt x="366069" y="74828"/>
                </a:lnTo>
                <a:lnTo>
                  <a:pt x="366542" y="103026"/>
                </a:lnTo>
                <a:lnTo>
                  <a:pt x="371149" y="132547"/>
                </a:lnTo>
                <a:lnTo>
                  <a:pt x="376985" y="159168"/>
                </a:lnTo>
                <a:lnTo>
                  <a:pt x="384859" y="172624"/>
                </a:lnTo>
                <a:lnTo>
                  <a:pt x="395415" y="182603"/>
                </a:lnTo>
                <a:lnTo>
                  <a:pt x="407163" y="189390"/>
                </a:lnTo>
                <a:lnTo>
                  <a:pt x="417557" y="190995"/>
                </a:lnTo>
                <a:lnTo>
                  <a:pt x="422304" y="190436"/>
                </a:lnTo>
                <a:lnTo>
                  <a:pt x="426881" y="187240"/>
                </a:lnTo>
                <a:lnTo>
                  <a:pt x="435728" y="176164"/>
                </a:lnTo>
                <a:lnTo>
                  <a:pt x="442483" y="156189"/>
                </a:lnTo>
                <a:lnTo>
                  <a:pt x="447131" y="132965"/>
                </a:lnTo>
                <a:lnTo>
                  <a:pt x="449042" y="103318"/>
                </a:lnTo>
                <a:lnTo>
                  <a:pt x="445453" y="73210"/>
                </a:lnTo>
                <a:lnTo>
                  <a:pt x="439922" y="46102"/>
                </a:lnTo>
                <a:lnTo>
                  <a:pt x="433815" y="20901"/>
                </a:lnTo>
                <a:lnTo>
                  <a:pt x="427536" y="2538"/>
                </a:lnTo>
                <a:lnTo>
                  <a:pt x="425430" y="591"/>
                </a:lnTo>
                <a:lnTo>
                  <a:pt x="423320" y="0"/>
                </a:lnTo>
                <a:lnTo>
                  <a:pt x="419094" y="10631"/>
                </a:lnTo>
                <a:lnTo>
                  <a:pt x="416275" y="28056"/>
                </a:lnTo>
                <a:lnTo>
                  <a:pt x="419360" y="54438"/>
                </a:lnTo>
                <a:lnTo>
                  <a:pt x="428192" y="84284"/>
                </a:lnTo>
                <a:lnTo>
                  <a:pt x="436297" y="115470"/>
                </a:lnTo>
                <a:lnTo>
                  <a:pt x="448028" y="146347"/>
                </a:lnTo>
                <a:lnTo>
                  <a:pt x="458767" y="164810"/>
                </a:lnTo>
                <a:lnTo>
                  <a:pt x="470596" y="174897"/>
                </a:lnTo>
                <a:lnTo>
                  <a:pt x="476714" y="177586"/>
                </a:lnTo>
                <a:lnTo>
                  <a:pt x="481499" y="177263"/>
                </a:lnTo>
                <a:lnTo>
                  <a:pt x="485393" y="174931"/>
                </a:lnTo>
                <a:lnTo>
                  <a:pt x="488695" y="171259"/>
                </a:lnTo>
                <a:lnTo>
                  <a:pt x="490483" y="155891"/>
                </a:lnTo>
                <a:lnTo>
                  <a:pt x="487523" y="127201"/>
                </a:lnTo>
                <a:lnTo>
                  <a:pt x="480202" y="95594"/>
                </a:lnTo>
                <a:lnTo>
                  <a:pt x="466892" y="68968"/>
                </a:lnTo>
                <a:lnTo>
                  <a:pt x="454113" y="50411"/>
                </a:lnTo>
                <a:lnTo>
                  <a:pt x="443128" y="40327"/>
                </a:lnTo>
                <a:lnTo>
                  <a:pt x="429309" y="34904"/>
                </a:lnTo>
                <a:lnTo>
                  <a:pt x="421672" y="33458"/>
                </a:lnTo>
                <a:lnTo>
                  <a:pt x="415876" y="33905"/>
                </a:lnTo>
                <a:lnTo>
                  <a:pt x="411307" y="35614"/>
                </a:lnTo>
                <a:lnTo>
                  <a:pt x="407555" y="38165"/>
                </a:lnTo>
                <a:lnTo>
                  <a:pt x="395531" y="61981"/>
                </a:lnTo>
                <a:lnTo>
                  <a:pt x="389775" y="89106"/>
                </a:lnTo>
                <a:lnTo>
                  <a:pt x="384697" y="118388"/>
                </a:lnTo>
                <a:lnTo>
                  <a:pt x="382096" y="149407"/>
                </a:lnTo>
                <a:lnTo>
                  <a:pt x="377954" y="180941"/>
                </a:lnTo>
                <a:lnTo>
                  <a:pt x="375628" y="209255"/>
                </a:lnTo>
                <a:lnTo>
                  <a:pt x="374779" y="228169"/>
                </a:lnTo>
                <a:lnTo>
                  <a:pt x="374735" y="227918"/>
                </a:lnTo>
                <a:lnTo>
                  <a:pt x="362728" y="204878"/>
                </a:lnTo>
                <a:lnTo>
                  <a:pt x="353637" y="177181"/>
                </a:lnTo>
                <a:lnTo>
                  <a:pt x="339978" y="151328"/>
                </a:lnTo>
                <a:lnTo>
                  <a:pt x="327844" y="134316"/>
                </a:lnTo>
                <a:lnTo>
                  <a:pt x="319510" y="129594"/>
                </a:lnTo>
                <a:lnTo>
                  <a:pt x="315313" y="131157"/>
                </a:lnTo>
                <a:lnTo>
                  <a:pt x="306885" y="140419"/>
                </a:lnTo>
                <a:lnTo>
                  <a:pt x="297579" y="161501"/>
                </a:lnTo>
                <a:lnTo>
                  <a:pt x="293723" y="188992"/>
                </a:lnTo>
                <a:lnTo>
                  <a:pt x="292581" y="216110"/>
                </a:lnTo>
                <a:lnTo>
                  <a:pt x="292242" y="242019"/>
                </a:lnTo>
                <a:lnTo>
                  <a:pt x="295514" y="267569"/>
                </a:lnTo>
                <a:lnTo>
                  <a:pt x="307304" y="295006"/>
                </a:lnTo>
                <a:lnTo>
                  <a:pt x="314165" y="304514"/>
                </a:lnTo>
                <a:lnTo>
                  <a:pt x="315277" y="304920"/>
                </a:lnTo>
                <a:lnTo>
                  <a:pt x="316017" y="304486"/>
                </a:lnTo>
                <a:lnTo>
                  <a:pt x="320432" y="287019"/>
                </a:lnTo>
                <a:lnTo>
                  <a:pt x="319467" y="262872"/>
                </a:lnTo>
                <a:lnTo>
                  <a:pt x="318082" y="237843"/>
                </a:lnTo>
                <a:lnTo>
                  <a:pt x="310930" y="212553"/>
                </a:lnTo>
                <a:lnTo>
                  <a:pt x="295872" y="184499"/>
                </a:lnTo>
                <a:lnTo>
                  <a:pt x="287661" y="174005"/>
                </a:lnTo>
                <a:lnTo>
                  <a:pt x="282791" y="172758"/>
                </a:lnTo>
                <a:lnTo>
                  <a:pt x="277428" y="174044"/>
                </a:lnTo>
                <a:lnTo>
                  <a:pt x="266528" y="181117"/>
                </a:lnTo>
                <a:lnTo>
                  <a:pt x="256981" y="191317"/>
                </a:lnTo>
                <a:lnTo>
                  <a:pt x="247044" y="212330"/>
                </a:lnTo>
                <a:lnTo>
                  <a:pt x="243002" y="243172"/>
                </a:lnTo>
                <a:lnTo>
                  <a:pt x="240175" y="266874"/>
                </a:lnTo>
                <a:lnTo>
                  <a:pt x="237272" y="290814"/>
                </a:lnTo>
                <a:lnTo>
                  <a:pt x="235982" y="313213"/>
                </a:lnTo>
                <a:lnTo>
                  <a:pt x="235409" y="334928"/>
                </a:lnTo>
                <a:lnTo>
                  <a:pt x="235859" y="356338"/>
                </a:lnTo>
                <a:lnTo>
                  <a:pt x="239375" y="385403"/>
                </a:lnTo>
                <a:lnTo>
                  <a:pt x="240444" y="395940"/>
                </a:lnTo>
                <a:lnTo>
                  <a:pt x="242140" y="398326"/>
                </a:lnTo>
                <a:lnTo>
                  <a:pt x="244682" y="399212"/>
                </a:lnTo>
                <a:lnTo>
                  <a:pt x="247789" y="399096"/>
                </a:lnTo>
                <a:lnTo>
                  <a:pt x="255002" y="389561"/>
                </a:lnTo>
                <a:lnTo>
                  <a:pt x="261500" y="373564"/>
                </a:lnTo>
                <a:lnTo>
                  <a:pt x="265160" y="345430"/>
                </a:lnTo>
                <a:lnTo>
                  <a:pt x="266243" y="318906"/>
                </a:lnTo>
                <a:lnTo>
                  <a:pt x="265154" y="293173"/>
                </a:lnTo>
                <a:lnTo>
                  <a:pt x="256521" y="268380"/>
                </a:lnTo>
                <a:lnTo>
                  <a:pt x="249005" y="254089"/>
                </a:lnTo>
                <a:lnTo>
                  <a:pt x="244320" y="250842"/>
                </a:lnTo>
                <a:lnTo>
                  <a:pt x="239080" y="250089"/>
                </a:lnTo>
                <a:lnTo>
                  <a:pt x="233469" y="250998"/>
                </a:lnTo>
                <a:lnTo>
                  <a:pt x="223474" y="257652"/>
                </a:lnTo>
                <a:lnTo>
                  <a:pt x="218832" y="262390"/>
                </a:lnTo>
                <a:lnTo>
                  <a:pt x="205559" y="289284"/>
                </a:lnTo>
                <a:lnTo>
                  <a:pt x="200721" y="312063"/>
                </a:lnTo>
                <a:lnTo>
                  <a:pt x="197865" y="337003"/>
                </a:lnTo>
                <a:lnTo>
                  <a:pt x="194243" y="364551"/>
                </a:lnTo>
                <a:lnTo>
                  <a:pt x="192164" y="391376"/>
                </a:lnTo>
                <a:lnTo>
                  <a:pt x="191239" y="417409"/>
                </a:lnTo>
                <a:lnTo>
                  <a:pt x="190829" y="443091"/>
                </a:lnTo>
                <a:lnTo>
                  <a:pt x="193969" y="474607"/>
                </a:lnTo>
                <a:lnTo>
                  <a:pt x="195997" y="488336"/>
                </a:lnTo>
                <a:lnTo>
                  <a:pt x="197692" y="489557"/>
                </a:lnTo>
                <a:lnTo>
                  <a:pt x="200234" y="489665"/>
                </a:lnTo>
                <a:lnTo>
                  <a:pt x="203340" y="489032"/>
                </a:lnTo>
                <a:lnTo>
                  <a:pt x="205410" y="485082"/>
                </a:lnTo>
                <a:lnTo>
                  <a:pt x="208324" y="461257"/>
                </a:lnTo>
                <a:lnTo>
                  <a:pt x="209005" y="436944"/>
                </a:lnTo>
                <a:lnTo>
                  <a:pt x="206018" y="405601"/>
                </a:lnTo>
                <a:lnTo>
                  <a:pt x="197982" y="374091"/>
                </a:lnTo>
                <a:lnTo>
                  <a:pt x="191239" y="357986"/>
                </a:lnTo>
                <a:lnTo>
                  <a:pt x="185347" y="353268"/>
                </a:lnTo>
                <a:lnTo>
                  <a:pt x="169396" y="349908"/>
                </a:lnTo>
                <a:lnTo>
                  <a:pt x="163024" y="351411"/>
                </a:lnTo>
                <a:lnTo>
                  <a:pt x="158073" y="354529"/>
                </a:lnTo>
                <a:lnTo>
                  <a:pt x="154064" y="358725"/>
                </a:lnTo>
                <a:lnTo>
                  <a:pt x="141683" y="384856"/>
                </a:lnTo>
                <a:lnTo>
                  <a:pt x="135172" y="407456"/>
                </a:lnTo>
                <a:lnTo>
                  <a:pt x="129926" y="431611"/>
                </a:lnTo>
                <a:lnTo>
                  <a:pt x="125243" y="456458"/>
                </a:lnTo>
                <a:lnTo>
                  <a:pt x="122692" y="481613"/>
                </a:lnTo>
                <a:lnTo>
                  <a:pt x="121557" y="506198"/>
                </a:lnTo>
                <a:lnTo>
                  <a:pt x="120918" y="537050"/>
                </a:lnTo>
                <a:lnTo>
                  <a:pt x="120685" y="554768"/>
                </a:lnTo>
                <a:lnTo>
                  <a:pt x="111815" y="525384"/>
                </a:lnTo>
                <a:lnTo>
                  <a:pt x="103644" y="499665"/>
                </a:lnTo>
                <a:lnTo>
                  <a:pt x="95934" y="477729"/>
                </a:lnTo>
                <a:lnTo>
                  <a:pt x="86382" y="466607"/>
                </a:lnTo>
                <a:lnTo>
                  <a:pt x="69104" y="455783"/>
                </a:lnTo>
                <a:lnTo>
                  <a:pt x="63002" y="455155"/>
                </a:lnTo>
                <a:lnTo>
                  <a:pt x="50578" y="458221"/>
                </a:lnTo>
                <a:lnTo>
                  <a:pt x="35055" y="467880"/>
                </a:lnTo>
                <a:lnTo>
                  <a:pt x="27809" y="479398"/>
                </a:lnTo>
                <a:lnTo>
                  <a:pt x="17882" y="503631"/>
                </a:lnTo>
                <a:lnTo>
                  <a:pt x="10770" y="524450"/>
                </a:lnTo>
                <a:lnTo>
                  <a:pt x="5257" y="550166"/>
                </a:lnTo>
                <a:lnTo>
                  <a:pt x="2336" y="576177"/>
                </a:lnTo>
                <a:lnTo>
                  <a:pt x="1039" y="601849"/>
                </a:lnTo>
                <a:lnTo>
                  <a:pt x="462" y="627369"/>
                </a:lnTo>
                <a:lnTo>
                  <a:pt x="136" y="658795"/>
                </a:lnTo>
                <a:lnTo>
                  <a:pt x="0" y="68461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bdélník 98">
            <a:extLst>
              <a:ext uri="{FF2B5EF4-FFF2-40B4-BE49-F238E27FC236}">
                <a16:creationId xmlns:a16="http://schemas.microsoft.com/office/drawing/2014/main" id="{739D3D4A-9176-4A37-1EF6-4CC1EC361B23}"/>
              </a:ext>
            </a:extLst>
          </p:cNvPr>
          <p:cNvSpPr/>
          <p:nvPr/>
        </p:nvSpPr>
        <p:spPr>
          <a:xfrm>
            <a:off x="6384032" y="-9831"/>
            <a:ext cx="5807968" cy="68678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0" name="Obrázek 99">
            <a:extLst>
              <a:ext uri="{FF2B5EF4-FFF2-40B4-BE49-F238E27FC236}">
                <a16:creationId xmlns:a16="http://schemas.microsoft.com/office/drawing/2014/main" id="{CAFA71AC-AC56-1480-581F-99E5A4B58D9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9051" r="29001" b="15350"/>
          <a:stretch/>
        </p:blipFill>
        <p:spPr>
          <a:xfrm>
            <a:off x="6863408" y="6954"/>
            <a:ext cx="5328592" cy="68510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54663583-A7C6-4E75-B54E-C8D1A784E055}"/>
                  </a:ext>
                </a:extLst>
              </p14:cNvPr>
              <p14:cNvContentPartPr/>
              <p14:nvPr/>
            </p14:nvContentPartPr>
            <p14:xfrm>
              <a:off x="153000" y="679680"/>
              <a:ext cx="11076480" cy="596412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54663583-A7C6-4E75-B54E-C8D1A784E05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640" y="670320"/>
                <a:ext cx="11095200" cy="598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4"/>
          <p:cNvSpPr txBox="1">
            <a:spLocks noChangeArrowheads="1"/>
          </p:cNvSpPr>
          <p:nvPr/>
        </p:nvSpPr>
        <p:spPr bwMode="auto">
          <a:xfrm>
            <a:off x="119336" y="44624"/>
            <a:ext cx="4248472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ARTERIE LEDVIN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renalis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dextra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sinistra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odstupují z břišní aorty 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aorta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abdominalis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výši meziobratlové ploténky L1/L2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pravá je o něco níž a je delší, levá je výš A je kratší (vzhledem k průběhu břišní aorty více vlevo vůči střední čáře);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ARTERIAE RENALES mají průsvit asi 6 mm a v měnlivé vzdálenosti od ledviny se každá děli na: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RAMUS ANTERIOR (RAMI ANTEIORES)—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přednÍ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větvení, před pánvičkou  ledvinovou; z této části renální tepny nakonec odstoupí 4 větve pro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předni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čtyři segmenty ledviny (viz dále);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RAMUS POSTERIOR (R. RETROPELVICUS) — zadní větev, za pánvičkou ledvinovou, pro zadní segment ledviny..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C3953D3-7195-A205-041D-C44C5E505650}"/>
              </a:ext>
            </a:extLst>
          </p:cNvPr>
          <p:cNvSpPr/>
          <p:nvPr/>
        </p:nvSpPr>
        <p:spPr>
          <a:xfrm>
            <a:off x="4384174" y="0"/>
            <a:ext cx="7811679" cy="685800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412E2B4-6CE7-087D-DC1F-1B2112458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"/>
          <a:stretch/>
        </p:blipFill>
        <p:spPr>
          <a:xfrm>
            <a:off x="4363320" y="548680"/>
            <a:ext cx="7811679" cy="54586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F63E555-3A1E-46E2-9932-95B50AAC9F6A}"/>
                  </a:ext>
                </a:extLst>
              </p14:cNvPr>
              <p14:cNvContentPartPr/>
              <p14:nvPr/>
            </p14:nvContentPartPr>
            <p14:xfrm>
              <a:off x="4060440" y="194400"/>
              <a:ext cx="8012160" cy="666324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F63E555-3A1E-46E2-9932-95B50AAC9F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1080" y="185040"/>
                <a:ext cx="8030880" cy="668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4"/>
          <p:cNvSpPr txBox="1">
            <a:spLocks noChangeArrowheads="1"/>
          </p:cNvSpPr>
          <p:nvPr/>
        </p:nvSpPr>
        <p:spPr bwMode="auto">
          <a:xfrm>
            <a:off x="119336" y="44624"/>
            <a:ext cx="4248472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ARTERIE LEDVIN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Arteria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renalis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dextra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sinistra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odstupují z břišní aorty 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aorta </a:t>
            </a:r>
            <a:r>
              <a:rPr lang="cs-CZ" alt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abdominalis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výši meziobratlové ploténky L1/L2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pravá je o něco níž a je delší, levá je výš A je kratší (vzhledem k průběhu břišní aorty více vlevo vůči střední čáře);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ARTERIAE RENALES mají průsvit asi 6 mm a v měnlivé vzdálenosti od ledviny se každá děli na: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RAMUS ANTERIOR (RAMI ANTEIORES)—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přednÍ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větvení, před pánvičkou  ledvinovou; z této části renální tepny nakonec odstoupí 4 větve pro </a:t>
            </a:r>
            <a:r>
              <a:rPr lang="cs-CZ" alt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předni</a:t>
            </a: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čtyři segmenty ledviny (viz dále); 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endParaRPr lang="cs-CZ" alt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RAMUS POSTERIOR (R. RETROPELVICUS) — zadní větev, za pánvičkou ledvinovou, pro zadní segment ledviny..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C3953D3-7195-A205-041D-C44C5E505650}"/>
              </a:ext>
            </a:extLst>
          </p:cNvPr>
          <p:cNvSpPr/>
          <p:nvPr/>
        </p:nvSpPr>
        <p:spPr>
          <a:xfrm>
            <a:off x="4384174" y="0"/>
            <a:ext cx="7811679" cy="685800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34AF58-6AEC-8AEB-9567-B054B77A4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4098" y="1124554"/>
            <a:ext cx="6911625" cy="4607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93B09DA-2B31-4B58-B1B6-A428FBE996B6}"/>
                  </a:ext>
                </a:extLst>
              </p14:cNvPr>
              <p14:cNvContentPartPr/>
              <p14:nvPr/>
            </p14:nvContentPartPr>
            <p14:xfrm>
              <a:off x="612360" y="2310120"/>
              <a:ext cx="10132200" cy="42174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93B09DA-2B31-4B58-B1B6-A428FBE996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3000" y="2300760"/>
                <a:ext cx="10150920" cy="423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62124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5642&quot;&gt;&lt;property id=&quot;20148&quot; value=&quot;5&quot;/&gt;&lt;property id=&quot;20300&quot; value=&quot;Slide 14&quot;/&gt;&lt;property id=&quot;20307&quot; value=&quot;316&quot;/&gt;&lt;/object&gt;&lt;object type=&quot;3&quot; unique_id=&quot;42503&quot;&gt;&lt;property id=&quot;20148&quot; value=&quot;5&quot;/&gt;&lt;property id=&quot;20300&quot; value=&quot;Slide 4&quot;/&gt;&lt;property id=&quot;20307&quot; value=&quot;345&quot;/&gt;&lt;/object&gt;&lt;object type=&quot;3&quot; unique_id=&quot;42504&quot;&gt;&lt;property id=&quot;20148&quot; value=&quot;5&quot;/&gt;&lt;property id=&quot;20300&quot; value=&quot;Slide 6&quot;/&gt;&lt;property id=&quot;20307&quot; value=&quot;346&quot;/&gt;&lt;/object&gt;&lt;object type=&quot;3&quot; unique_id=&quot;43351&quot;&gt;&lt;property id=&quot;20148&quot; value=&quot;5&quot;/&gt;&lt;property id=&quot;20300&quot; value=&quot;Slide 7&quot;/&gt;&lt;property id=&quot;20307&quot; value=&quot;350&quot;/&gt;&lt;/object&gt;&lt;object type=&quot;3&quot; unique_id=&quot;45213&quot;&gt;&lt;property id=&quot;20148&quot; value=&quot;5&quot;/&gt;&lt;property id=&quot;20300&quot; value=&quot;Slide 8&quot;/&gt;&lt;property id=&quot;20307&quot; value=&quot;359&quot;/&gt;&lt;/object&gt;&lt;object type=&quot;3&quot; unique_id=&quot;46583&quot;&gt;&lt;property id=&quot;20148&quot; value=&quot;5&quot;/&gt;&lt;property id=&quot;20300&quot; value=&quot;Slide 13&quot;/&gt;&lt;property id=&quot;20307&quot; value=&quot;365&quot;/&gt;&lt;/object&gt;&lt;object type=&quot;3&quot; unique_id=&quot;48015&quot;&gt;&lt;property id=&quot;20148&quot; value=&quot;5&quot;/&gt;&lt;property id=&quot;20300&quot; value=&quot;Slide 15&quot;/&gt;&lt;property id=&quot;20307&quot; value=&quot;369&quot;/&gt;&lt;/object&gt;&lt;object type=&quot;3&quot; unique_id=&quot;48016&quot;&gt;&lt;property id=&quot;20148&quot; value=&quot;5&quot;/&gt;&lt;property id=&quot;20300&quot; value=&quot;Slide 16&quot;/&gt;&lt;property id=&quot;20307&quot; value=&quot;370&quot;/&gt;&lt;/object&gt;&lt;object type=&quot;3&quot; unique_id=&quot;48583&quot;&gt;&lt;property id=&quot;20148&quot; value=&quot;5&quot;/&gt;&lt;property id=&quot;20300&quot; value=&quot;Slide 17&quot;/&gt;&lt;property id=&quot;20307&quot; value=&quot;373&quot;/&gt;&lt;/object&gt;&lt;object type=&quot;3&quot; unique_id=&quot;54652&quot;&gt;&lt;property id=&quot;20148&quot; value=&quot;5&quot;/&gt;&lt;property id=&quot;20300&quot; value=&quot;Slide 1&quot;/&gt;&lt;property id=&quot;20307&quot; value=&quot;388&quot;/&gt;&lt;/object&gt;&lt;object type=&quot;3&quot; unique_id=&quot;57683&quot;&gt;&lt;property id=&quot;20148&quot; value=&quot;5&quot;/&gt;&lt;property id=&quot;20300&quot; value=&quot;Slide 11&quot;/&gt;&lt;property id=&quot;20307&quot; value=&quot;428&quot;/&gt;&lt;/object&gt;&lt;object type=&quot;3&quot; unique_id=&quot;57692&quot;&gt;&lt;property id=&quot;20148&quot; value=&quot;5&quot;/&gt;&lt;property id=&quot;20300&quot; value=&quot;Slide 12&quot;/&gt;&lt;property id=&quot;20307&quot; value=&quot;437&quot;/&gt;&lt;/object&gt;&lt;object type=&quot;3&quot; unique_id=&quot;57693&quot;&gt;&lt;property id=&quot;20148&quot; value=&quot;5&quot;/&gt;&lt;property id=&quot;20300&quot; value=&quot;Slide 20&quot;/&gt;&lt;property id=&quot;20307&quot; value=&quot;399&quot;/&gt;&lt;/object&gt;&lt;object type=&quot;3&quot; unique_id=&quot;57705&quot;&gt;&lt;property id=&quot;20148&quot; value=&quot;5&quot;/&gt;&lt;property id=&quot;20300&quot; value=&quot;Slide 21&quot;/&gt;&lt;property id=&quot;20307&quot; value=&quot;411&quot;/&gt;&lt;/object&gt;&lt;object type=&quot;3&quot; unique_id=&quot;57707&quot;&gt;&lt;property id=&quot;20148&quot; value=&quot;5&quot;/&gt;&lt;property id=&quot;20300&quot; value=&quot;Slide 22&quot;/&gt;&lt;property id=&quot;20307&quot; value=&quot;413&quot;/&gt;&lt;/object&gt;&lt;object type=&quot;3&quot; unique_id=&quot;57708&quot;&gt;&lt;property id=&quot;20148&quot; value=&quot;5&quot;/&gt;&lt;property id=&quot;20300&quot; value=&quot;Slide 23&quot;/&gt;&lt;property id=&quot;20307&quot; value=&quot;414&quot;/&gt;&lt;/object&gt;&lt;object type=&quot;3&quot; unique_id=&quot;57711&quot;&gt;&lt;property id=&quot;20148&quot; value=&quot;5&quot;/&gt;&lt;property id=&quot;20300&quot; value=&quot;Slide 24&quot;/&gt;&lt;property id=&quot;20307&quot; value=&quot;417&quot;/&gt;&lt;/object&gt;&lt;object type=&quot;3&quot; unique_id=&quot;59340&quot;&gt;&lt;property id=&quot;20148&quot; value=&quot;5&quot;/&gt;&lt;property id=&quot;20300&quot; value=&quot;Slide 18&quot;/&gt;&lt;property id=&quot;20307&quot; value=&quot;448&quot;/&gt;&lt;/object&gt;&lt;object type=&quot;3&quot; unique_id=&quot;59341&quot;&gt;&lt;property id=&quot;20148&quot; value=&quot;5&quot;/&gt;&lt;property id=&quot;20300&quot; value=&quot;Slide 2&quot;/&gt;&lt;property id=&quot;20307&quot; value=&quot;450&quot;/&gt;&lt;/object&gt;&lt;object type=&quot;3&quot; unique_id=&quot;59342&quot;&gt;&lt;property id=&quot;20148&quot; value=&quot;5&quot;/&gt;&lt;property id=&quot;20300&quot; value=&quot;Slide 3&quot;/&gt;&lt;property id=&quot;20307&quot; value=&quot;449&quot;/&gt;&lt;/object&gt;&lt;object type=&quot;3&quot; unique_id=&quot;59343&quot;&gt;&lt;property id=&quot;20148&quot; value=&quot;5&quot;/&gt;&lt;property id=&quot;20300&quot; value=&quot;Slide 5&quot;/&gt;&lt;property id=&quot;20307&quot; value=&quot;451&quot;/&gt;&lt;/object&gt;&lt;object type=&quot;3&quot; unique_id=&quot;59344&quot;&gt;&lt;property id=&quot;20148&quot; value=&quot;5&quot;/&gt;&lt;property id=&quot;20300&quot; value=&quot;Slide 10&quot;/&gt;&lt;property id=&quot;20307&quot; value=&quot;453&quot;/&gt;&lt;/object&gt;&lt;object type=&quot;3&quot; unique_id=&quot;59345&quot;&gt;&lt;property id=&quot;20148&quot; value=&quot;5&quot;/&gt;&lt;property id=&quot;20300&quot; value=&quot;Slide 19&quot;/&gt;&lt;property id=&quot;20307&quot; value=&quot;454&quot;/&gt;&lt;/object&gt;&lt;object type=&quot;3&quot; unique_id=&quot;59564&quot;&gt;&lt;property id=&quot;20148&quot; value=&quot;5&quot;/&gt;&lt;property id=&quot;20300&quot; value=&quot;Slide 9&quot;/&gt;&lt;property id=&quot;20307&quot; value=&quot;455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2386</Words>
  <Application>Microsoft Office PowerPoint</Application>
  <PresentationFormat>Širokoúhlá obrazovka</PresentationFormat>
  <Paragraphs>329</Paragraphs>
  <Slides>24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Petrášek Michal</dc:creator>
  <cp:lastModifiedBy>ucitel</cp:lastModifiedBy>
  <cp:revision>172</cp:revision>
  <cp:lastPrinted>2023-12-18T07:43:40Z</cp:lastPrinted>
  <dcterms:created xsi:type="dcterms:W3CDTF">2013-01-30T10:47:31Z</dcterms:created>
  <dcterms:modified xsi:type="dcterms:W3CDTF">2023-12-19T14:14:08Z</dcterms:modified>
</cp:coreProperties>
</file>