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3" r:id="rId2"/>
    <p:sldId id="404" r:id="rId3"/>
    <p:sldId id="386" r:id="rId4"/>
    <p:sldId id="425" r:id="rId5"/>
    <p:sldId id="430" r:id="rId6"/>
    <p:sldId id="447" r:id="rId7"/>
    <p:sldId id="452" r:id="rId8"/>
    <p:sldId id="455" r:id="rId9"/>
    <p:sldId id="463" r:id="rId10"/>
  </p:sldIdLst>
  <p:sldSz cx="12192000" cy="6858000"/>
  <p:notesSz cx="6797675" cy="9926638"/>
  <p:custDataLst>
    <p:tags r:id="rId1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4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58:1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19340 10063 223 0,'0'-11'383'0,"0"9"31"0,0 2-20 15,0-8-6-15,0 8-12 0,0 0 0 16,-3-7-71-16,3 7-26 0,0 0-11 0,0-4 0 0,0 4 4 16,0 0-71-16,0 0 4 15,0 0-45-15,-1-5 19 0,1 5-8 0,0 0-52 16,0 0-3-16,0 0-5 0,0 0-18 15,0 0 38-15,0 0-49 0,0 0-12 0,0 0-29 16,0 0 19-16,0 0-42 0,0 0-32 0,0 0 10 0,0 0-33 16,0 17-45-16,0-17-75 15,0 8-18-15,0-8-44 0,1 7-49 0,-1 0-97 0,0-5-41 16,0 6 22-16,0-8-375 16,3 7 74-16,0-4 3 0,0 4 57 15,-2-2 96-15</inkml:trace>
  <inkml:trace contextRef="#ctx0" brushRef="#br0" timeOffset="4633.976">22786 10202 130 0,'0'0'432'0,"0"0"14"0,3-3-40 0,-3 3-15 16,0 0-4-16,4-6-18 0,-4 6-26 16,0 0-16-16,0 0 8 0,0 0-33 0,0 0 3 15,0 0-11-15,0 0 0 0,3-3 23 0,-3 3-68 0,0 0-29 16,0 0 18-16,0 0-3 16,0 0-1-16,0 0-36 0,-3-8-12 0,3 8 4 15,-4-4-8-15,4 4 8 0,0 0-37 16,-6-4-8-16,5-2-7 0,1 6-23 0,-11-3 1 15,2 1-38-15,2-1 15 0,0 1 15 16,-4 2-63-16,0-1-45 0,-5 0 0 0,0-2 0 0,1 3 0 16,-4 0 0-16,-2-1 0 0,0 0 0 15,1 2 0-15,-4 0 0 0,3 2 0 16,4-2 0-16,-3 0 0 0,7 1 0 16,-2 1 0-16,2 0 0 0,-1 0 0 0,4 4 0 15,0-2 0-15,-4 3 0 0,7-4 0 0,0 4 0 0,-3-1 0 16,3 2 0-16,0 2 0 15,1 1 0-15,-1 0 0 0,0 3 0 0,0-1 0 16,3-1 0-16,-2 4 0 0,-1 3 0 16,0 0 0-16,0 3 0 0,4-3 0 0,-4 4 0 0,1 0 0 15,1 1 0-15,-1 0 0 16,2 1 0-16,-2 6 0 0,-1-2 0 0,-1-2 0 0,-1 4 0 16,2-4 0-16,-3 4 0 0,2-2 0 15,2-2 0-15,-1 4 0 0,1-7 0 16,-2 2 0-16,1-2 0 0,1 0 0 15,-1 0 0-15,4 0 0 0,0-1 0 0,-2 0 0 16,2-3 0-16,0 1 0 0,-1 1 0 0,4-3 0 0,-3 1 0 16,3-1 0-16,-3 2 0 15,3-3 0-15,0-1 0 0,0 4 0 0,-1-3 0 0,-2 3 0 16,3-4 0-16,0 1 0 16,0-1 0-16,0 3 0 0,0-4 0 0,0 0 0 0,0 1 0 15,0-2 0-15,0-1 0 16,0-2 0-16,0 1 0 0,0-3 0 15,0 2 0-15,0-2 0 0,0 2 0 0,0-3 0 0,0 0 0 16,0 3 0-16,0-2 0 0,0-2 0 16,3 1 0-16,-3 0 0 0,0 0 0 15,0-1 0-15,0-1 0 0,-3 2 0 0,3-2 0 0,0-1 0 16,0 1 0-16,-3 0 0 0,3-1 0 0,-3-2 0 0,3 1 0 16,0-2 0-1,0 2 0-15,0-6 0 0,0 7 0 0,0-7 0 0,0 8 0 16,0-8 0-16,0 8 0 0,0-8 0 15,0 2 0-15,0-2 0 0,3 6 0 0,-3-6 0 16,3 3 0-16,-3-3 0 0,10 0 0 16,-3 0 0-16,7 4 0 0,-1-8 0 0,5 4 0 0,2 0 0 15,4-1 0-15,3-1 0 16,4 1 0-16,3-3 0 0,8 3 0 0,2 0 0 16,-3 0 0-16,7 1 0 0,-1-1 0 15,19 2 0-15,-12-1 0 0,10 1 0 0,-2 0 0 16,-7-1 0-16,7 0 0 0,-7 1 0 15,-7 2 0-15,-1-2 0 0,12 3 0 0,-5-4 0 16,-7 4 0-16,12-2 0 0,3 1 0 0,-4 3 0 16,-7-5 0-16,8 5 0 0,-6-3 0 15,-7 1 0-15,12 0 0 0,3 3 0 0,-1-2 0 16,-3 0 0-16,-10 1 0 0,-3-5 0 16,1 2 0-16,13 3 0 0,-10-1 0 0,-4-1 0 0,0 0 0 15,1 0 0-15,-4-3 0 16,21 4 0-16,-14-3 0 0,-4 3 0 0,0-4 0 15,1 2 0-15,-1-3 0 0,1 6 0 16,-1-5 0-16,-2 2 0 0,2 2 0 0,-1-3 0 16,1 2 0-16,-5-2 0 0,2 0 0 0,2 2 0 0,-4-3 0 15,6 2 0-15,-4-2 0 16,0 3 0-16,3-3 0 0,-3 0 0 0,0 0 0 16,1 3 0-16,-8-3 0 0,6 2 0 15,-2-2 0-15,3 3 0 0,-10-1 0 0,3-1 0 0,0 3 0 16,3-3 0-16,-5 2 0 15,1-1 0-15,-2 0 0 0,0 1 0 0,3-1 0 0,-3-3 0 16,3 1 0-16,-3 3 0 16,4-4 0-16,-1 1 0 0,0-1 0 0,3 0 0 15,1 1 0-15,-1-1 0 0,1 1 0 16,3-1 0-16,0 1 0 0,1 3 0 0,2-1 0 0,1-2 0 16,-1 3 0-16,-4-2 0 15,5-1 0-15,-4-1 0 0,0 2 0 0,2-1 0 16,-8-1 0-16,0 3 0 0,-1-6 0 0,0 3 0 15,-3 0 0-15,0-1 0 0,-1-1 0 16,-3 1 0-16,-5-1 0 0,5-2 0 16,-7 1 0-16,4 1 0 0,-3-2 0 0,0 2 0 0,-2-3 0 15,-4 4 0-15,4-3 0 16,-7 0 0-16,1 0 0 0,1-1 0 0,-1 3 0 16,-3-3 0-16,1 0 0 0,-1-3 0 0,-3 1 0 0,4-6 0 15,0 3 0-15,-1 0 0 16,-2-5 0-16,3 4 0 0,-1-3 0 0,1-2 0 0,2-1 0 15,1-1 0-15,6-6 0 0,-2 0 0 16,8-8 0-16,2-3 0 0,3-1 0 16,4-3 0-16,-1-2 0 0,0-1 0 0,6-8 0 15,-9 8 0-15,3 5 0 0,-3-5 0 0,0 1 0 16,3 0 0-16,-3-1 0 0,0 2 0 16,-4 4 0-16,4-3 0 0,0 6 0 0,-1-1 0 15,1 1 0-15,-7 8 0 0,-7 7 0 0,0 0 0 0,-3 3 0 16,0 0 0-1,-1 4 0-15,-5-2 0 0,2 3 0 0,-1 2 0 0,-5 0 0 16,5-1 0-16,-7 3 0 0,4 3 0 16,-3-4 0-16,-2 1 0 0,2 2 0 0,-3-2 0 15,0 6 0-15,3-8 0 0,-3 8 0 16,0-5 0-16,0 5 0 0,-3-5 0 0,3 5 0 0,-7-6 0 16,1 5 0-16,-2 0 0 15,3-2 0-15,-6-1 0 0,1 1 0 0,-2-2 0 16,-4 1 0-16,-5-1 0 0,-6-3 0 0,-7 1 0 15,0 1 0-15,-18-7 0 0,1 3 0 16,-3-3 0-16,2 2 0 0,0 0 0 16,11 3 0-16,1-1 0 0,-15-3 0 0,11 4 0 15,5-1 0-15,-14 0 0 0,1-1 0 0,0-3 0 16,-3 5 0-16,1-2 0 0,-4 1 0 16,-3-1 0-16,-4-4 0 0,0 4 0 0,-7-4 0 15,-13 3 0-15,1-4 0 0,-4 0 0 16,-1 2 0-16,-1-3 0 0,-4 0 0 0,-2 2 0 0,1-2 0 15,-1 4 0-15,7-1 0 0,3 0 0 16,15 1 0-16,3 0 0 0,2 2 0 16,4-3 0-16,-2 2 0 0,2-2 0 0,1 4 0 0,-1 0 0 15,0 0 0-15,-2 0 0 16,2 2 0-16,-3-1 0 0,1 5 0 0,-5-2 0 0,1 2 0 16,2-1 0-16,2 2 0 15,-1 2 0-15,0-1 0 0,13 2 0 0,5-2 0 16,-1 1 0-16,3 1 0 0,-3-1 0 15,4 0 0-15,-4 1 0 0,7 0 0 0,-3 2 0 16,2-3 0-16,-1 1 0 0,5 0 0 16,0 1 0-16,4-2 0 0,-1 1 0 0,-5 3 0 15,-2-2 0-15,2-1 0 0,-1 4 0 0,-4-2 0 0,4-1 0 16,-3 3 0-16,2-3 0 16,2 2 0-16,2-3 0 0,4 1 0 0,3-1 0 0,-2 3 0 15,5-1 0-15,0-2 0 16,-2 4 0-16,3-3 0 0,-1 3 0 0,7-2 0 15,1-2 0-15,0 1 0 0,6 2 0 16,-3-2 0-16,4-1 0 0,2 1 0 0,1-2 0 0,0 0 0 16,-1 4 0-16,4-4 0 15,7 0 0-15,-13 1 0 0,5-1 0 0,8 0 0 0,-10 2 0 16,10-2 0-16,-10 0 0 0,10 0 0 16,-10 1 0-16,10-1 0 0,0 0 0 15,-10 0 0-15,10 0 0 0,0 0 0 0,-10-3 0 0,10 3 0 16,-8-2 0-16,5-1 0 0,3 3 0 15,-7-4 0-15,1-1 0 0,6 5 0 0,-10-3 0 16,2 0 0-16,5-2 0 16,-4 3 0-16,1-2 0 0,6 4 0 0,-11-3 0 0,4-2 0 15,0 3 0-15,1 0 0 16,6 2 0-16,-14-5 0 0,7 2 0 0,0-1 0 0,1 2 0 16,-2 1 0-16,8 1 0 0,-10-7 0 15,3 6 0-15,7 1 0 0,-14-4 0 0,8 2 0 16,-1-1 0-16,4 1 0 0,3 2 0 15,-14-4 0-15,10 3 0 0,4 1 0 0,-7-2 0 16,1-3 0-16,6 5 0 0,0 0 0 0,-7-2 0 16,7 2 0-16,0 0 0 0,0 0 0 15,0 0 0-15,0 0 0 0,24-2-1296 0,-11-3 224 16,-2-2 74-16,3-3 26 16,-4 0 175-16,-1 1 19 0,-1-7 104 0,-4 2 23 0</inkml:trace>
  <inkml:trace contextRef="#ctx0" brushRef="#br0" timeOffset="16640.426">14530 12858 510 0,'-6'-7'659'16,"6"7"-56"-16,-5-4 15 0,2-1 22 0,3 5 27 0,-6-5-72 15,5 1-40-15,1 4-71 0,-9-3-4 16,5-1-14-16,4 4-64 0,-7-3-15 16,7 3-48-16,-7-5 37 0,7 5-19 15,-3-1-304-15,3 1-53 0,0 0 0 0,-7-3 0 16,7 3 0-16,0 0 0 0,-6-6 0 0,6 6 0 0,0 0 0 15,0 0 0-15,0 0 0 16,-1-3 0-16,1 3 0 0,0 0 0 0,0 0 0 16,0 0 0-16,0 0 0 0,17 1 0 15,-6 1 0-15,2-1 0 0,5 4 0 0,-2-2 0 0,8 1 0 16,1 0 0-16,5-2 0 0,-2 3 0 16,6-3 0-16,3 5 0 0,1-5 0 0,2 2 0 15,2 0 0-15,-1 0 0 0,4-2 0 16,-4-1 0-16,3 3 0 0,0-1 0 15,-3-1 0-15,0-1 0 0,1 3 0 16,1-1 0-16,-9-2 0 0,1-1 0 0,-4 6 0 0,4-6 0 16,-1 1 0-16,0 3 0 0,0-2 0 0,0-1 0 15,-3 1 0-15,3-2 0 0,0 1 0 16,-3 2 0-16,2-2 0 0,1 0 0 16,-3-1 0-16,0 2 0 0,0-2 0 15,4-2 0-15,-4 4 0 0,0-4 0 0,2 1 0 0,-2 0 0 16,-3-2 0-16,3 2 0 0,-8 1 0 15,4 0 0-15,-3 0 0 0,0-1 0 0,0 0 0 16,-4 1 0-16,1 0 0 16,0 0 0-16,-1 0 0 0,4 0 0 0,-3 2 0 0,-1-2 0 15,1 0 0-15,0 1 0 0,-2 2 0 16,2-3 0-16,0 1 0 0,-4-1 0 0,4 1 0 16,2-1 0-16,-3 0 0 0,1 0 0 15,0-1 0-15,-1 0 0 0,1-2 0 16,0 2 0-16,-1 1 0 0,1-1 0 0,-1-1 0 0,0 0 0 0,-2 2 0 15,-2-3 0-15,2 3 0 16,-1-1 0-16,0 1 0 0,0 0 0 0,0 0 0 16,1 0 0-16,4 0 0 0,-4 1 0 15,3-1 0-15,-4 0 0 0,0 0 0 0,0 0 0 0,0 3 0 16,1-3 0 0,-2 0 0-16,2 2 0 0,-5-2 0 0,4-2 0 0,-3 4 0 0,0-2 0 15,-1-2 0-15,-3 2 0 0,1-3 0 16,-1 3 0-16,-10 0 0 0,18 0 0 15,-9-1 0-15,1 1 0 0,-3 0 0 16,4 0 0-16,-4-1 0 0,-7 1 0 0,16 0 0 0,-5 0 0 16,-4-2 0-16,-7 2 0 15,17-3 0-15,-10 2 0 0,-1 1 0 0,-6 0 0 16,10-1 0-16,-10 1 0 0,11-2 0 0,-11 2 0 0,10-1 0 16,-10 1 0-16,10 0 0 15,-10 0 0-15,8-1 0 0,-8 1 0 0,0 0 0 0,9-3 0 16,-9 3 0-16,7-1 0 15,-7 1 0-15,10-1 0 0,-3 0 0 0,-7 1 0 16,0 0 0-16,11-1 0 0,-11 1 0 16,9-5 0-16,-9 5 0 0,11-1 0 0,-11 1 0 0,7 0 0 15,-7 0 0-15,7-2 0 16,-7 2 0-16,9-1 0 0,-9 1 0 0,0 0 0 0,8-3 0 16,-8 3 0-16,0 0 0 0,0 0 0 0,0 0 0 0,0 0 0 15,0 0 0 1,10-1 0-16,-10 1 0 0,0 0 0 0,0 0 0 0,0 0 0 15,0 0 0-15,0 0 0 0,0 0 0 16,0 0 0-16,0 0 0 0,3-4 0 0,-3 4 0 16,0-5 0-16,0 5-935 15,-3-9-230-15,3 2 118 0,-7-2 94 0,-2 1 171 0,-2 0-11 16,-6-1 168-16,-7-1-56 16,0 0 103-16,-7 0 16 0</inkml:trace>
  <inkml:trace contextRef="#ctx0" brushRef="#br0" timeOffset="22677.894">24639 12867 215 0,'-7'-2'682'0,"7"2"-23"0,-11-6-15 0,5 5-26 0,-1 0-22 16,0-1-16-16,1-2-66 16,6 4-45-16,-11-3-11 0,11 3-52 0,-7-2-41 0,4-2-37 15,3 4-12-15,0 0-33 16,-10-1-30-16,10 1-22 0,0 0-15 0,0 0-37 0,0 0 0 16,0 0-179-16,0 0 0 15,0 0 0-15,0 0 0 0,31 0 0 0,-11 1 0 16,4-1 0-16,9 4 0 0,2-3 0 15,7 0 0-15,2 2 0 0,17 2 0 0,1-2 0 0,2 4 0 16,1-2 0-16,0 0 0 16,4 2 0-16,-1 1 0 0,1-1 0 0,2 1 0 15,1 0 0-15,-4-1 0 0,0-1 0 0,-6 1 0 16,3 1 0-16,-3 1 0 0,-4-2 0 16,0 1 0-16,-3-1 0 0,-8-3 0 0,-5 1 0 0,-2 0 0 15,-2 0 0-15,-1 0 0 16,-1-1 0-16,-2 1 0 0,-2-3 0 0,-3-1 0 0,2 5 0 15,-1-5 0-15,-2 0 0 16,3-1 0-16,-8 1 0 0,5-1 0 0,-4-1 0 16,0 1 0-16,3 0 0 0,-4 0 0 15,1-1 0-15,-3 0 0 0,0 0 0 0,-4-1 0 0,3-1 0 16,-6 2 0-16,5 1 0 16,-7-1 0-16,5-1 0 0,-4-1 0 0,0 2 0 0,-5 1 0 15,-1-1 0-15,3 1 0 0,0-2 0 16,-3 1 0-16,-7 1 0 0,13-1 0 15,-13 1 0-15,11-3 0 0,-11 3 0 0,7-1 0 0,-7 1 0 16,7-1 0-16,-7 1 0 0,9 0 0 16,-9 0 0-16,0 0 0 0,0 0 0 0,8-1 0 15,-8 1 0-15,0 0 0 16,0 0 0-16,0 0 0 0,0 0 0 0,0 0 0 0,0 0 0 16,0 0 0-16,7-3 0 15,-7 3 0-15,0 0 0 0,0 0 0 0,0 0 0 0,0 0 0 16,0 0 0-16,0 0 0 0,0 0 0 15,0 0 0-15,0 0 0 0,0 0 0 0,0 0 0 16,0 0 0-16,-7-10 0 0,7 10 0 16,0 0 0-16,0 0 0 0,0 0 0 15,0 0 0-15,0 0 0 0,0 0 0 16,0 0 0-16,0 0 0 0,0 0 0 0,0 0 0 0,0 0 0 16,0 0 0-16,0 0 0 0,0 0 0 0,0 0 0 15,0 0 0-15,0 0 0 0,0 0 0 16,0 0 0-16,0 0 0 0,0 0 0 0,0 0 0 0,0 0 0 15,0 0 0 1,0 0 0-16,0 0 0 0,0 0 0 0,0 0 0 0,0 0 0 16,0 0 0-16,0 0 0 0,0 0 0 15,0 0 0-15,0 0 0 0,0 0 0 0,0 0 0 16,0 0 0-16,0 0 0 0,0 0 0 16,0 0 0-16,0 0 0 0,0 0 0 0,4 20 0 15,-5-16 0-15,-2 3 0 0,0 2 0 16,0 4 0-16,-2-1 0 0,-1 3 0 0,2 1 0 15,-5 1 0-15,5 0 0 0,-3-1 0 16,0 3 0-16,2 4 0 0,-4-5 0 0,-1 4 0 16,3-2 0-16,0-2 0 0,-2 4 0 15,1-4 0-15,3 0 0 0,-3-3 0 16,4 1 0-16,-2-2 0 0,1-3 0 0,-1 0 0 16,3 0 0-16,-1-3 0 0,-2 1 0 0,5-2 0 15,-2-2 0-15,0 3 0 0,0-3 0 16,3 0 0-16,-4-1 0 0,4-4 0 15,-4 10 0-15,1-8 0 0,3-2 0 0,-3 6 0 0,3-6 0 16,0 0 0-16,-4 3 0 0,4-3 0 16,0 0 0-16,0 0 0 0,0 0 0 0,0 0 0 15,0 0 0-15,0 0 0 0,-10-11 0 16,3 8 0-16,3-1 0 0,-6 0 0 0,-3 1 0 16,-4-2 0-16,-1 2 0 0,-8-1 0 15,-2-2 0-15,-2 4 0 0,-9-3 0 0,0 2 0 16,-3-2 0-16,-3 3 0 0,1-2 0 15,-15 0 0-15,8 1 0 0,7-1 0 0,-16 0 0 16,7 0 0-16,9 4 0 0,-4-3 0 16,4-3 0-16,-1 5 0 0,4-2 0 0,-3 1 0 15,-1 0 0-15,4 2 0 0,-4-3 0 0,1 3 0 16,-1-1 0-16,4 1 0 16,-1 0 0-16,-2 1 0 0,4 1 0 0,6-1 0 0,0-1 0 15,0 2 0-15,0 0 0 0,6 0 0 0,-3-1 0 0,0-1 0 16,1 1 0-16,-1 2 0 15,0 0 0-15,0-2 0 0,-2 1 0 0,2-2 0 0,0 3 0 16,0-2 0-16,-4 0 0 16,7 1 0-16,-7-1 0 0,-7 2 0 0,8-3 0 15,-1 1 0-15,-2-1 0 0,-1 0 0 16,4 0 0-16,-1 0 0 0,1 2 0 0,1-4 0 16,2 2 0-16,0-1 0 15,4-2 0-15,5 3 0 0,-5-1 0 0,7-2 0 0,-4 2 0 16,3-2 0-16,2 3 0 0,4 0 0 15,-1-3 0-15,1 2 0 0,2 1 0 16,-1-2 0-16,4-1 0 0,0 2 0 0,-1 1 0 16,4-1 0-16,-2 1 0 0,9 0 0 0,-18-1 0 15,18 1 0-15,-13-1 0 0,13 1 0 0,-7-2 0 0,7 2 0 16,-9 0 0-16,9 0 0 16,-11-2 0-16,11 2 0 0,0 0 0 0,0 0 0 15,-10 0 0-15,10 0 0 0,0 0 0 16,0 0 0-16,-8-1 0 0,8 1 0 0,0 0 0 0,0 0 0 15,0 0 0 1,0 0 0-16,0 0 0 0,-7-3 0 0,7 3 0 0,0 0 0 0,0 0 0 16,0 0 0-16,0 0 0 15,10-13 0-15,-2 9 0 0,-1-4 0 16,6-5 0-16,1 0 0 0,6-7 0 0,0-1 0 16,-2-4 0-16,10-9 0 0,-5-4 0 0,1 2 0 15,0-3 0-15,-3 12 0 0,-5-2 0 0,2 3 0 0,-5 1 0 16,2 0 0-16,-2 0 0 15,-3 5 0-15,0-2 0 0,-3 9 0 0,0-2 0 16,-1 1 0-16,-2-1 0 0,3 5 0 16,-4 0 0-16,-2 1 0 0,2 1 0 0,0 0 0 0,1 1 0 15,-1-1 0 1,-3 5 0-16,3-3 0 0,-3 0 0 0,3 2 0 0,-3 4 0 0,1-7 0 16,3 3 0-16,-4 4 0 0,0-5 0 15,0 5 0-15,3-6 0 0,-3 6 0 16,0 0 0-16,0-8 0 0,0 8 0 15,0 0 0-15,0 0 0 0,0 0 0 0,0 0 0 0,0 0 0 16,0 0 0-16,0 0 0 0,0 0 0 0,0 0 0 16,17 12 0-16,-11-10 0 15,-1-1 0-15,4 3 0 0,3 0 0 0,1-3 0 0,3 3 0 16,8-2 0-16,7 1 0 16,10 1 0-16,4-1 0 0,20 1 0 0,-1 1 0 15,1 1 0-15,-3 3 0 0,-1-4 0 0,1 1 0 16,-4 2 0-16,-3-1 0 0,-11-1 0 15,-2-3 0-15,-2 2 0 0,-2 0 0 0,3 1 0 16,-3 1 0-16,2-4 0 0,-2 4 0 16,-1-5 0-16,-2 3 0 0,-4-4 0 15,-4 3 0-15,3 0 0 0,-2-3 0 0,-4 3 0 0,-3-2 0 16,3 0 0-16,-4 0 0 0,1 3 0 0,3-4 0 16,-5 0 0-16,-1 2 0 15,-1 0 0-15,0-1 0 0,-3-2 0 0,0 1 0 0,-1 2 0 16,-2-1 0-16,-1-2 0 15,-3 2 0-15,5-1 0 0,-12-1 0 0,12 0 0 0,-6 1 0 16,1 2 0-16,-7-3 0 16,11 1 0-16,-11-1 0 0,9 1 0 0,-9-1 0 0,0 0 0 15,10 1 0-15,-10-1 0 0,8 0 0 16,-8 0 0-16,0 0 0 0,0 0 0 0,0 0 0 16,10 0 0-16,-10 0 0 15,0 0 0-15,0 0 0 0,6 1 0 0,-6-1 0 0,0 0 0 16,0 0-332-16,0 0-923 0,-19-17 112 0,-5 7 175 0,-10-5 123 15</inkml:trace>
  <inkml:trace contextRef="#ctx0" brushRef="#br0" timeOffset="30395.379">24761 12823 223 0,'0'0'238'0,"0"0"-18"16,4-5-4-16,-4 5 18 0,0 0 5 0,0 0-16 15,0 0-14-15,0 0-12 0,0 0-7 16,0 0-15-16,0 0-19 0,-17 12-18 0,7-8-12 16,3 4-10-16,-3 1-31 15,-4-1 20-15,1 5-35 0,-2-1-14 0,-4 4 4 0,1-1 29 16,-6 2-11-16,4 2-25 15,-4 2 2-15,0-1-29 0,3 0-11 0,-2 1 15 0,5-2-15 16,-3 4 11-16,5-6 4 0,1-1-8 16,2 2 27-16,0-2-53 0,-1 0 26 0,4-2-33 15,3-3-4-15,-1 2-70 0,-1-1-5 16,2-2-29-16,1-1-52 0,1 3 70 16,-1-5-111-16,6 2-37 0,-4-2 10 0,1-1 61 15,0-1-98-15,2-1-115 0,1-4-223 0,-3 7 70 16</inkml:trace>
  <inkml:trace contextRef="#ctx0" brushRef="#br0" timeOffset="30759.843">24755 12968 78 0,'-7'7'290'0,"-3"0"1"16,3 2-38-16,-6 1-30 15,2 3 0-15,-2 0-10 0,-2 2-16 0,-1 1-26 16,1 2-11-16,-4 2-37 0,4-2-19 0,-4 0 8 0,1 1 52 16,1-2-78-16,0 5-12 15,0-6 12-15,3 0-38 0,0-1 4 0,4-2-41 0,0-4-25 16,-1 4-106-16,5-3-25 0,-1-1-63 16,3 0-16-16,-2-2 53 0,3-5-86 0,3 4-279 15,0-6-49-15,0 6 64 16</inkml:trace>
  <inkml:trace contextRef="#ctx0" brushRef="#br0" timeOffset="31083.493">25056 12965 193 0,'-4'7'194'0,"-3"-2"-19"0,-3 5-26 0,3 1-64 16,-4 0 57-16,-1 3 3 0,1 3 8 15,-6 0-16-15,0 3 1 0,0 3-45 0,2-2-15 0,-4-1 19 16,3 1-7-16,1-3-12 15,-2 3 4-15,3-4-23 0,0-2-40 0,1 3 25 16,6-5-73-16,-2-2-87 0,1-3-51 0,4 1 51 0,1-1-96 16,-3-6-52-16,6 2-265 15,0-4 41-15</inkml:trace>
  <inkml:trace contextRef="#ctx0" brushRef="#br0" timeOffset="31347.922">25194 13073 201 0,'-15'17'208'15,"-2"-5"27"-15,7 2-46 0,-4-3 5 0,4 3 15 0,0-3-49 16,-2 3-15-16,0-3-30 0,1 2-14 16,1-2-1-16,3-3-48 0,0 1-59 0,0-1-49 15,3-1-29-15,-2 1-23 0,3-3-26 16,3 0-41-16</inkml:trace>
  <inkml:trace contextRef="#ctx0" brushRef="#br0" timeOffset="31396.095">25038 13256 901 0,'7'2'-306'0,"-7"-2"124"0,0 0 55 0,21-10 8 15,-8 3 63-15,2-4-37 0</inkml:trace>
  <inkml:trace contextRef="#ctx0" brushRef="#br0" timeOffset="31477.645">25575 12967 11 0</inkml:trace>
  <inkml:trace contextRef="#ctx0" brushRef="#br0" timeOffset="31565.493">25552 13009 156 0,'-14'17'56'0,"4"-2"44"15,-8 1-85-15,5-2-19 0,-2 2 19 16,-5 2 11-16,3-2 15 0,1 2 97 15,-5 0-134-15,3 0-19 0,5-3 7 0,0 0 20 16,2-2-20-16,1-4-44 0,6-2 26 0,-6 1-171 16</inkml:trace>
  <inkml:trace contextRef="#ctx0" brushRef="#br0" timeOffset="31719.502">25760 13221 14 0,'-1'4'19'0</inkml:trace>
  <inkml:trace contextRef="#ctx0" brushRef="#br0" timeOffset="31898.78">26170 13218 74 0,'-6'8'235'0,"3"-4"-57"0,-2 0-196 16,2 2 3-16</inkml:trace>
  <inkml:trace contextRef="#ctx0" brushRef="#br0" timeOffset="38099.961">20725 1589 342 0,'3'-2'819'0,"-3"2"-52"15,3-5 22-15,-3 5-10 0,0 0-12 16,0-5-19-16,0 5-59 0,0 0-64 0,0 0-63 15,0 0-107-15,0 0-1 16,-6 14-59-16,2-4-395 0,1 6 0 0,0 2 0 0,-2 3 0 16,-1 4 0-16,-1 4 0 0,1 5 0 0,-4 14 0 15,-1-1 0-15,-3 1 0 16,0 2 0-16,1 0 0 0,-2-1 0 0,-1-2 0 0,2 3 0 16,0-6 0-16,-3 1 0 0,7-8 0 15,0-8 0-15,-1 0 0 0,1-2 0 0,1-5 0 16,2-1 0-16,-4-2 0 0,4-3 0 15,1-3 0-15,-2 0 0 0,2-2 0 0,-1-6 0 16,0 0-842-16,1-5-338 16,6 0 44-16,-14-9 142 0,10 0 89 0,-2-3 49 0,2-1 108 15,-7-8 85-15,4-1 26 16</inkml:trace>
  <inkml:trace contextRef="#ctx0" brushRef="#br0" timeOffset="38520.002">20591 1600 29 0,'7'-2'469'0,"3"1"-26"0,-3 0-55 16,4 1-35-16,2-2-6 0,1 2 18 0,-1-2-56 15,2 1 0-15,4 1-4 0,-1 0-4 16,2 0 5-16,4 0-46 0,0 3 5 0,4-2-49 16,-1 2-34-16,0 1 8 0,-4 1-19 15,-2 0-22-15,0 3 30 0,-4-1 44 0,0 1-59 16,-3 3 4-16,-3-1 40 0,-1 3-44 0,-1 0-30 16,-2 1 4-16,-3 0 7 0,0 2-52 15,-4-3 4-15,0 4-23 0,-1-1 4 0,-6 1 30 0,0 4-41 16,-3 0-18-16,-4 3 14 15,-6-1-22-15,-7 9-4 0,-1 0 4 0,-2-3 15 16,2-5-19-16,4-5-18 0,1 0 7 16,-1-4-56-16,6-3-18 0,2 0-27 0,2-4-81 15,4-2-112-15,-1-3-19 0,1 0-52 0,3-3-59 0,7 0-101 16,0 0 75-16,-7-9-131 16,8 4-383-16,-1 5 48 0,6-14 93 0,0 6 64 15,-2-2 33-15,4-1 145 0</inkml:trace>
  <inkml:trace contextRef="#ctx0" brushRef="#br0" timeOffset="39815.124">21193 1926 271 0,'-1'11'529'0,"-2"2"22"16,-3 1-26-16,2 5-26 0,-3 1-41 15,3 4-23-15,-2 2-21 0,-1 4-79 0,1 1-37 16,2 3-4-16,-3-1-26 0,3 0 11 15,-2 1-67-15,2-1-44 0,1-5 7 0,0-1-4 16,0-3-44-16,-2 1-4 0,2-5 29 16,3-2-25-16,-3-2-49 0,3-2 15 15,-1-1-18-15,-2-2 47 0,3 0 1 0,0-3-67 16,0-1 22-16,0-1 30 0,0-6-44 0,0 0 6 16,0 0-21-16,0 0-5 0,0 0-6 15,7-24 14-15,-4 9-34 0,5-7 1 0,-1-3 11 16,2-4-19-16,6-14 11 0,1 2-14 0,2-3 44 15,-2 1-45-15,2 3-3 16,2 1-4-16,-6 5 22 0,-1 7 8 0,4 3-34 16,-6-2 34-16,3 2-11 0,-4 2-8 0,4 2-30 15,-4 1 19-15,3 1-3 0,-2-2 21 0,2 2-25 16,1 1 7-16,0 1 4 0,-1 1 3 16,4-1 4-16,-3 2-29 0,3 1-9 0,-4 3 39 15,1 0-1-15,-3 2 15 0,0 1-45 0,-1 1 19 16,2 1 23-16,-1 1-16 0,-4 1-44 15,0 1 41-15,0 1 29 0,0-2 42 0,-7 3-94 16,13 0 34-16,-13 0-19 16,13 0-15-16,-13 0 75 0,12 3-71 0,-6-2 4 0,-6-1 8 15,10 2 10-15,-7 1 8 0,5-1-4 16,-8-2 34-16,7 6 37 0,-4-5-53 0,-3-1-10 16,6 7 0-16,-5-3 25 0,-1 0 16 15,0-4-41-15,3 8-19 0,-3-2 0 0,0 1 0 16,-3 0 0-16,2 2 0 0,-2 2 0 0,-3 1 0 0,5 3 0 15,-5-1 0-15,2 2 0 16,-3-1 0-16,0 0 0 0,1 0 0 0,2 2 0 16,-6 1 0-16,3 0 0 0,-3 2 0 15,0-4 0-15,-1 3 0 0,-2-2 0 0,-1-1 0 0,0-1 0 16,-3 0 0 0,0-2 0-16,0-3 0 0,-3 1 0 0,3-4 0 0,3 0 0 0,-3-3 0 15,4 0 0-15,-2-3 0 0,2 1 0 16,-1-1 0-16,4-1 0 15,0 0 0-15,-1 3 0 0,11-3 0 0,-16 0 0 16,8 0 0-16,8 0 0 0,-13 0 0 0,13 0 0 16,-7 0 0-16,7 0 0 0,0 0 0 0,0 0 0 0,0 0 0 15,0 0 0-15,0 0 0 16,0 0 0-16,0 0 0 0,13 8 0 0,-6-3 0 16,4 3 0-16,-1 0 0 0,4 4 0 15,2 1 0-15,-1 1 0 0,-2 4 0 0,0 0 0 0,5 4 0 16,-1 2 0-16,-3 0 0 15,-1 2 0-15,1-2 0 0,-1 3 0 0,-2-2 0 0,-1-4 0 16,3 0 0-16,-2 0 0 16,-1 1 0-16,0-3 0 0,1-2 0 0,2-1 0 15,-6-2 0-15,3-2 0 0,-3-1 0 16,0-3 0-16,0 1 0 0,0-4 0 0,-3 1 0 16,2-2 0-16,0-1 0 0,-6-3 0 15,0 0 0-15,18-9 0 0,-11 1 0 0,0-2 0 16,3-2 0-16,0-6 0 0,0 0 0 0,4-6 0 15,-4-4 0-15,0-2 0 0,1-4 0 16,3-10 0-16,-5-5 0 0,6-1 0 0,-5 3 0 0,1 0 0 16,2 2 0-1,-3 11 0-15,1 3 0 0,-1 2 0 0,-1 5 0 0,2-3 0 0,-4 4 0 16,3 1 0-16,1 1 0 16,-1 3 0-16,-1 2 0 0,-2 2 0 0,1 0 0 15,-1 2 0-15,2 1 0 0,-2 2 0 16,1 0 0-16,2 2 0 0,-1-1 0 0,-1 3 0 0,5 0 0 15,-3 3 0-15,4-1 0 16,-1 3 0-16,-1 3 0 0,1-1 0 0,0 3 0 16,1 2 0-16,-1 2 0 0,-1 4 0 0,1 1 0 15,-3 4 0-15,0 1 0 0,-3 1 0 16,0 3 0-16,-4 2 0 0,0 2 0 0,-3-1 0 16,0 3 0-16,-6 5 0 0,-1 0 0 15,-10 11 0-15,0-3 0 0,-7 0 0 0,0 0 0 0,-10-3-633 16,6-4-600-16,-2-5 276 15,6-7-33-15,0-8 96 0,3-4 124 0,0-4 3 16,2-3 123-16,1-4 48 0,-2-3 30 16</inkml:trace>
  <inkml:trace contextRef="#ctx0" brushRef="#br0" timeOffset="39943.02">21692 2371 539 0,'3'-7'816'0,"1"3"-105"16,3 0-74-16,-1-1-27 0,4 2-18 0,1-2-71 15,3-1-44-15,3 2-30 0,0-2-60 16,3 2-67-16,1 0-149 0,-1-1-171 0,4 4-290 0,4-3-231 15,3 0-533-15,3 0 179 16,-4 1 19-16,1 0 66 0,-3-1 94 0,-4 2 74 0,-4 1 172 16</inkml:trace>
  <inkml:trace contextRef="#ctx0" brushRef="#br0" timeOffset="40535.366">22792 1912 11 0,'0'0'517'0,"1"4"-3"0,-1-4-19 0,3 4-22 15,-3-4-11-15,0 0-30 0,0 0-8 16,0 0-40-16,0 0-20 0,0 0-29 15,0 0-18-15,-10-11-15 0,10 11-57 16,-10-7-3-16,-1 5-37 0,1 0-4 0,-4 2-26 16,1 0 11-16,0 0-29 0,2 3-31 0,-3 1 5 15,0 1-9-15,-2-1-40 0,1 4 19 0,-1-2-8 16,2 3-30-16,0 2 15 0,-3 1-11 16,4 3-3-16,2-1-31 0,-2 3 1 15,6-2-5-15,0 5-10 0,0-2 29 0,6-1-18 16,1 3-4-16,1 0 19 0,-1 1-4 0,4 1 15 15,-4 2 0-15,3 2-19 16,1-2 34-16,-4-2 18 0,0-1 0 0,-4 4-10 0,1-3-38 16,-2 1-41-16,-1-2 0 0,2-1 0 0,-5-1 0 0,2-3 0 15,-4-1 0 1,5-1 0-16,-4-3 0 0,-1 0 0 0,1-1 0 0,0-5-82 16,-1 1-447-16,4-4-186 0,-2-2 49 15,9 0-418-15,-4-8 98 0,4 8 62 0,3-12 64 16,1 2 115-16,2-4 105 0,8-2 26 15</inkml:trace>
  <inkml:trace contextRef="#ctx0" brushRef="#br0" timeOffset="40950.077">23199 1802 256 0,'0'0'834'0,"4"-4"-52"0,-4 4-26 16,0 0-56-16,0 0-19 0,0 0-70 0,0 0-71 16,0 0 11-16,0 0-56 0,-14 16 0 15,7-7-48-15,-3 3-23 0,3 1-66 0,-3 6-97 0,0 1-261 16,-4 9 0-16,-7 10 0 16,5 2 0-16,-5 0 0 0,7 3 0 0,-6 0 0 15,3-3 0-15,0 2 0 0,6-11 0 16,-2-3 0-16,3-1 0 0,3-6 0 15,3-1 0-15,-6-2 0 0,6-3 0 0,-2-1 0 16,3-4 0-16,2 0 0 0,-2-4 0 0,3-2 0 16,0-5 0-16,0 0 0 0,0 0 0 0,23-25 0 0,-5 1 0 15,13-9 0-15,6-8 0 16,11-8 0-16,-1-1 0 0,2-1 0 0,-2 4 0 16,5 1 0-16,-4-1 0 0,-10 11 0 15,-4-1 0-15,0 7 0 0,-3-2 0 0,-7 10 0 0,-5 3 0 16,-8 5 0-16,-1 2 0 0,-3 4 0 15,-7 2 0-15,4-2-1024 0,-8 5-142 16,4 3 53-16,-13-4 205 0,-2 5 66 16,-4 2 60-16,-9 0 93 0,0 3 8 0,-6-2 100 15</inkml:trace>
  <inkml:trace contextRef="#ctx0" brushRef="#br0" timeOffset="41112.798">23162 2048 655 0,'6'23'722'0,"2"-3"30"15,-8 1-22-15,3-2-56 0,0 0-34 16,-3 2-63-16,0 2-59 0,-3 2-71 0,0 1-94 16,3 0-133-16,-4 1-187 15,3-2-159-15,1-3-474 0,0 4-342 0,1-2-11 0,3-3 30 16,-1-4 223-16,1-2-11 0,5-3 89 16,-2-2 105-16</inkml:trace>
  <inkml:trace contextRef="#ctx0" brushRef="#br0" timeOffset="42120.667">23884 1901 230 0,'3'-3'816'16,"-3"3"-49"-16,0 0-105 0,0 0-47 0,0 0-53 15,-8 12-22-15,0-1-41 0,-3 1 0 0,0 5-105 0,0 0 1 16,-2 3-60-16,-7 5-19 15,-2 11-18-15,-5-1-52 0,7 2 4 0,-4 2-68 16,-3 0 26-16,6-4-55 0,-2 1 11 0,5-7-104 0,2-4-60 16,2-2 0-16,3-5 0 15,-3 1 0-15,5-6 0 0,2 0 0 0,4-3 0 0,-5-1 0 16,5-1 0-16,-1-5 0 16,4-3 0-16,0 0 0 0,0 0 0 0,0 0 0 0,11-22 0 15,-7 8 0-15,2-1 0 16,4-3 0-16,1-4 0 0,2-3 0 0,0 2 0 15,1-4 0-15,0 2 0 0,0-3 0 16,-1 1 0-16,1-2 0 0,0 4 0 0,-4-1 0 0,4 7 0 16,-4-2 0-16,1 3 0 15,-3 2 0-15,0 2 0 0,-4 1 0 0,5 1 0 16,-4 1 0-16,1 3 0 0,-5-1 0 0,5 1 0 0,-3 0 0 16,0 2 0-16,1 1 0 15,-1-1 0-15,1 2 0 0,-3 0 0 0,-1 4 0 0,3-9 0 16,-3 9 0-16,6-2 0 0,-6 2 0 15,0 0 0-15,7 11 0 0,-4-1 0 0,-2 4 0 16,2 3 0-16,-3 9 0 16,3 2 0-16,-3 6 0 0,0 4 0 0,0 1 0 15,4 0 0-15,-4-2 0 0,2-2 0 16,-1 0 0-16,0-6 0 0,2-3 0 0,-3-1 0 0,3-3 0 16,1-4 0-16,-4-1 0 15,3-4 0-15,0-1 0 0,1-2 0 0,0-5 0 16,-1-2 0-16,-3-3 0 0,0 0 0 0,23-15 0 0,-12 4 0 15,3-1 0-15,-1-3 0 16,-2-1 0-16,2 0 0 0,1-2 0 0,-1 3 0 0,-6 1 0 16,7-3 0-16,-7 4 0 15,4 0-1039-15,-1 2-130 0,-1 1 115 0,-2-1 108 16,1 3 105-16,-2-2 81 0,-2 3 75 16,-1 1-30-16,0 1 105 0</inkml:trace>
  <inkml:trace contextRef="#ctx0" brushRef="#br0" timeOffset="42455.24">24441 2030 208 0,'0'0'815'0,"0"0"12"16,0 0-34-16,0 0-7 15,0 0-64-15,-21 16-97 0,11-3 34 0,-4 0-67 0,1 6-48 16,-2 3-64-16,2 6-29 15,-1 0-16-15,1 1-181 0,3 4-254 0,-1-2 0 0,4 0 0 16,1-2 0-16,-1-3 0 0,3 1 0 16,4-6 0-16,0-1 0 0,4-3 0 0,-4 0 0 15,7-5 0-15,-1-2 0 0,1-5 0 16,7-5 0-16,-1-2 0 0,8-10 0 16,6-3 0-16,7-12 0 0,0-5 0 0,-6 2 0 15,0-4 0-15,-8 5 0 0,-6 4 0 0,-1 0 0 16,-2 5 0-16,-4-1 0 0,-1 1 0 0,1 4 0 15,-4-1-995-15,5 2-211 0,-5 0 89 16,0 3 93-16,1 0 112 0,-1 2 100 0,-3-2 127 0,3 2 19 16,1 0 40-16</inkml:trace>
  <inkml:trace contextRef="#ctx0" brushRef="#br0" timeOffset="42720.792">25082 1860 85 0,'0'0'708'16,"12"4"44"-16,-6 1-8 0,1 1 5 0,-4 0-16 0,5 4-63 0,-5 1-14 15,0 4 10-15,-3 3-70 0,3 2-34 16,-3 6-22-16,-3 3-34 0,0 5-282 0,-1 0-224 16,-7 14 0-16,2-1 0 15,-5 0 0-15,4-1 0 0,-2-2 0 0,0-9 0 16,2-4 0-16,0-1 0 0,-1-3 0 15,4-1 0-15,-3-5 0 0,3-1 0 0,-3 0 0 0,3-5-280 16,2-4-915-16,-3-4 86 16,0-1 77-16,1-6 139 0,-2 0 48 0,-4-8 85 0,-2-4 116 15,-2-5 52-15,-7-16-7 0</inkml:trace>
  <inkml:trace contextRef="#ctx0" brushRef="#br0" timeOffset="42970.439">24749 1780 763 0,'0'0'837'0,"3"-4"-66"0,-3 4-56 16,8-5-52-16,-8 5-64 0,5-4-29 31,5 1-30-31,1 1-49 0,2 0-37 0,1-1-78 16,9-1-14-16,2 2-16 0,5-1-78 0,4-1 7 15,1-1-114-15,9 2-161 0,-3 1 0 16,1-2 0-16,2 1 0 0,0 3 0 0,-2-1 0 15,2 1 0-15,-7 2 0 0,4 1 0 16,-10 1-712-16,-6 0-77 0,1 2-347 16,-2 0 31-16,-3 0 163 0,-5 1 74 0,-4 1 127 15,1 0 30-15,-3-2 71 0</inkml:trace>
  <inkml:trace contextRef="#ctx0" brushRef="#br0" timeOffset="43265.798">25746 1910 3 0,'3'6'819'0,"-2"0"-14"0,-1 0-9 0,0 2 1 15,-1 4-52-15,-2 4-34 0,0 3-15 16,-1-1-7-16,-2 6-41 0,0 1-53 0,-2 6-62 15,-2 2-179-15,-1 15-354 0,-2-1 0 16,0 0 0-16,-2-2 0 0,2-1 0 0,2-8 0 16,1-7 0-16,3 0 0 0,1-4 0 15,-2-3 0-15,5-5 0 0,-2 1 0 0,0-4 0 16,2-1 0-16,0-2 0 0,2-3 0 0,1-3-391 0,-3-2-853 16,3-3 56-16,0 0 164 15,0 0 105-15,0 0 70 0,-4-24 71 0,4 10 104 0,0-2 0 16</inkml:trace>
  <inkml:trace contextRef="#ctx0" brushRef="#br0" timeOffset="43800.126">25863 1570 416 0,'0'0'563'16,"0"0"3"-16,6-3 3 0,-6 3 27 0,0 0-26 15,0 0-1-15,0 0-21 16,0 0 10-16,0 0 12 0,4-4-49 0,-4 4 37 16,0 0-40-16,0 0 33 0,0 0-33 0,0 0-518 15,0 0 0-15,0 0 0 0,3-6 0 0,0 1 0 16,1 0 0-16,3-4 0 0,3-2 0 15,7-3 0-15,3-4 0 0,5-1 0 0,9-10 0 16,6 1 0-16,-1 0 0 0,1 1 0 16,-5 4 0-16,-2 3 0 0,-8 4 0 0,-4 3 0 15,-2 1 0-15,-5 3 0 0,0 0 0 0,-3 0 0 16,-1 3 0-16,-2 0 0 0,-3 1 0 16,2 1 0-16,-6 2 0 0,-1 2 0 0,0 0-172 0,0 0-1153 15,0 0 145 1,0 0 70-16,-23 7 220 0,11-2 30 0,-2-1 97 0,-3 1 59 15,0 1 94-15,-7 0 44 0</inkml:trace>
  <inkml:trace contextRef="#ctx0" brushRef="#br0" timeOffset="58674.279">27309 1863 562 0,'8'-3'666'0,"-8"3"-29"16,0 0-8-16,0 0-37 0,0 0-4 0,0 0-7 15,0 0-101-15,0 0-3 0,0 0-67 0,0 0-57 16,2-3-14-16,-2 3-60 16,0 0 30-16,0 0-70 0,0 0 32 0,0 0-32 0,-7 15-12 15,4-10 7-15,1 3-155 16,-4 1-79-16,0-1 0 0,2 3 0 0,1 4 0 0,-4 2 0 16,1 4 0-16,-5 7 0 0,1 0 0 15,-8 13 0-15,2 2 0 0,2 1 0 16,0 1 0-16,-3-2 0 0,0 2 0 0,0-3 0 0,6-8 0 15,-1-5 0-15,1 0 0 0,1-2 0 16,3-5 0-16,-1 0 0 0,-1 0 0 0,5-1 0 16,-2-4 0-16,2-2 0 0,1 0 0 15,-2-2 0-15,2-1 0 0,0-2 0 16,0-1 0-16,0 2 0 0,2-6 0 16,-2 2 0-16,3-1 0 0,-3-1 0 0,3-5-23 0,0 0-744 15,0 0-387-15,0 0 52 16,0 0 130-16,0 0 86 0,0-18 123 0,0 11 37 0,0-2 26 15,0-3 182-15,0 0-3 0</inkml:trace>
  <inkml:trace contextRef="#ctx0" brushRef="#br0" timeOffset="59674.358">27244 1914 498 0,'6'-2'667'0,"-6"2"-27"0,0 0-29 16,0 0-4-16,0 0-38 15,0 0 5-15,0 0-68 0,0 0 4 0,0 0-15 0,0 0-104 16,0 0 8-16,0 0-23 0,0 0-11 15,0 0-71-15,0 0-37 0,7-2-34 0,-7 2-14 16,0 0-209-16,0 0 0 16,0 0 0-16,7-1 0 0,-1-2 0 0,-6 3 0 15,18-3 0-15,-5 2 0 0,4-1 0 16,4 0 0-16,4-2 0 0,4-2 0 0,2 3 0 16,0-1 0-16,7-1 0 0,-1 0 0 15,-2 0 0-15,2-1 0 0,0-1 0 0,-1 2 0 16,-3 2 0-16,-2-1 0 0,-3-1 0 0,1 1 0 15,-4 0 0-15,-4 2 0 0,0-1 0 16,-2 1 0-16,-4 0 0 0,-2-1 0 0,-2 1 0 16,-1 2 0-16,0-1 0 0,-10 1 0 0,14-3 0 15,-8 3 0-15,-6 0 0 16,0 0 0-16,7-1 0 0,-7 1 0 0,0 0 0 16,0 0 0-16,0 0 0 0,0 0 0 0,0 0 0 15,0 0 0-15,0 0 0 0,-24 4-734 16,24-4-282-16,-7 3-150 0,7-3 139 0,-13 3 103 0,6-2 46 15,7-1 88-15,-11 3 102 16,2 0 96-16</inkml:trace>
  <inkml:trace contextRef="#ctx0" brushRef="#br0" timeOffset="60218.642">27241 2219 89 0,'0'0'435'16,"-8"3"27"-16,5 0-34 16,3-3-14-16,-7 2-42 0,7-2 23 0,0 0-27 0,-7 4-25 15,7-4-38-15,-6 2-22 0,6-2 0 16,0 0 22-16,0 5-63 0,0-5 11 0,0 0-25 15,9 6-42-15,-9-6 7 0,11 2-21 16,0-2 32-16,2 0-51 0,3-2-4 16,5 1-15-16,3-3 22 0,4 1 12 0,3 0-38 0,6-4 0 15,3 3-22-15,-1-1 12 0,-2-2 6 16,-2 3-29-16,-5 0 82 0,-2 0-112 0,-1 0-4 16,-10-1 34-16,4 4-45 15,-5-1 41-15,0 1-26 0,-5-1-22 0,1 2 14 16,-1-2-21-16,-3 1-38 0,0 1 0 15,-1-2 0-15,-7 2 0 0,13-1 0 0,-13 1 0 16,11-1-131-16,-11 1-219 0,9 1-182 0,-9-1-112 16,0 0-484-16,0 0 70 0,0 0 153 15,11 0 116-15,-11 0-11 0,0 0 89 0,6-4 55 16</inkml:trace>
  <inkml:trace contextRef="#ctx0" brushRef="#br0" timeOffset="60566.72">28109 1871 186 0,'-4'-7'647'0,"0"5"-32"0,4 2-60 0,-6-3-60 15,6 3-15-15,0 0-37 0,0 0 8 16,-10 7-31-16,6-2-36 0,1 2-49 0,3 2-34 15,0 0 5-15,0 4-23 0,-3-2-23 0,6 2-40 16,-3-1-19-16,6 3-11 16,-2 0-15-16,2-2-19 0,1 1-18 0,4-2 0 0,-1 0-34 15,8-1 23-15,-2-3-19 16,5-3-49-16,0-3 19 0,5-1-22 0,2-2 8 0,4-3-9 16,-3 0-29-16,-1-1 30 0,-1-1-45 15,-3-1-51-15,0 1 13 0,-7-1-103 0,-3 3-116 16,-1-3-122-16,-6 3-131 0,1 0-153 15,-5-2 34-15,0 4-357 0,-3 2 29 0,0 0 112 16,0 0 127-16,-11-8 44 0,11 8 34 0,-17 0 104 16</inkml:trace>
  <inkml:trace contextRef="#ctx0" brushRef="#br0" timeOffset="60783.537">28297 2112 29 0,'-2'24'749'0,"-3"0"-57"16,0 1-3-16,-1-1-26 0,1 4-30 0,-6 5-45 16,-1 9-26-16,2-6-33 0,-7 7-86 15,7-7-56-15,-6 4-37 0,5-5-45 0,1-4-40 16,3-8-64-16,-1 1-4 0,-1-2-156 0,5-2-168 16,1-3-141-16,0 3-268 0,0-8-175 15,3 0-350-15,-1-4 89 0,1-1 71 0,1-4 153 0,-1-3 89 16,0 0 0-1,0 0 85-15</inkml:trace>
  <inkml:trace contextRef="#ctx0" brushRef="#br0" timeOffset="61492.693">28734 1980 632 0,'-10'0'648'16,"10"0"-82"-1,0 0-41-15,-11 0 4 0,11 0-86 0,0 0-37 0,0 0-45 16,0 0-52-16,0 0 4 0,0 0-23 15,18-11-26-15,-5 6-55 0,8 1-1 0,3-3-25 16,3 2 25-16,7-4-3 0,1 5-37 16,2-1-8-16,3 2-34 0,-1-1 61 0,-5 3-39 0,-3 1-40 15,0 0-7-15,-7 1 7 16,-1 1 11-16,-2 0-52 0,0 1 8 0,-5 0 21 16,0 3-21-16,-5 0 63 0,-1-1-19 0,-5 4-22 15,1-4-97-15,-3 4 0 0,-3 1 0 16,-1-1 0-16,-7 2 0 0,0 2 0 0,-5 2 0 0,-2 0 0 15,-7 3 0-15,1 1 0 16,-4 3 0-16,-12 6 0 0,0-2 0 0,2-2 0 16,-6 3 0-16,3-2 0 0,1 0 0 15,7-4 0-15,8-4 0 0,-2 2 0 0,4-1 0 16,3-3 0-16,1-2 0 0,5 0 0 16,1-1 0-16,3 1 0 0,1-1 0 0,1-3 0 15,5 2 0-15,-3-1 0 16,6-2 0-16,2 1 0 0,6-2 0 0,-1 1 0 0,3 0 0 15,3-3 0-15,2 2 0 0,1-4 0 0,-1 1 0 0,6 0 0 16,-4-1 0 0,1-2 0-16,3-1 0 0,-3 0 0 0,-1 0 0 0,-3 0-540 15,-3-4-179-15,0 1-394 0,-4 1 85 16,0-1 97-16,-7 0 86 0,1-1 89 0,-1 0 64 16,-3 4 40-16,-7-10 142 0</inkml:trace>
  <inkml:trace contextRef="#ctx0" brushRef="#br0" timeOffset="61730.801">28655 2251 100 0,'0'0'652'0,"0"0"-8"0,0 0-11 0,0 0 3 16,0 0-44 0,0 0 41-16,0 0-93 0,0 0-22 0,0 0-38 0,27 5-7 15,-14-1-19-15,-1-1-71 0,5 0-59 16,0 1-48-16,5-2-15 0,0 2-34 0,-2-2-45 15,4 1-100-15,-1-1-86 0,-1 0-81 16,1-1-68-16,2 0-160 0,4 0-245 0,-3-6-49 16,4 3-439-16,-5 1 59 0,-5-1 101 15,4 0 78-15,-3-1 63 0,-5 0 191 0,1 0-50 16,-3-2 124-16</inkml:trace>
  <inkml:trace contextRef="#ctx0" brushRef="#br0" timeOffset="62080.527">29708 1933 63 0,'0'0'644'0,"7"0"15"0,-7 0-26 16,0 0 7-16,0 11-14 0,-3-4-31 15,0 5 16-15,1 3-49 0,-7 3 15 0,2 6-74 16,-3 2-45-16,-1 4-63 16,-6 10-27-16,5-6 12 0,0-1-78 0,-1-3-127 0,-4 10-175 15,4-6 0-15,1-4 0 16,1 1 0-16,-1-3-4 0,1-1-339 0,2 1-267 0,-2 0 6 15,4-7-542-15,2-1 77 16,-3-4 105-16,5-1 89 0,-1-3 115 0,-3-2 60 16,5 0 172-16,-3-2 40 0</inkml:trace>
  <inkml:trace contextRef="#ctx0" brushRef="#br0" timeOffset="62877.616">30018 2121 614 0,'0'0'551'0,"-26"10"-41"0,20-3-56 0,-5 5-15 0,1 0-25 15,0 3-42 1,-1 4-22-16,1 1-22 0,0 1-45 0,2 2-30 0,0 2-33 15,0 0-23-15,4-2-18 0,1 3-4 16,0-8-30-16,3 1-37 0,3-1 11 0,1 1-15 16,2-4-55-16,1-3-27 0,1-1 11 15,1-4 5-15,1-2 14 0,0-3-37 0,7-4 22 16,1-3 4-16,2-6 22 0,7-4-48 16,7-12-8-16,-1-4 38 0,-7-4 26 0,3-4 26 15,-7-3-12-15,-5 0 1 16,-3 0 14-16,-4 8 31 0,-3 7 29 0,-4 3 11 15,-3 4-37-15,0 3 23 0,-3 4-53 0,-1-2 19 0,-5 4-19 0,2 4-26 16,-4 2-48 0,1 3-105-16,-3 3-100 0,2 2-149 0,-2 5-227 0,1 0 26 15,0 3-521-15,2-1 60 0,8 0 200 16,-4 0-44-16,6-2 78 0,0 2 141 0,6-6 53 16,-1 3 36-16</inkml:trace>
  <inkml:trace contextRef="#ctx0" brushRef="#br0" timeOffset="63191.376">30754 2125 513 0,'0'0'644'0,"1"8"15"0,-3-3-93 0,-4 3-30 16,1-1-33-16,-3 3-34 0,-2 3 12 15,-4 4-94-15,0-1 0 0,-6 5-26 0,2 1 4 16,-2 2-52-16,-8 9-49 0,5-7-29 15,-5 5 25-15,8-3-25 0,1-5-16 0,-3-1-40 16,5 1 33-16,3-2-59 0,1-1-4 0,3-1-48 0,-1-2-101 16,7-1 0-1,-2-1 0-15,3 0 0 0,2-4 0 0,0 2 0 0,1-2 0 16,0 0 0-16,1-1 0 0,3 0 0 16,-1-1 0-16,4-2 0 0,-1 2 0 0,2-2 0 15,2-3 0-15,0 2 0 0,1-3 0 0,2-1-49 0,3 0-591 16,2-4 18-16,0-1-469 15,3-3 56-15,2 0 86 0,4-5 189 0,0-1 8 16,-2-3 82-16,5-2 63 0,4-6 56 16</inkml:trace>
  <inkml:trace contextRef="#ctx0" brushRef="#br0" timeOffset="63574.749">31278 2160 785 0,'-11'4'812'0,"1"1"-60"16,-5 2-34-16,-4 2-29 15,1 2-30-15,0 3-37 0,-8 2-41 0,2 4-60 16,-5 7-30-16,-3 5-51 0,7 0-57 16,-2 2-18-16,10-4-67 0,0-4-223 0,3-1-75 15,4-2 0-15,3-2 0 0,1-3 0 16,6 1 0-16,3-4 0 0,6-1 0 15,3-3 0-15,1-1 0 0,8-7 0 16,3-2 0-16,5-3 0 0,5-7 0 0,11-7 0 0,0-3 0 16,-2-6 0-16,-7-2 0 0,-2-3 0 0,-5-3 0 0,-10 5 0 15,-9 2 0 1,-3 4 0-16,0-1 0 0,-5 5 0 0,-7 0 0 16,1 2 0-16,-3 1 0 0,-3 3 0 0,-4 2 0 15,1 2 0-15,0-1 0 0,-2 4 0 16,2 1 0-16,-1 2 0 0,4 2 0 0,0 0-149 15,10 0-1091-15,0 0 123 0,0 0 56 0,0 0 149 16,0 0 92-16,0 0 91 16,23-8 51-16,-7 2 12 0,6-1 115 0</inkml:trace>
  <inkml:trace contextRef="#ctx0" brushRef="#br0" timeOffset="64010.827">32047 2070 234 0,'0'0'704'16,"0"0"-53"-16,0 0-14 0,0 0-23 0,0 0-22 16,0 0-33-16,0 0-45 0,0 0-56 15,5-6-19-15,-5 6-30 0,0 0-36 0,0 0-27 16,-9-11-15-16,9 11 23 0,-4-5-45 16,1 1 11-16,-1-1-33 0,4 5-227 0,-10-6-60 15,-3 4 0-15,6-2 0 0,-6 3 0 16,-2 0 0-16,-5 2 0 0,-4 0 0 0,-6 5 0 15,-4 0 0-15,-1 5 0 0,-11 8 0 16,-4 1 0-16,3 5 0 0,0 6 0 0,4 1 0 16,3 4 0-16,-5 11 0 0,11-6 0 0,8-1 0 15,0 2 0-15,9-3 0 0,4-2 0 16,6-10 0-16,7 0 0 0,3-1 0 16,5 4 0-16,5-3 0 0,5 0 0 0,1-4 0 15,4-2 0-15,-1-3 0 0,-5-5 0 0,0-2 0 0,-3-4 0 16,3-2 0-1,-7-3 0-15,4-2 0 0,-7 0 0 0,-7 0 0 0,16-3 0 16,-12-1 0-16,-4 4 0 0,0-6 0 0,0 1 0 16,0 5 0-16,-3-7 0 0,-1 3 0 15,-2-1 0-15,4 2 0 0,2 3-954 16,-8-8-230-16,8 3 134 0,0-4 149 0,3 4 82 16,3-6 26-16,3-2 97 0,5-2 85 0,1 0 12 0</inkml:trace>
  <inkml:trace contextRef="#ctx0" brushRef="#br0" timeOffset="64174.056">32166 2373 439 0,'0'8'674'0,"-1"0"7"0,-2 1 26 0,-4 5-36 0,-5 2-38 0,0 4-38 16,-7 1-66-16,1 1-19 16,0 1-71-16,-11 9-25 0,1-1-83 0,4-5-134 15,6-3-104-15,-1-1-193 0,5-3-213 16,7-3-350-16,0-1-319 0,1-3 88 0,2-1 86 0,4-5 30 15,-1 0 74-15,1-6 38 16,0 0 178-16,0 0-15 0</inkml:trace>
  <inkml:trace contextRef="#ctx0" brushRef="#br0" timeOffset="64678.563">32710 2194 372 0,'-2'12'670'15,"0"1"-48"-15,-4-1-86 0,4 2-33 16,-3 0-53-16,0-1-55 0,2-2-23 0,0 0-37 0,0-2-48 16,0-2-45-16,3 0 15 15,0-2 0-15,0 0-27 0,0-5 5 0,0 0-30 16,0 0 22-16,0 0 11 0,0 0-3 16,0 0-1-16,9-14 101 0,-9 14-48 0,-3-8-4 15,0 1-34-15,0 3-114 0,1-2-135 16,-6 1 0-16,0 0 0 0,1 2 0 0,-3 1 0 15,-2 4 0-15,-3 1 0 0,1 4 0 0,-6 3 0 16,-1 4 0-16,-3 2 0 0,1 4 0 16,5 1 0-16,-3 2 0 0,2 1 0 0,1 1 0 0,5 1 0 15,-1 1 0 1,7-5 0-16,3 1 0 0,1-4 0 0,0 1 0 0,8-1 0 0,-3-3 0 16,7 0 0-16,-1-1 0 15,5-4 0-15,-1 0 0 0,1-2-674 0,3-3-261 16,-2-3-145-16,-1-3 83 0,1-3 92 15,-3-2 116-15,2-4 100 0,4-4 19 0,-3-3 40 16,5-6 90-16</inkml:trace>
  <inkml:trace contextRef="#ctx0" brushRef="#br0" timeOffset="64998.941">32977 2152 156 0,'3'-4'618'0,"-3"4"-7"16,0-4 3-16,0 4-33 0,0 0-4 0,0 0-34 15,0 0 5-15,-7 16-53 0,0-7 41 0,0 5-33 16,-3 4 10-16,0 2-51 0,-4 7-26 16,1 0-38-16,1 3-7 0,-10 8-182 0,9-6-209 15,-2-2 0-15,-2-2 0 0,6 1 0 0,-1-2 0 16,1-4 0-16,1 0 0 0,2-2 0 0,1 0 0 16,1-4 0-16,1-2 0 0,0-2 0 15,2-2 0-15,-2 0 0 0,2-3 0 0,3-1 0 16,0-4 0-16,0-3 0 15,11 2 0-15,-11-2 0 0,27-9 0 0,-10-2 0 0,10-5 0 16,1 0 0-16,9-8 0 0,0 0 0 16,-9 5 0-16,2 0 0 0,-5 2 0 0,2-3 0 15,-2 2-339-15,-4-1-495 0,-2 0-317 16,-6 5 98-16,-2 4 103 0,-7-4 127 0,-1 2 45 16,-6 2 115-16,1 1 38 0,-9 1 52 0</inkml:trace>
  <inkml:trace contextRef="#ctx0" brushRef="#br0" timeOffset="65200.228">32881 2420 472 0,'-11'23'805'0,"4"-2"25"0,-3 1-45 0,-1-2 20 16,2 1-38-16,-1 2-45 0,-2 4-100 16,0-1-64-16,1 2-29 0,0 0-120 0,2-4-51 15,2-2-8-15,0 0-171 0,-3-1-179 16,8-3 0-16,-6-1 0 0,6-2-216 15,-3 0-376-15,2-5-175 0,3 0-313 0,0-5 75 0,3 0 100 16,-3-5 90-16,10 0 59 0,0-7 115 16,1-2 34-16,2-6 64 0</inkml:trace>
  <inkml:trace contextRef="#ctx0" brushRef="#br0" timeOffset="65448.015">33286 2312 603 0,'0'0'808'0,"8"9"-19"0,-8-3 41 0,0 0-22 16,-3 4-4-16,0 0-59 0,2 3-53 0,-2 1-33 0,0-1-81 16,3 0-53-16,0 1-175 15,3 2-350-15,1-4 0 0,2 2 0 0,4-1 0 16,4-3 0-16,3 1 0 0,4-4 0 16,3 0 0-16,0-3 0 0,6-1 0 0,-6-3 0 0,0 0 0 15,3-1 0-15,-2-3 0 16,-1 1 0-16,-4 0 0 0,1-2 0 0,-4 2 0 0,0-4 0 15,-3 3 0-15,-4 0 0 0,0 1 0 16,-1 1-604-16,-4 1-118 0,-5 1 41 16,0 0 40-16</inkml:trace>
  <inkml:trace contextRef="#ctx0" brushRef="#br0" timeOffset="65616.979">33667 2498 4322 0,'-10'8'-223'0,"-4"3"37"0,4 0 59 16,-7 4 41-16,0 1 53 0,-4 2 74 16,4 5 123-16,-2-2 104 0,1 4 100 0,-3-1 27 15,-3 11 18-15,3-7-59 0,-2 6 115 16,-1 0 34-16,-4-2-30 0,9-5-34 0,0-2-52 15,-1 0-137-15,-1-2-250 0,4 0 0 0,-3-1 0 0,3 0 0 16,-2-3 0 0,-1 0 0-16,1 2 0 0,-5 0-216 0,0-5-522 0,1 4-475 15,-5-3 99-15,0-4 128 0,-4 2 103 16,-1-5 38-16,-5 0 97 0,-2-3 189 16,4-2 31-16</inkml:trace>
  <inkml:trace contextRef="#ctx0" brushRef="#br0" timeOffset="66667.163">21479 3237 160 0,'11'-9'815'0,"-4"3"-37"0,-4 1-22 0,1 1-38 16,-1 2-14-16,-3 2-19 0,3-2-82 15,-3 2 12-15,0 0-72 0,0 0-62 16,0 0-23-16,-16 16-56 0,6-4-8 15,-5 6-315-15,-8 4-79 0,-8 11 0 0,0 3 0 16,-3 3 0-16,0 1 0 0,0-4 0 16,-1 3 0-16,1-3 0 0,0 0 0 0,4-3 0 15,-1-3 0-15,10-6 0 0,4-6 0 16,3-3 0-16,4-2 0 0,-1-4 0 0,5 2 0 16,2-7 0-16,1-2 0 0,3-2 0 0,0 0 0 15,4-18 0-15,2 5 0 0,11-12 0 16,8-13 0-16,5-3 0 0,8-10 0 0,6-1 0 0,1-3 0 15,6 2 0-15,-3 2 0 16,3-2 0-16,-6 6 0 0,-5 8 0 0,-6 4 0 16,1 1 0-16,-4 4 0 0,-8 6 0 15,-5 7 0-15,-2 1 0 0,-2 4 0 0,-3 2 0 16,-1 3 0-16,-3-1 0 0,-1 2 0 16,-2 3 0-16,3-1 0 0,-7 4 0 0,0 0 0 0,7 11 0 15,-7-1 0-15,-4 7 0 16,1 6 0-16,-1 3 0 0,-3 8 0 0,-6 15 0 15,-1 3 0-15,1 1 0 0,-2 5 0 0,2-2 0 16,-4 1 0-16,4-4 0 0,2-4 0 16,1-1 0-16,6-8 0 0,1-10 0 0,0-4 0 0,3-5 0 15,0-2 0-15,0-2 0 16,3-5 0-16,1-3 0 0,5-6 0 0,2-3 0 16,-11 0 0-16,24-12 0 0,-1 4 0 15,-2-4 0-15,4-4-503 0,2 2-785 0,-4-2 104 16,2-1 171-16,2 0 64 0,-6-5 137 15,2 4 60-15,1 0 33 0,7-11 135 0</inkml:trace>
  <inkml:trace contextRef="#ctx0" brushRef="#br0" timeOffset="67013.178">22567 3217 167 0,'7'0'778'0,"-7"0"-63"0,0 0-4 15,3 5 4-15,-3-5-26 16,-10 12-45-16,4-7 0 0,-8 7-74 0,0 4 22 15,-10 1-23-15,-7 9-62 0,-9 1-12 16,1 5-100-16,-1 0-395 0,-12 10 0 0,11-5 0 16,1 0 0-16,1-2 0 0,2 2 0 0,3-1 0 15,3-6 0-15,4-5 0 0,10-4 0 0,3-3 0 16,4 1 0-16,0-4 0 0,5 0 0 16,-1 1 0-16,6-7 0 0,0 1 0 0,3-1 0 15,5-2 0-15,2 1 0 0,3-1 0 16,5-5 0-16,5 4 0 0,-2-6 0 0,6 1 0 15,4-1 0-15,0 0 0 0,-1 0 0 16,4-1 0-16,-3 0 0 0,-3-4 0 16,2 3 0-16,1-3 0 0,-7 1 0 0,1-3 0 15,-2 5 0-15,-6-2 0 0,0 1 0 0,-7-1-1170 16,0 1-2-16,-6 1 118 0,0-3 101 16,-4 5 78-16,-4-7 100 0,4 7 49 0,-10-4 123 15,0 1 49-15</inkml:trace>
  <inkml:trace contextRef="#ctx0" brushRef="#br0" timeOffset="67349.213">22379 3577 89 0,'3'-5'767'0,"-3"5"0"0,1-8 33 15,-1 8-74-15,0-5-26 16,0 5-44-16,0 0-35 0,0-7-51 0,0 7-38 15,0 0-77-15,3-6-9 0,-3 6-55 16,7 0-15-16,-7 0-81 0,14-3-295 0,-7 3 0 0,6-5 0 16,1 3 0-16,6 0 0 15,1-4 0-15,3 3 0 0,6-4 0 0,-2 1 0 0,2 0 0 16,-2 1 0-16,3 0 0 0,0 2 0 16,3-6 0-16,-4 5 0 0,-6-1 0 15,-3 2 0-15,1 0 0 0,-7 1 0 0,2 2 0 0,-7-4 0 16,1 2 0-16,-4 1 0 0,-1 0 0 15,-6 1-462-15,0 0-223 0,1-6 7 0,-1 6 105 16,0 0-64-16,-14-7-297 16,7 4 77-16,0-1 60 0,-3 0 38 0,-1 0 148 15,-2-1 34-15,3-2 26 0</inkml:trace>
  <inkml:trace contextRef="#ctx0" brushRef="#br0" timeOffset="67802.845">22598 3246 156 0,'0'0'767'0,"0"0"-15"0,0 0 4 0,-5-3-12 0,5 3-59 16,0 0-63-16,0 0-41 0,0 0-37 0,0 0 3 16,0 0-33-16,21 2-38 15,-9-1-66-15,10-1 14 0,0 0-211 0,12 0-213 0,0 0 0 16,10 0 0-16,1 0 0 15,3 0 0-15,-4 0 0 0,4 0 0 0,-7 0 0 0,-4 0 0 16,-3 0 0-16,1 0 0 16,-8 4 0-16,-3-4 0 0,-3 0 0 0,-4 0 0 0,0 1 0 15,-4 0 0-15,1-1 0 0,-4 0 0 16,-3 0 0-16,-7 0 0 0,14-1 0 16,-14 1 0-16,7-1 0 0,-7 1 0 15,0 0 0-15,0 0 0 0,0 0 0 0,0 0 0 0,-3 9-834 16,3-9-414-16,0 0 90 0,-10 8 142 15,6-3 107-15,-3-1 102 0,3 1 58 0,-2 0 142 16,-1-2 26-16</inkml:trace>
  <inkml:trace contextRef="#ctx0" brushRef="#br0" timeOffset="79303.82">19669 4542 387 0,'0'-5'562'0,"0"5"-15"15,6-3-7-15,-6 3 19 0,3-7-57 0,-3 7-29 0,0 0-30 16,0-5-45-16,0 5-40 0,0 0-45 15,0 0-27-15,0 0 12 0,0 0-30 0,1 21-11 16,-1-8 11-16,0 6-44 16,0 1-20-16,-1 4-32 0,1 7 18 0,-6 5-34 15,2 13-18-15,-6 2-34 0,0 0 23 16,0 3-34-16,-4-2-19 0,0-2 19 0,0-1-26 16,-2-4-15-16,4-3-14 0,-1-9-38 15,3-7 0-15,3-4 0 0,0-6 0 0,1 0 0 16,2-4 0-16,-2 0 0 0,2-10 0 0,-3 0 0 15,7-2 0-15,-7-16 0 0,4 0 0 16,0-6 0-16,3-9 0 0,0-7 0 16,0-16 0-16,6-1 0 0,1 1 0 0,4-5 0 0,5 1 0 15,5-7 0-15,3 13 0 0,-4 2 0 0,7 2 0 16,1 1 0-16,0 4 0 16,5 6 0-16,-2-1 0 0,0 3 0 0,6 4 0 0,-2 5 0 15,3 3 0-15,-8 7 0 16,-6 3 0-16,0 6 0 0,-3 2 0 0,-5 4 0 0,2 2 0 15,-2 4 0-15,2 2 0 0,-4 2 0 16,-1 5 0-16,-3 0 0 0,-6 6 0 16,3-1 0-16,-7 4 0 0,-7 2 0 0,0 3 0 15,-6 2 0-15,-8 6 0 0,0 0 0 16,-7-3 0-16,-1-3 0 0,2-6 0 16,2-6 0-16,1-3 0 0,0-3 0 0,4-3 0 0,3-1 0 15,0-1 0-15,0-1 0 0,6-2 0 0,0 0 0 16,-1-1 0-16,5-1 0 15,3 1 0-15,0-1 0 0,4-2 0 0,0 0 0 0,4 8 0 16,0-2 0-16,3-2 0 16,6 3 0-16,1 1 0 0,2 2 0 0,5 4 0 0,0-2 0 15,2 4 0-15,1 4 0 0,-3 0 0 16,10 10 0-16,-7-3 0 0,-4-4 0 16,-3-1 0-16,-3 3 0 0,0-1 0 0,-1-2 0 15,-6-1 0-15,4-1 0 0,-4-2 0 16,2-6-753-16,-1 1-464 0,-1-6 100 15,-1-5 48-15,-2-2 135 0,-4 0 122 0,9-14 116 0,-4 1 22 16,1-8 67-16</inkml:trace>
  <inkml:trace contextRef="#ctx0" brushRef="#br0" timeOffset="79455.851">20461 4636 152 0,'11'-2'518'0,"-1"3"-27"0,-10-1 1 0,10 8 25 15,-6 1-40-15,-4 1-8 0,0 3-11 16,-4 3-34-16,3 2-37 0,-5 4-22 0,2 2-22 15,-5 5-64-15,-2 3-93 16,4-3-141-16,-3 3-280 0,-1 1-204 0,2-2-510 16,2-4 51-16,0-3 31 0,1-7 144 15,4-1 87-15,-1-7 40 0</inkml:trace>
  <inkml:trace contextRef="#ctx0" brushRef="#br0" timeOffset="79971.665">21001 4568 569 0,'4'-2'633'0,"-4"2"-56"16,6-5 4-16,-2 3-75 0,3-1-14 0,0 0-27 16,-1 2-33-16,4-5 19 0,1 2-27 0,3 0-70 15,3 0 18-15,0 0-52 0,3 0 41 0,-3 3-44 16,1-3-38-16,-5 4-7 16,1 0 70-16,-1 0-10 0,-2 4-220 0,-7-3-112 0,-1 7 0 15,0-1 0-15,-6 2 0 0,-4 2 0 16,-4 3 0-16,-5 3 0 0,-2 3 0 0,-6 2 0 15,-13 6 0-15,2 2 0 16,-2 3 0-16,-3-3 0 0,4 1 0 0,2 1 0 0,0 0 0 16,4-5 0-16,10-2 0 0,6-5 0 15,3 0 0-15,2-3 0 0,1-1 0 16,8 1 0-16,0 0 0 0,6-4 0 0,2 2 0 0,6 0 0 16,6 0 0-16,5 2 0 0,1-5 0 15,4 2 0-15,1-2 0 0,0 0 0 16,4-4 0-16,-8 0 0 0,0-4 0 0,0 2 0 15,-5 0 0-15,-2-4 0 0,-3 0 0 0,-3-1 0 16,-7-4 0-16,3 2 0 16,-1-4-1192-16,-8 2 94 0,3-4 11 0,-8 0 107 0,-3-2 120 15,-9-2 112-15,-2-2 85 0,-9-2-40 16,2 2 189-16</inkml:trace>
  <inkml:trace contextRef="#ctx0" brushRef="#br0" timeOffset="80143.558">20827 4938 632 0,'0'0'730'0,"6"-6"-30"15,-1 3 0-15,-5 3 26 0,13-2-67 16,-6 1-56-16,4 1-52 0,2 0-29 0,0 0-46 16,4 0-63-16,1 0-55 15,2-1-27-15,1 1-37 0,3 0-67 0,-1 0-78 16,-2 0-160-16,3-3-104 0,0 2-224 0,-1 0-130 16,1-2-224-16,1-3-409 0,2-2 116 15,0 0 88-15,1-3 64 0,-1-5 97 0,-3 0 41 16,0-2 156-16,0-4-11 0</inkml:trace>
  <inkml:trace contextRef="#ctx0" brushRef="#br0" timeOffset="80326.773">21692 4472 591 0,'7'3'749'0,"-7"-3"-75"0,4 11 15 16,-4-4-12-16,0 5 8 0,-1 0-18 0,-2 6-31 0,-4 6-59 16,0 1-37-16,-3 2-18 15,-1 4-27-15,-5 13-82 0,-2 0-137 0,2-3-276 0,-2 4 0 16,4-11 0-16,0-4 0 15,4 1-473-15,0-1-235 0,0-8-349 0,3 1 7 16,1-2 104-16,2-6 105 0,-2-1 74 16,1-4 59-16,-1-4 154 0,2 1-68 0</inkml:trace>
  <inkml:trace contextRef="#ctx0" brushRef="#br0" timeOffset="80755.513">22030 4552 409 0,'0'0'685'0,"0"0"4"0,0 0-41 15,0 11-41-15,-3-3-15 16,2 1-30-16,-5 6-30 0,0 1 1 0,-5 4-27 15,4 2-15-15,-6 9-40 0,2-3-34 0,1 5 19 16,-3 9-53-16,-2 1-133 0,2-1-250 16,2-5 0-16,5-9 0 0,-4 2 0 0,3-5 0 0,0-1 0 15,0-3 0-15,3 1 0 16,-2-2 0-16,2-3 0 0,1-3 0 0,0-2 0 0,-1 0 0 16,4-4 0-16,-1-3 0 15,2 0 0-15,-1-5 0 0,0 0 0 0,14-14 0 16,-4 2 0-16,11-11 0 0,6-9 0 15,7-3 0-15,0-1 0 0,4-1 0 0,-1 0 0 0,2 2 0 16,-2-3 0-16,0 5 0 16,-3 1 0-16,-3 3 0 0,-4 6 0 0,-9 4 0 15,-5 5 0-15,2-1 0 0,-5 4 0 16,-7 3-235-16,3 0-1068 0,-6 3 111 16,0-1 128-16,-6 2 88 0,-1 3 101 0,-4-2 97 0,-5 3 59 0,1 0 116 15</inkml:trace>
  <inkml:trace contextRef="#ctx0" brushRef="#br0" timeOffset="80951.434">22091 4802 368 0,'0'20'756'0,"1"0"-8"16,-1 0-7-16,-1 2-67 0,1-4-7 16,0 5-53-16,0 2-74 0,0 1-19 15,1 1-59-15,-1 4-42 0,0-4-92 0,0 0 7 16,3 2-85-16,1-1-27 0,0-3-89 15,2-3-67-15,1-1-56 0,-1 0-123 16,5-5-92-16,-4-5-83 0,6-1-108 0,-2-4-96 16,2-4 89-16,2-3-190 0,1-2 41 0</inkml:trace>
  <inkml:trace contextRef="#ctx0" brushRef="#br0" timeOffset="80990.589">22273 5241 3626 0,'24'-19'-834'0,"-6"1"52"16,-2 1 183-16,2 2 74 0,-5-3-4 0</inkml:trace>
  <inkml:trace contextRef="#ctx0" brushRef="#br0" timeOffset="81286.22">22502 5084 320 0,'-3'16'283'16,"-1"0"15"-16,1-3 22 15,3 1-15-15,0 2-3 0,-1-7-57 0,2 2-21 0,2 2-57 16,1-5-10-16,0 1 6 16,5-7 24-16,-2 0-16 0,4-4 56 0,2-2 15 15,4-3 26-15,-3-6 37 0,6-2 101 16,-6 0-37-16,3-8 22 0,-5 2 134 0,-4 0 18 0,0 0 19 15,-5 2-92-15,-3 4-53 16,-7-1-93-16,0-1-324 0,-3 4 0 0,-7-1 0 0,0 4 0 16,-7 3 0-16,-3 2 0 0,2 3 0 15,-2 2 0-15,0 2 0 0,-3 2 0 16,5-1 0-16,-2 2 0 0,6 0 0 0,1 2 0 0,6-2-674 16,1 3-536-16,2 0 178 15,4-1 27-15,4-2 119 0,3 1 82 0,0 1 55 0,3-3 146 16,4 2-48-16,4 1 122 15</inkml:trace>
  <inkml:trace contextRef="#ctx0" brushRef="#br0" timeOffset="82042.532">23469 5188 402 0,'0'8'554'0,"0"-2"-40"16,0-1-41-16,0-5 18 0,1 5-25 0,-1-5-23 0,0 0-56 15,20-12-41-15,-6-3-40 16,10-7 10-16,7-14 23 0,13-12-60 0,4-2-14 16,3-7 6-16,0-2 12 0,0 1 30 15,-2 3-49-15,-2 2 4 0,-13 15-18 0,-6 0 18 0,-1 8-7 16,-9 6-23-16,-5 7-44 16,0 2-194-16,-2 5 0 0,-4 1 0 0,-4 2 0 0,3 3 0 15,-5 1 0-15,-1 3 0 0,0 0 0 16,-4 17 0-16,-2-2 0 0,2 3 0 15,-5 6 0-15,-2 9 0 0,-3 8 0 16,3 5 0-16,-2 3 0 0,6 1 0 0,-3 0 0 16,3-2 0-16,4-7 0 0,1-8 0 0,2-5 0 0,1-3 0 15,0-3 0-15,5-1 0 16,-2-5 0-16,6-3 0 0,0-3 0 0,-3-3 0 16,7-6 0-16,-4-1 0 0,8-3 0 15,-2-4-243-15,5-6-523 0,-4 1-404 0,3-1 158 0,-2 1 25 16,-5-4 138-16,0 2 75 15,-1-2 119-15,1 4 14 0,1-5 12 0</inkml:trace>
  <inkml:trace contextRef="#ctx0" brushRef="#br0" timeOffset="82358.401">24902 4685 524 0,'10'3'674'0,"-6"4"4"15,-1 0 3-15,0 1 4 16,-6 2-22-16,0 0-11 0,-7 3-42 0,-1 5-7 15,-6 5-66-15,-4-2-9 0,-6 10-51 16,-4 1-49-16,0 2-37 0,0 0-331 0,1 1-60 0,-4-3 0 16,6 1 0-16,-2-2 0 0,5-6 0 15,6-5 0-15,4-4 0 0,2 1 0 0,3-2 0 16,-1 0 0-16,8-5 0 0,3 1 0 16,0 0 0-16,3-1 0 0,4-2 0 0,4-1 0 15,2-2 0-15,5 0 0 16,5-4 0-16,-2 2 0 0,6-3 0 0,4-1 0 0,6-2 0 15,2-4 0-15,-2 0 0 0,0-3 0 16,-3 2 0-16,2-2 0 0,-7-3-503 16,-5 3-655-16,0-1 48 0,-10-3 142 0,0 4 49 15,-7 0 85-15,-4-1 63 0,-3 2 120 16,0-1 55-16,-7 3 41 0</inkml:trace>
  <inkml:trace contextRef="#ctx0" brushRef="#br0" timeOffset="82500.425">24752 5052 554 0,'-11'-2'581'16,"1"4"-52"-16,10-2-12 0,-7 2 68 15,7-2-27-15,0 6-22 0,0-6-52 0,0 0-26 16,20 6-41-16,-4-6-52 16,-1 0-22-16,9-5-45 0,4 3-38 0,9-5-103 0,-3-3-46 15,14-6-114-15,0 0-131 0,-10 3-220 16,-4 1-208-16,7-6-105 0,-10 1-219 0,-11 2 11 16,-6 2 52-16,-7 2 82 0,-3 0 64 15,-5 3 96-15</inkml:trace>
  <inkml:trace contextRef="#ctx0" brushRef="#br0" timeOffset="82676.432">24820 4809 264 0,'0'0'852'0,"-7"-4"-92"0,7 4-4 0,0 0 14 15,0 0-25-15,0 0-52 0,13-8-42 0,-6 6-63 16,7-1-77-16,-1 2-65 16,5-4-14-16,2 3-86 0,4-6-48 0,0-1-219 0,10 1-79 15,-3-1-120-15,7 0-386 0,10-10-160 16,3 6-396-16,-4-3-6 0,-9 4 118 15,-7 2 157-15,0-1 26 0,1 1 56 0,-9 2 97 0,1 0 59 16</inkml:trace>
  <inkml:trace contextRef="#ctx0" brushRef="#br0" timeOffset="82842.734">25691 4584 871 0,'0'16'782'0,"-6"2"44"15,-1 5-10-15,-7 3 14 0,-6 12-30 0,-4 3-66 16,-4 4-68-16,-12 9-66 0,1 3-42 0,-1-4-107 15,-1-1-194-15,10-9-257 0,0-5 0 0,1 0 0 16,9-10-56-16,8-5-696 0,2-8-425 16,7-4 38-16,1-5 119 0,6-6 148 15,-3 0 50-15,11-17 43 0,6-7 150 0,10-12 15 0</inkml:trace>
  <inkml:trace contextRef="#ctx0" brushRef="#br0" timeOffset="83026.585">25986 4681 338 0,'9'6'708'0,"-8"7"-12"0,-1-1 8 15,-4 3 81 1,-4 4-14-16,-8 5-34 0,-11 13-70 0,-4 6-16 0,-10 9-63 16,-3-1-55-16,-4 0-112 0,0 4-112 15,0-5-161-15,0-5-151 0,-2 3-213 0,11-14-369 16,0-3-107-16,3-5-347 0,9-8 15 16,3-7 116-16,4-6 130 0,-1-5 22 0,0-2 63 0,1-6 131 15,0-6-23-15</inkml:trace>
  <inkml:trace contextRef="#ctx0" brushRef="#br0" timeOffset="83158.12">25239 5112 294 0,'1'-8'741'0,"0"4"-79"0,2-1-36 16,4 3 22-16,-7 2 18 0,13 2-26 0,-13-2-62 15,21 2-20-15,-8 3-44 0,5-3-71 16,2 3-48-16,4-2-53 0,3 2-14 0,4-2-168 16,12-1-130-16,-1 1-157 0,5-6-271 15,13-2-269-15,2-3-301 0,-1-4-59 0,1-1 59 16,-1-5 137-16,-7-1 57 0,1-1 70 15,-3 0 79-15</inkml:trace>
  <inkml:trace contextRef="#ctx0" brushRef="#br0" timeOffset="83425.55">26242 4909 752 0,'-26'16'819'15,"8"-5"-75"-15,-3 6-36 0,-6 5 14 0,-4 5-7 0,0 3-19 16,0 1-44-16,2 3-38 16,0-2-11-16,9-4-97 0,6-7-40 0,7 1-272 0,4-5-194 15,3-5 0-15,6 1 0 16,4-5 0-16,5-5 0 0,9-4 0 0,13-6 0 15,14-10 0-15,4-2 0 0,13-14 0 16,-6 2 0-16,-17 3 0 0,-8-2 0 0,-10 5 0 16,-13 5 0-16,-3 0 0 0,-5 5 0 15,-3 1 0-15,-6 5 0 0,-3-5 0 0,-6 6 0 0,-4 3 0 16,-2 0 0-16,-1 5 0 0,-5 0 0 0,3 1 0 16,7 1 0-16,-3 2 0 15,7-3-1196-15,3 0-3 0,7-1 123 0,0 0 68 0,0 0 110 16,31-8 94-16,-8 5 78 15,5-5 104-15,10 0 53 0</inkml:trace>
  <inkml:trace contextRef="#ctx0" brushRef="#br0" timeOffset="83643.93">27090 4716 137 0,'7'-3'1013'16,"-1"2"-157"-16,-6 1-29 15,0 0-79-15,0 0-14 0,0 0-72 0,-3 14-10 0,-4-5-34 16,-4 2-48-16,-5 6-49 15,-2 5-22-15,-1 2-145 0,-12 9-354 0,0 5 0 16,0-1 0-16,-3 3 0 0,-4-1 0 0,4 0 0 16,0-2 0-16,0 0 0 0,3-4 0 15,0-4 0-15,7-7 0 0,9-3 0 16,-4-4 0-16,9-4 0 0,-1-6-276 0,1-1-908 16,5-5 48-16,5 1 139 0,-11-12 62 0,6-4 94 15,2-2 111-15,3-4 56 0,3-6 123 16,2-5 33-16</inkml:trace>
  <inkml:trace contextRef="#ctx0" brushRef="#br0" timeOffset="83937.991">26779 4579 152 0,'7'-10'611'0,"3"3"40"0,0 4 1 16,1-3 22-16,5 5-15 0,5 1-45 0,6 0-7 16,4 7-22-16,19 2-8 0,2 8-71 15,3 0 8-15,0 7-79 0,0 2 5 0,-1 1-20 0,-6 3-326 16,-7-1-94-16,-1 8 0 15,-6-5 0-15,-12 2 0 0,-8-3 0 0,-6-1 0 16,-10-5 0-16,-7 5 0 0,-6-3 0 16,-12 9 0-16,-4-4 0 0,-8-2 0 0,-5-5 0 15,-6-4 0-15,1-2 0 0,-7-6 0 16,4-1 0-16,3-7 0 0,6 0 0 0,2-3 0 0,-1-4 0 16,11-3 0-16,0 0 0 15,4 0 0-15,11-3 0 0,2-1 0 0,10-3 0 16,4 0 0-16,4-3-779 0,9-4-427 15,7-6 149-15,16-5 111 0,8-4 93 0,11-2 49 16,11-2 89-16,1 1 75 0,7-3 89 0,5 0 59 0</inkml:trace>
  <inkml:trace contextRef="#ctx0" brushRef="#br0" timeOffset="84190.537">27767 4580 271 0,'13'-5'689'0,"-3"1"-45"16,-3 2 11-16,-3 4 31 0,-4-2-20 0,0 13 19 15,-4-5 0-15,-9 6 34 0,3 5-45 16,-8 6-38-16,2 0-10 0,1 0-71 0,-1 4-555 15,5-3 0-15,4-2 0 0,7-3 0 16,0-4 0-16,10 1 0 0,6-6 0 0,7 0 0 16,7-9 0-16,17-4 0 0,21-8 0 15,22-7 0-15,8-4 0 0,-8-3 0 0,-3-3 0 16,-8 1 0-16,-23 4 0 0,-8 2 0 16,-6 1 0-16,-10 2 0 0,-14 7 0 0,-4 0 0 15,-7 2 0-15,-2 5 0 0,-7-2 0 16,2 4 0-16,0 0 0 0,-27 4 0 0,10 0 0 15,-10 3 0-15,-7 2 0 0,-2 2-492 0,-14 4-752 16,12 0 191-16,4-4 48 0,3 2 104 16</inkml:trace>
  <inkml:trace contextRef="#ctx0" brushRef="#br0" timeOffset="84324.616">28146 4785 3373 0,'-14'17'379'0,"4"-3"98"15,3 2 93-15,1-1-4 16,-2 5 182-16,1 5-44 0,-6 5 22 0,-6 15-78 16,-7 4-648-16,-5 10 0 0,-6 3 0 15,0 1 0-15,-4-4 0 0,-4-1 0 0,6-8 0 16,-4 0 0-16,9-8 0 0,3-5 0 0,-3-4 0 0,9 4 0 15,5-11-935-15,0-5-323 16,-1 0 167-16,1-5 231 0,1-3 3 0,-2-1 90 16,3-8-3-16,-3 1 99 0,5-3 68 15</inkml:trace>
  <inkml:trace contextRef="#ctx0" brushRef="#br0" timeOffset="88044.969">16500 6262 547 0,'3'-3'625'0,"-3"3"8"0,0 0-26 15,3-6-11-15,-3 6-8 0,0 0-63 0,0 0-48 0,0 0 14 16,0 0-55-16,0 0 25 16,0 0-6-16,0 0-61 0,-6 15-40 0,5-5-4 15,-5 3-26-15,2 0-37 0,0 4-246 16,-3 5-41-16,-2 8 0 0,-2 0 0 0,-3 16 0 15,-3-3 0-15,1 1 0 16,1 3 0-16,-1-3 0 0,1 0 0 0,-1 0 0 0,6-9 0 16,-1-6 0-16,1 1 0 0,0-6 0 15,2-5 0-15,-1 0 0 0,5-4 0 0,-2-1 0 16,2-3 0-16,0-2 0 0,1-3 0 16,-1-3 0-16,-2 1-250 0,6-4-424 0,0 0-569 15,-7-13 122-15,4 5 116 0,3-2 92 0,-3 0 72 0,-2-4 134 16,2 1 14-16,0-6 71 15</inkml:trace>
  <inkml:trace contextRef="#ctx0" brushRef="#br0" timeOffset="88510.62">16072 6236 253 0,'-6'-7'603'16,"6"7"15"-16,-4-3-34 0,4 3-33 15,-4-3-37-15,4 3 15 0,-4-5-142 16,4 5-22-16,0 0-22 0,0 0 3 0,0 0-26 0,0 0-4 15,18 10 8-15,-5-5-26 0,5-3-4 16,3 1-26-16,5 0-18 0,5-2-53 16,7-1 45-16,6 0 8 0,21-4-46 0,3 1-69 15,5-3-135-15,-2 2 0 0,1-1 0 0,-3 2 0 16,2-2 0-16,-9 4 0 0,-10 0 0 16,-9 1 0-16,-12 0 0 0,3 1 0 0,-10 0 0 15,0 0 0-15,-7 3 0 0,1-1 0 0,-5 0 0 16,1 0 0-16,-7 0 0 0,2 2 0 15,-8-3 0-15,2 3 0 0,-3-5 0 0,0 8 0 16,0-8 0-16,-3 4 0 16,-1 2 0-16,4-6 0 0,-6 3 0 0,6-3 0 0,-4 5 0 15,4-5 0-15,-6 6 0 16,1-3 0-16,2 4-1080 0,0-5-71 0,0 4 98 0,2-2 111 16,-2 1 74-16,3-1 109 0,0-4-1 15,0 12 116-15,0-10 41 0</inkml:trace>
  <inkml:trace contextRef="#ctx0" brushRef="#br0" timeOffset="88988.395">17507 6221 361 0,'-6'-1'674'0,"6"1"-49"16,0 0 12-16,-17 1-23 15,9 3-44-15,-2 0-12 0,0 5 1 0,-4 2-53 16,1-1-7-16,-1 4-49 0,4 4-7 16,-3 0-48-16,2 1 41 0,-2 7-57 0,6-2 46 0,-1 0-365 15,2-1-60-15,2 2 0 16,4-7 0-16,0 2 0 0,4-1 0 0,7-1 0 0,5-2 0 16,2-5 0-16,2-2 0 0,7-3 0 15,4-6 0-15,6-4 0 0,15-7 0 16,3-3 0-16,-1-3 0 0,-3-4 0 15,-3 0 0-15,-4 3 0 0,-10 2 0 0,-9 5 0 16,-1-2 0-16,-7 5 0 0,0-1 0 0,-7 5 0 0,1-4 0 16,-5 4-1296-16,-5 1 67 15,-1 3 157-15,0 0 89 0,0 0 101 0,-10-6 96 16,10 6 49-16,-18 4 115 0,5-4 93 16</inkml:trace>
  <inkml:trace contextRef="#ctx0" brushRef="#br0" timeOffset="89190.618">17706 6491 722 0,'-3'9'960'0,"0"8"-25"0,-1 0-19 0,-4 6-78 15,-2 6-38-15,-10 12 12 0,0 3-49 0,-1 1-85 16,0-2-60-16,1-1-469 0,-1 0-149 0,0-1 0 16,5-8 0-16,2-7 0 15,1 1 0-15,3-5 0 0,2 1 0 0,-2-4 0 0,4-3 0 16,2 0 0-16,4-4 0 15,-3-4-142-15,-1 2-1109 0,8-5 179 0,-4-2 26 0,0-3 130 16,3 5 97-16,-3-5 25 0,0 0 121 16,0 0 2-16,13 0 132 0</inkml:trace>
  <inkml:trace contextRef="#ctx0" brushRef="#br0" timeOffset="91024.528">18752 6410 413 0,'3'-3'886'0,"-3"3"-4"0,0 0-14 15,0 0-49-15,0 0-26 16,0 0-86-16,-3 16-14 0,-3-6-45 0,2-5-45 15,-3 6-67-15,3-3-193 0,-2-3-343 16,2 1 0-16,1 1 0 0,0-4 0 0,-1 3 0 0,4-6 0 16,-4 4 0-16,4-4 0 0,0 0 0 15,0 0 0-15,-7-12 0 0,1 9 0 0,2-3 0 16,-5-1 0-16,-2 4 0 0,-2-2 0 16,-2 3 0-16,-5 2 0 0,-7 4 0 0,0 3 0 0,-7 7 0 15,-11 4 0-15,0 5 0 16,1 3 0-16,6 3 0 0,0 3 0 0,1 7 0 15,3-2 0-15,3 4 0 0,4-1 0 16,6-4 0-16,5-5 0 0,8-6 0 0,5-2 0 16,3-6 0-16,6 0 0 0,2-5 0 15,5 1 0-15,4-5 0 0,0-4 0 0,4-1 0 16,3-6 0-16,4-1 0 0,-2-3 0 16,16-12 0-16,-11 5 0 0,-4 2-779 0,-4-1-475 15,-5 2 129-15,-1-1 135 0,-7 1 40 0,0 2 94 16,-3-4 145-16,3 2 63 0,-3-3 93 15</inkml:trace>
  <inkml:trace contextRef="#ctx0" brushRef="#br0" timeOffset="91234.771">18903 6459 368 0,'10'0'704'0,"-1"0"33"0,-1 0-41 16,-8 0-7-16,10 7-11 0,-7-2-72 0,1 2 13 15,-4 6-39-15,0-1-51 16,0 5-15-16,-1 1-56 0,-5 6-45 0,3 2-33 0,-4 4-160 0,-1 2-220 15,-1 1 0 1,-1-1 0-16,3-4 0 0,-1 2 0 0,-1-7 0 0,5-1 0 16,1-2-101-16,0-5-651 0,3-2-4 15,0-8-420-15,3-3 155 0,-3-2 61 0,17-13 107 16,0-4 75-16,7-14 108 0,4-6 33 16</inkml:trace>
  <inkml:trace contextRef="#ctx0" brushRef="#br0" timeOffset="91443.707">19446 6393 126 0,'-4'16'812'0,"-2"1"63"0,-1 7-52 0,-3 2-38 15,-7 16 19-15,3 2-22 0,-7 4-93 16,1 3-30-16,3-1-93 0,-4 0-23 0,3-2-55 16,-1-4-249-16,-2-1-239 0,4-4 0 15,0-7 0-15,7-7 0 0,2-5 0 0,-2 1 0 16,4-5-23-16,-1-6-748 0,4-3-401 15,-2-5 125-15,-1-2 46 0,6 0 78 0,-10-9 197 16,4-5 0-16,2-4 126 16,-7-2 60-16,4-3-33 0</inkml:trace>
  <inkml:trace contextRef="#ctx0" brushRef="#br0" timeOffset="91629.463">19019 6725 815 0,'-8'-8'778'0,"5"3"-45"0,0 2-47 0,3 3-1 0,0-5 11 15,0 5-15-15,0 0-63 0,0 0-7 16,0 0-71-16,0 0-34 0,24 8-48 15,-14-3-74-15,7-4-384 0,3 2 0 16,8 1 0-16,3-3 0 0,2 0 0 0,3-1 0 0,8-1 0 16,0 1 0-16,1-3 0 0,2 0 0 15,11-1-779-15,0-5-442 0,-16 2 104 16,9-5 108-16,-10 2 60 0,-10 2 85 0,-4-1 134 16,-3 0 60-16,-3 0 52 0</inkml:trace>
  <inkml:trace contextRef="#ctx0" brushRef="#br0" timeOffset="91944.925">19911 6583 323 0,'0'5'771'16,"0"-5"-11"-16,-10 12 25 0,9-3-44 0,-5 2 15 15,2 3-52-15,-5 4-49 0,1 5-44 16,1 4-27-16,-2 5 42 0,-2 0-68 0,4-2-241 16,0 2-317-16,4-6 0 0,0 3 0 15,3-10 0-15,3 2 0 0,3-3 0 0,1-6 0 16,7 0 0-16,3-9 0 0,7-4 0 15,7-9 0-15,17-13 0 0,11-12 0 0,2-5 0 16,1-4 0-16,-9-4 0 0,-8-2 0 16,-14 4 0-16,-8 1 0 0,-9 2 0 15,-10 6 0-15,-7 8 0 0,-7 5 0 0,-5 2 0 0,-9 4 0 16,-6 7 0-16,-5 3 0 0,-5 3 0 16,-1 5 0-16,-17 6 0 0,3 4 0 0,11-3 0 15,9 2 0-15,8-2 0 0,6 2 0 16,1 2 0-16,10 0-34 0,0-3-1306 0,2-2 148 15,5 4 86-15,0-5 135 0,3 3 152 16,3 2 37-16,0-2 134 0,5 4-15 0,-5-3 120 16</inkml:trace>
  <inkml:trace contextRef="#ctx0" brushRef="#br0" timeOffset="94330.798">22519 6484 301 0,'3'-7'894'0,"1"5"-64"0,-4-3 8 16,0 5-8-16,4-4-97 15,-4 4-36-15,0 0-42 0,0 0-45 0,0 0-44 0,0 0-56 16,-5 19-40-16,2-8-213 16,-3 5-257-16,2 1 0 0,-2 6 0 0,-1 2 0 0,-4 8 0 15,5-1 0-15,-8 12 0 0,3 3 0 16,2-13 0-16,-1-1 0 0,2-5 0 0,-2 3 0 16,4-7 0-16,-1-4 0 15,-1 2 0-15,2-5 0 0,2 0 0 0,-2-3 0 0,-1-2 0 16,0-2 0-16,0-3 0 0,3-2 0 0,-2-5 0 15,6 0 0-15,0 0 0 16,-15-11 0-16,9 1 0 0,3 0 0 0,3-5 0 16,0-3 0-16,3-5 0 0,0-4 0 15,4-4 0-15,4-14 0 0,2-1 0 0,5 0 0 0,2-4 0 16,4 1 0-16,3 1 0 16,7-7 0-16,-3 11 0 0,11-7 0 0,-8 15 0 0,-3-2 0 15,3 5 0-15,-4 4 0 0,-5 7 0 16,-2 2 0-16,-2 8 0 0,-1 1 0 15,-3 4 0-15,2 3 0 0,-7 0 0 16,5 3 0-16,-4 1 0 0,1 2 0 0,-4 2 0 0,-3 4 0 16,0 0 0-16,-3 1 0 0,-4-1 0 0,0 5 0 15,-7 2 0-15,0 6 0 16,-6-7 0-16,1 7 0 0,-1-5 0 0,-4 2 0 0,4 0 0 0,-2-2 0 16,2-1 0-1,3-4 0-15,-1 2 0 0,5-4 0 0,2 0 0 0,1-1 0 16,3 2 0-16,4-1 0 0,5 1 0 15,2 3 0-15,6-1 0 0,4 3 0 16,3 1 0-16,3 3 0 0,-4 1 0 0,-2-1 0 16,0 4 0-16,-5-3 0 0,-9 3 0 0,1 1 0 15,-8 1 0-15,-3 0 0 0,-5 1 0 0,-5 0 0 16,-5 0 0-16,0-2 0 0,-18 7 0 16,1-5 0-16,4-8 0 0,1-3 0 0,-1-6 0 15,5-1 0-15,1-6 0 16,4-2 0-16,-3-2 0 0,4-6 0 0,3 0 0 0,2-2 0 0,3-2-805 15,2 1-397-15,6 1 122 16,4-4 78-16,0 5 101 0,4-2 116 0,6-4 66 16,4 2 138-16,2-2-40 0</inkml:trace>
  <inkml:trace contextRef="#ctx0" brushRef="#br0" timeOffset="95248.588">23330 6460 539 0,'0'0'797'0,"0"0"-19"0,3 7 12 16,-3-7-12-16,-3 9-63 16,3-1 7-16,-5 0-59 0,-1 2-53 0,2 5-44 0,-5 2 11 15,2 6-74-15,-4 4-350 16,4 1-153-16,-3 5 0 0,-1-1 0 0,-1 12 0 16,1-6 0-16,1-7 0 0,0 0 0 15,3-1 0-15,-1-3 0 0,2-3 0 0,-1 0 0 0,1-1 0 16,2-7 0-16,1-3 0 15,-2 1 0-15,2-4 0 0,-3-2 0 0,3-3 0 16,-1-3 0-16,4-2 0 0,0 0 0 0,-14-14 0 16,11 4 0-16,2-4 0 0,1-3 0 15,1-3 0-15,2-4 0 0,4-2 0 0,0-5 0 0,0-1 0 16,3 2 0-16,4-15 0 16,-4 9 0-16,4 6 0 0,-4-1 0 0,7 1 0 0,-6 3 0 15,5 0 0-15,-2 3 0 16,3 0 0-16,3-1 0 0,-2 8 0 0,2-3 0 0,1 7 0 15,6-1 0-15,-3 3 0 16,0 3 0-16,0 1 0 0,3 1 0 0,-3 6 0 0,0 0 0 16,-1 3 0-16,-1-1 0 0,2 2 0 15,-3 1 0-15,-5 2 0 0,2 2 0 16,-5-5 0-16,-3 8 0 0,-3-5 0 16,-4 3 0-16,-2-1 0 0,-5 3 0 0,-3 0 0 0,-3-1 0 15,-3 1 0-15,-5 0 0 16,2-2 0-16,-5 2 0 0,0-2 0 0,4-2 0 0,-3 1 0 15,2-5 0-15,4 0 0 0,0-3 0 16,-2 2 0-16,3 0 0 0,2-2 0 16,1-1 0-16,0 0 0 0,2 2 0 0,-2-1 0 15,4 0 0-15,-1 2 0 0,3 0 0 0,0 3 0 16,1-1 0-16,0 2 0 0,3 6 0 16,0-1 0-16,3 5 0 0,0 3 0 15,1 1 0-15,4 3 0 0,-2 6 0 0,4-4 0 16,1 0 0-16,-1 3 0 0,0 0 0 15,4-4 0-15,-1 0 0 0,-3-4 0 0,4-1 0 0,-4-2 0 16,5-3 0-16,-5-5 0 0,3-2 0 16,-2-1 0-16,2-6 0 0,1-5 0 0,3-1 0 15,4-8 0-15,2-4 0 0,-2-2 0 16,9-14 0-16,1 0 0 0,-1-2 0 16,-2-3 0-16,0 1 0 0,2-4 0 0,-2 3 0 15,-1 1 0-15,-2 0 0 0,1 3 0 0,-5 7 0 16,-4 7 0-16,-3 1 0 0,0 4 0 15,-4 2 0-15,-1 3 0 0,-2-2 0 0,1 3 0 16,2 5 0-16,-2-3 0 0,-3 6 0 0,3-3 0 16,1 3 0-16,-9 1 0 15,14 5 0-15,-4 1 0 0,-3-1 0 0,0 3 0 0,1 5 0 16,1-2 0-16,-2 4 0 0,0-2 0 0,-1 2 0 0,2 2 0 16,-2-1 0-1,-5 2 0-15,2 3 0 0,-3-1 0 0,0 2 0 0,-3 3 0 16,-1 0 0-16,-2 0 0 0,-5 1 0 15,1 1 0-15,-5-1 0 0,-1-1 0 0,6-4 0 16,-7 2 0-16,3-6 0 0,-3-3 0 16,-1 0 0-16,2 0 0 0,1-9 0 0,-4 1 0 15,6-5-1237-15,-5-2-6 16,3-5 167-16,-1 2 33 0,2-6 146 0,4-3 89 0,0 3 37 16</inkml:trace>
  <inkml:trace contextRef="#ctx0" brushRef="#br0" timeOffset="95412.496">23879 6846 2416 0,'-6'-12'569'15,"4"-1"-6"-15,-3 2-9 0,5 3 42 16,-3-1 26-16,6 4 11 0,-3 0-86 0,0-2 27 0,3 2-42 15,-1 1-7 1,0-1-465-16,1 2-60 0,-3 3 0 0,11-6 0 0,-4 5 0 16,2 0 0-16,-9 1 0 0,18-1 0 15,-5 1 0-15,2 0 0 0,1 0 0 0,1 0 0 16,-3 0 0-16,3-1 0 0,0 1 0 16,4-4 0-16,0 4 0 0,-5-3 0 0,5 1-663 15,-1-4-599-15,4 0 122 16,3-1 169-16,4-4 55 0,0 0 41 0,-1-2 104 0,1 2 157 15,-3-3 22-15</inkml:trace>
  <inkml:trace contextRef="#ctx0" brushRef="#br0" timeOffset="95807.762">24673 6446 372 0,'0'0'830'0,"0"0"-29"15,-1-8-12-15,1 8 0 16,0 0-70-16,0 0-56 0,0 0-38 0,-16 12-33 0,5 0-37 16,1 1-23-16,0 3-52 0,-4 2-36 15,-2 6-444-15,-2 0 0 0,1 3 0 16,-7 7 0-16,-3 5 0 0,3-3 0 0,0-1 0 16,4-4 0-16,6-6 0 0,-3-2 0 0,6-5 0 15,1-1 0-15,3-2 0 16,0-5 0-16,0-2-470 0,4-4-781 0,3-4 41 0,0 0 242 15,0 0-11-15,17-25 127 0,-6 6 96 0,19-16 26 16,1 0 138-16</inkml:trace>
  <inkml:trace contextRef="#ctx0" brushRef="#br0" timeOffset="96030.963">24833 6461 610 0,'21'-11'700'0,"-3"-1"-52"0,-5 7 33 0,-3-2-3 0,0 4 40 16,-6-2-40-16,3 4 3 0,-7 1-10 15,9 1 47-15,-9-1-92 0,4 11 40 16,-4 1-550-16,-2-3-116 0,-3 8 0 0,2 7 0 15,-7 3 0-15,-1 5 0 0,-2 10 0 0,-5 1 0 16,0-1 0-16,-1-1 0 16,-1 1 0-16,2-2 0 0,-3-2 0 0,5-9 0 0,-1-3 0 15,3-2 0-15,0-5 0 0,4 2 0 16,0-3 0-16,-1-8 0 0,1 0-727 0,1-4-550 16,-2-4 157-16,7-1 137 0,4-1 67 0,-16-4 60 0,14-3 156 15,-4 0 41-15,3 0 134 16</inkml:trace>
  <inkml:trace contextRef="#ctx0" brushRef="#br0" timeOffset="96426.058">24559 6735 539 0,'-6'-1'1021'15,"6"1"-20"-15,0 0 34 0,-7-6-67 0,7 6-11 0,-6-2-101 16,6 2-74-16,0 0-63 0,0 0-406 0,0 0-313 16,0 0 0-16,0 0 0 15,0 0 0-15,20 8 0 0,-6-4 0 0,-4 0 0 0,4-1 0 0,3 2 0 16,3-3 0-16,1 0 0 16,2 3 0-16,-2-5 0 0,6 1 0 0,-2-1 0 15,5-1 0-15,-2 1 0 0,-8-5 0 16,10 1-652-16,-2-1-636 0,-4 0 145 0,0-6 197 15,-4 5-11-15,-2-2 142 16,2-5 55-16,-3 3 53 0,1-3 130 0</inkml:trace>
  <inkml:trace contextRef="#ctx0" brushRef="#br0" timeOffset="96798.799">25267 6549 238 0,'5'-6'644'0,"1"5"-30"0,-1-3-3 0,-5 4 25 15,5-3-10-15,-5 3-15 0,0 0-12 0,0 0 8 0,7-1-11 16,-7 1-49-16,0 0 0 15,10 4-37-15,-10-4-11 0,0 11-193 16,0-7-306-16,-3 4 0 0,-1 2 0 0,0 3 0 16,-2-2 0-16,-4 7 0 0,-4 3 0 0,0 4 0 0,-6 0 0 15,-4 7 0-15,-3 1 0 16,0-3 0-16,3-2 0 0,6-7 0 0,5-3 0 16,-2 1 0-16,5-7 0 0,1 2 0 15,-2-2 0-15,4 2 0 0,4-4 0 0,0 3 0 16,2-3 0-16,-2-1 0 0,6 0 0 0,1 0 0 0,3-1 0 15,3-1 0-15,4 1 0 16,0-4 0-16,5 1 0 0,-1 1 0 0,9-3 0 16,-6 0 0-16,6 1 0 0,-3-3 0 15,0 1 0-15,0-1 0 0,-4 3 0 0,4-3 0 16,-6-1 0-16,-1 1 0 0,-3 0 0 16,2-1 0-16,-2 0 0 0,-3 0 0 0,-5 0 0 15,-6 0-1337-15,14-2 108 0,-11-3 168 16,-3 5 56-16,0-5 126 0,0 5 64 0,-10-9 111 15,6 1 142-15,-5 1-26 0</inkml:trace>
  <inkml:trace contextRef="#ctx0" brushRef="#br0" timeOffset="97081.409">25353 6788 599 0,'0'-4'830'0,"0"4"-70"0,-3-7-19 0,3 7-19 16,0 0-18-1,0 0-60-15,0 0-34 0,3-6-47 0,-3 6-20 0,0 0-29 16,0 0-19-16,17 2-67 0,-17-2-390 16,17-2-38-16,-3 1 0 0,2-1 0 0,2 1 0 15,6-1 0-15,-1-2 0 0,2 0 0 16,6-1 0-16,-4 2 0 0,3-3 0 0,-5 3 0 16,2-3 0-16,-3 5 0 0,-7-5 0 15,1 4 0-15,-2 0 0 0,-5-1 0 0,2 0 0 16,-6-2 0-16,0 3 0 0,-3 1 0 0,-4 1-101 15,0 0-625-15,0 0-510 0,0 0 97 16,-24-6 133-16,12 6 83 0,-4 0 100 0,-1-1 67 0,0-1 105 16,0 2 10-16</inkml:trace>
  <inkml:trace contextRef="#ctx0" brushRef="#br0" timeOffset="97546.815">25152 6486 268 0,'-8'-3'785'0,"5"-2"45"0,3 5-18 0,-7-3-67 0,7 3-38 16,0 0-55-16,0 0 44 16,0 0-33-16,0 0-49 0,18-4 19 0,2 6-75 0,7-4-330 15,7 2-228-15,8 2 0 0,5-2 0 0,18 0 0 0,0 2 0 16,1-1 0 0,-12-1 0-16,-6 0 0 0,-4 1 0 0,1 1 0 0,-4 2 0 15,-7-3 0-15,-2 0 0 0,-9-1 0 16,1 1 0-16,-4 1 0 0,-3-4 0 15,0 4 0-15,-3-2 0 0,-4 0 0 16,1-2 0-16,-2 1 0 0,-9 1 0 0,11-1 0 0,-11 1 0 16,12-1 0-16,-12 1 0 15,5-6 0-15,-5 6 0 0,0 0 0 0,7 0 0 0,-7 0 0 16,0 0 0-16,0 0 0 0,0 0 0 16,0 0 0-16,0 0 0 0,6 7 0 0,-6-7 0 15,0 0-1292-15,0 0 149 0,-10 8 107 16,4-5 95-16,-1 2 107 0,-1-5 33 0,-1 4 168 15,-1 2-45-15,-4 0 101 0</inkml:trace>
  <inkml:trace contextRef="#ctx0" brushRef="#br0" timeOffset="100268.221">17258 7745 3 0,'0'-3'719'0,"3"-3"-4"15,-3 6-1-15,7-8-10 0,-6 5-52 0,2-1 22 16,-3 4-38-16,0 0-6 0,3-5-20 15,-3 5-37-15,3-5-33 0,-3 5-11 0,0 0-37 0,0 0-492 16,0 0 0-16,0 0 0 0,0 0 0 16,0 0 0-16,-9 25 0 0,5-9 0 15,-3 7 0-15,-3 3 0 0,-3 19 0 16,1 1 0-16,-4 4 0 0,-1 4 0 0,-3 15 0 0,-4-1 0 16,-1-1 0-16,-2 0 0 0,-1-2 0 0,-2-5 0 15,6-9 0-15,0-1 0 16,0 0 0-16,0-3 0 0,3-5 0 0,1-5 0 15,3-7 0-15,7-7 0 0,0-5 0 16,2-5 0-16,-1 1 0 0,2-4 0 0,3 0 0 16,-3-3 0-16,4 1 0 0,-1-2 0 15,1-3 0-15,0 1 0 0,3-4 0 0,0 0 0 16,0 0 0-16,0 0 0 0,-10-13-771 16,7 5-484-16,3 4 131 0,0-4 185 15,0 0-10-15,-2-4 59 0,-1 1 142 0,3 0 81 16,0-3 75-16</inkml:trace>
  <inkml:trace contextRef="#ctx0" brushRef="#br0" timeOffset="100763.453">16691 8169 320 0,'-4'-2'618'0,"-2"0"-15"0,-2-2-22 15,8 4 3-15,-10-3-36 16,10 3-12-16,-7-5-104 0,7 5-12 0,-9-1-36 15,9 1-31-15,0 0 31 0,0 0-82 16,0 0-42-16,0 0-22 0,31 7-10 0,-5-4-16 16,12 2-37-16,6-2-11 0,18 2-4 15,6-3-34-15,5 2 72 0,5-3-53 0,4 0-33 16,14 2-4-16,-17 3-108 0,-1-6 0 16,-4 4 0-16,-4 0 0 0,-6-2 0 0,-13 2 0 15,-9-3 0-15,-11 0 0 0,2-1 0 0,-11 1 0 0,1-1 0 16,-3 2 0-1,-6-2 0-15,3 0 0 0,-4 0 0 0,-2 1 0 0,-4-1 0 16,-7 0 0-16,13 0 0 0,-13 0 0 16,4 3 0-16,-4-3 0 0,0 0 0 0,0 0 0 15,0 0 0-15,0 0 0 0,0 0-976 16,0 0-297-16,0 0 197 0,-20 5 85 0,20-5 94 0,-10 1 123 16,2 3 33-16,-2-4 164 15,4 1-27-15</inkml:trace>
  <inkml:trace contextRef="#ctx0" brushRef="#br0" timeOffset="102386.067">19484 7965 532 0,'-8'-3'771'0,"8"3"33"16,-13-1-11-16,7-1-71 0,6 2-63 0,-12-1-22 0,6-1-49 16,6 2-29-16,-7-5-101 15,7 5-38-15,-6-6-6 0,6 6-72 0,6-9-63 16,1 0-66-16,4 2-213 0,5-2 0 16,5 0 0-16,6-1 0 0,-3 1 0 0,3 3 0 15,1 0 0-15,-1 2 0 0,0 2 0 16,-5-1 0-16,0 6 0 0,-4-1 0 0,0 1 0 15,-2 3 0-15,-2 3 0 0,-4 1 0 0,-6 3 0 0,2 4 0 16,-9 0 0-16,-4 3 0 16,-3 10 0-16,-14 5 0 0,-3 5 0 0,-7 1 0 0,-11 7 0 15,1-2 0-15,-4 2 0 16,7-12 0-16,-3 9 0 0,5-11 0 0,5-4 0 0,0 0 0 16,10-6 0-16,1-6 0 15,9-2 0-15,1 1 0 0,2-6 0 0,4 3 0 16,4-6 0-16,3 1 0 0,3 0 0 15,4-2 0-15,4 0 0 0,2-5 0 0,4 1 0 0,3 1 0 16,4-4 0-16,1-3 0 16,8 2 0-16,-2-2 0 0,6-4 0 0,1-1 0 0,0 1 0 15,13-12 0-15,-6 4 0 0,2-1-887 16,-5-4-401-16,-8 3 182 0,-6 1 153 16,-1-2 104-16,7-10 12 0,-6 6 140 0,-8-1 35 0,0-1 129 15</inkml:trace>
  <inkml:trace contextRef="#ctx0" brushRef="#br0" timeOffset="102698.191">20195 7986 558 0,'0'0'864'0,"6"-3"-27"0,-6 3-32 0,0 0-42 0,4-5-52 16,-4 5 23-16,0 0-61 0,0 0-10 16,0 0-75-16,0 0-14 0,-3 22-153 0,-1-14-421 15,-2 1 0-15,-2 5 0 0,-2 0 0 0,0 3 0 0,-4 4 0 16,1 3 0-16,-5 0 0 15,2 1 0-15,1 0 0 0,-1-3 0 0,-2 1 0 16,8-3 0-16,-1-1 0 0,1-2 0 16,1-4 0-16,5 0 0 0,-2-2 0 0,6 1 0 0,0-3 0 15,3-3 0 1,3 1 0-16,4-1 0 0,5 2 0 0,5-5 0 0,7 2 0 16,4-2 0-16,0 1 0 0,-1-3 0 15,4-1 0-15,-3 0 0 0,-7 0 0 0,1 0 0 16,-1 0 0-16,-1 0 0 0,-2-1 0 15,0 0 0-15,-5-4 0 0,-2 3-302 0,-1-3-930 16,-3-2 62-16,-5 2 113 0,1-2 104 0,-6-1 89 16,0 1 131-16,-3-3 33 0,0 1 30 15</inkml:trace>
  <inkml:trace contextRef="#ctx0" brushRef="#br0" timeOffset="102859.809">20407 8225 703 0,'0'0'942'0,"-3"-8"-89"0,3 8-23 15,0 0 23-15,0 0-1 16,-15 15-51-16,9-4-16 0,-4 4-55 0,-1 3-71 15,-2 6-476-15,-5 1-183 0,2 0 0 16,1 2 0-16,2-1 0 0,-4 2 0 0,7-2 0 16,0-5 0-16,2 2 0 0,5-7-578 15,3-1-717-15,3-5 122 0,1-2 138 0,0-2 208 16,2-4-36-16,4 0 140 0,0-4 46 16,5-3 81-16</inkml:trace>
  <inkml:trace contextRef="#ctx0" brushRef="#br0" timeOffset="103018.967">20639 8475 1761 0,'11'-1'1150'0,"-1"1"-130"0,-4 0-82 0,-6 0-74 16,0 0-48-16,7 2-72 0,-7-2-21 16,0 0-548-16,-7 9-175 0,7-9 0 15,-7 7 0-15,4-6 0 0,3-1 0 0,-6 6 0 16,6-6 0-16,0 0 0 0,0 0 0 0,0 0-1099 0,16 1-96 16,-6-8 145-16,4 4 112 0,0-5 108 0,3 0 44 15,0-1 82-15,4-3 68 16,-4 5 73-16</inkml:trace>
  <inkml:trace contextRef="#ctx0" brushRef="#br0" timeOffset="103415.258">21025 8343 26 0,'1'6'841'0,"-1"-6"0"0,0 0-18 15,0 0-26-15,0 0-19 0,0 0-59 16,0 0-68-16,0 0-29 0,0 0-49 0,0 0-100 15,13-16-11-15,-3 4-82 0,4-3-175 0,7-8-205 16,10-4 0-16,-1-4 0 0,4-1 0 16,0 4 0-16,-3-4 0 0,0 1 0 0,-7 7 0 0,-4 5 0 15,1 2 0-15,-5 0 0 16,-1 1 0-16,-5 7 0 0,4-5 0 0,-8 6 0 0,1 1 0 16,3-2 0-16,-3 4 0 0,-3 0 0 15,-1 2 0-15,-3 3 0 16,0 0 0-16,0 0 0 0,0 0 0 0,-6 17 0 15,-5-7 0-15,4 4 0 0,0-2 0 0,-7 7 0 0,4 2 0 16,-6 3 0-16,2 0 0 16,0 2 0-16,0 0 0 0,-2 2 0 0,1 1 0 0,-1-3 0 15,1 1 0-15,-1-1 0 0,-2-1 0 0,2 0 0 16,5-4 0-16,1-3 0 16,0-2 0-16,-1-4 0 0,5-4 0 0,2 0-280 0,1-4-933 15,0-3 140-15,3-1 38 0,0 0 82 16,0 0 74-16,6-16 146 0,-2 8 40 0,2-1 38 15,1 0 52-15</inkml:trace>
  <inkml:trace contextRef="#ctx0" brushRef="#br0" timeOffset="103868.752">21876 8000 312 0,'0'0'745'0,"0"0"-12"0,0 0-40 16,0 0-19-16,0 0 18 0,-17 8-74 15,7 3-29-15,0 2 14 0,-3 5-56 0,2 1 19 16,-3 4-41-16,0 5-11 0,-2 1-134 15,5-1-380-15,-3 2 0 0,1-4 0 0,2 2 0 16,5-6 0-16,-1-2 0 0,4 1 0 0,0-5 0 16,3-4 0-16,3-2 0 0,6-3 0 15,2-5 0-15,6-3 0 0,7-8 0 0,4-2 0 16,16-12 0-16,1-2 0 0,-4-2 0 0,-4-5 0 16,-3 5 0-16,-7 3 0 0,-9 2 0 0,-5 4 0 15,-3 2 0-15,-2 4 0 16,-5-1 0-16,0 3 0 0,-9 2 0 0,-2 5 0 15,-2-1 0-15,-3 4 0 0,-5 0 0 16,-2 6 0-16,-4-2 0 0,4 7 0 0,-1-2 0 0,4 0 0 16,3-1-600-16,1 2-655 0,6 0 97 15,0-1 116-15,0 3 111 0,7-4 153 0,3 2 15 16,1-2 78-16,6 0 59 16</inkml:trace>
  <inkml:trace contextRef="#ctx0" brushRef="#br0" timeOffset="103972.54">22205 8350 1325 0,'3'6'1236'0,"-3"-3"-197"0,0-3-105 0,-7 8-55 0,1-6-239 16,6-2-230-16,-11 2-269 16,4 1-349-16,1-2-176 0,6-1-323 0,-10 3-298 15,5 0 119-15,5-3 67 0,-3 2 126 16,3-2 27-16,0 0 96 0,0 0 23 0</inkml:trace>
  <inkml:trace contextRef="#ctx0" brushRef="#br0" timeOffset="104649.179">22810 8251 390 0,'-7'7'931'0,"6"-3"-89"0,-2 1-27 16,3-5-81-16,-3 4 18 0,3-4-49 15,0 0-70-15,0 0-93 0,0 0-41 0,21-19-41 16,-1 3-56-16,14-9-11 0,1-8-290 0,9-2-101 16,11-7 0-16,3-2 0 0,0 2 0 15,-3 1 0-15,2 2 0 0,-12 11 0 0,-4-1 0 16,-4 3 0-16,-9 7 0 0,-1 2 0 0,-9 3 0 0,1 2 0 15,-4-1 0-15,-2 3 0 16,1 1 0-16,-4 1 0 0,0 1 0 0,-2 0 0 0,1 3 0 16,-5-2 0-16,2 4 0 15,-2-3 0-15,3 3 0 0,-3-3 0 0,-4 5 0 16,7-4 0-16,-7 4 0 0,0 0 0 16,0 0 0-16,0 0 0 0,-1 19 0 0,-5-4 0 15,-1 0 0-15,-4 5 0 0,-2 5 0 16,-1 5 0-16,-6 12 0 0,-4 1 0 0,0-1 0 15,-4 5 0-15,4-3 0 0,-4-1 0 16,2 0 0-16,-1-2 0 0,2-1 0 0,1-6 0 16,5-7 0-16,4-5 0 0,5-5 0 0,-1-2 0 0,2-2 0 15,2-5 0-15,3 1 0 16,1-4 0-16,3-5 0 0,0 0 0 0,0 0-1132 0,0 0-127 16,23-21 131-16,-12 8 235 15,3 0 62-15,3-1 57 0,3-7 100 0,4 3 30 16,10-7 59-16</inkml:trace>
  <inkml:trace contextRef="#ctx0" brushRef="#br0" timeOffset="105163.692">24316 7852 331 0,'8'1'655'0,"-8"-1"-14"0,0 0-5 0,4 5 5 0,-4-5-61 15,0 0-17-15,0 0 6 16,3 3-48-16,-3-3 31 0,0 0-50 0,0 0 8 0,0 0-29 16,0 0-50-16,0 0-14 0,0 0-256 15,7-8-161-15,-7 8 0 0,3-4 0 0,-3 4 0 16,0-7 0-16,0 7 0 0,0-7 0 16,0 7 0-16,-7-7 0 0,4 4 0 0,3 3 0 15,-10-6 0-15,5 4 0 0,-4 0 0 16,-1 2 0-16,-4-3 0 0,-3 6 0 0,-1-1 0 15,-5 2 0-15,-7 3 0 0,-1 5 0 0,-4-1 0 16,-12 12 0-16,3 3 0 16,-2 1 0-16,-2 4 0 0,-2 11 0 0,1 3 0 15,2 3 0-15,-1 2 0 0,10 2 0 0,8-7 0 16,8-3 0-16,0 1 0 0,7-10 0 0,9-4 0 16,2-4 0-16,4-2 0 0,4-1 0 15,5-3 0-15,3-3 0 0,4-1 0 16,8-5 0-16,-3-6 0 0,5-4 0 0,2-2 0 15,6-6 0-15,-3-3 0 0,0-3 0 0,-1-2 0 16,-6-2 0-16,-3-1 0 0,-8 3 0 16,-6 1 0-16,-2 3 0 0,-5-2 0 0,-1 5 0 15,-6 0 0-15,-3 3 0 0,0 3 0 0,-7 0 0 0,3 3 0 16,-3 3 0 0,0-2 0-16,0 2 0 0,7 2 0 0,-4 4 0 0,0-1 0 15,8-2 0-15,1-2-626 0,5 3-606 16,0-4 130-16,0-3 145 0,5 8 45 0,-2-3 92 15,4-4 61-15,-1 2 111 0,4 0-3 16</inkml:trace>
  <inkml:trace contextRef="#ctx0" brushRef="#br0" timeOffset="108182.028">24536 7982 524 0,'4'4'753'0,"-4"-4"-31"0,3 6 19 15,-3-6-41-15,-3 8 33 0,3-1-70 16,-4 3-52-16,-3 4-16 0,0 0-18 16,0 6-48-16,-2 1-38 0,-2 5-33 0,1 4-364 0,3-6-94 15,0 5 0-15,0-4 0 0,3 0 0 0,1-1 0 16,3-1 0-16,0-6 0 16,7 1 0-16,0-3 0 0,0 0 0 0,6-6 0 0,2-4 0 15,1-1 0-15,5-8 0 16,10-6 0-16,13-9 0 0,4-4 0 0,10-13 0 0,1-2 0 15,-9-5 0-15,-8 8 0 0,-2-1 0 16,-9 1 0-16,-4 5 0 0,-10 0 0 0,-6 11 0 16,-4 2 0-16,-4 2 0 15,-3 4 0-15,-3-2 0 0,-4 4 0 0,-4 2 0 0,-2 4 0 16,-4-3 0-16,-3 6 0 16,-1 4 0-16,4-2 0 0,-2-2 0 0,0 4 0 0,4 0 0 15,2 2 0-15,4-3 0 0,2 5 0 16,3-6 0-16,4 4-1054 0,0-6-18 15,0 0-1-15,14 2 150 0,-4-3 33 0,4-1 90 16,3-5 44-16,3-1 78 0,4 2 68 0</inkml:trace>
  <inkml:trace contextRef="#ctx0" brushRef="#br0" timeOffset="108565.864">25083 8065 29 0,'-1'5'883'0,"-2"0"-20"0,-3 1 16 15,6-4-4-15,0-2-41 0,-4 9-89 0,1-8-27 16,3-1-74-16,0 0-48 0,0 0-45 0,0 0-63 0,0 0-402 16,28-18-86-16,-4 1 0 15,13-10 0-15,10-4 0 0,12-8 0 0,2 3 0 0,1 3 0 16,3-1 0-16,-14 9 0 16,-1 0 0-16,-6 7 0 0,-12 3 0 0,-7 1 0 15,-5 4 0-15,-6 4 0 0,-1 1 0 0,1-3 0 16,-4 3 0-16,-3 3 0 0,0 2 0 0,-7 0 0 15,0 0 0-15,3 11 0 0,-9-1 0 16,-2 5 0-16,-8 7 0 0,-8 14 0 0,-1 3 0 16,-8 5 0-16,1 12 0 15,-5 1 0-15,-3 2 0 0,4-5 0 0,-4 1 0 0,12-11 0 16,1-4 0-16,0-4 0 0,10-6 0 0,2-5 0 16,3-6 0-16,2-3 0 15,2-1 0-15,4 2 0 0,1-9 0 0,-3 1 0 16,6-2-455-16,0-4-811 0,0-3 131 0,0 0 133 15,0 0 157-15,0 0-19 0,0 0 127 0,0 0 48 16,24-10 120-16,-17 5-49 16</inkml:trace>
  <inkml:trace contextRef="#ctx0" brushRef="#br0" timeOffset="115239.443">26990 8000 119 0,'-16'2'647'0,"6"3"-62"0,-4 0-15 15,0 2 3-15,-3 0-41 0,-4 3-40 0,6 3-8 0,-7-3-34 16,5 6-29-16,-4-5-67 16,4 5-23-16,3-1-11 0,1 1-25 0,-1-3-39 15,7 0-6-15,0 3-12 0,0-1-44 0,4-4 7 16,2 3-26-16,1-3 30 0,1 3-86 15,2-3 0-15,4 3-15 0,0-4-37 0,3-2 0 0,6 1-44 16,-4-5-23-16,5 0 0 0,0-5 0 16,4-6 0-16,6 0 0 0,4-3 0 15,10-8 0-15,-4 3 0 0,-7-2 0 16,-2 0 0-16,-1 1 0 0,-4-2 0 0,-5-4 0 0,-4 3 0 16,-4 2 0-16,-6-3 0 15,-1 2 0-15,-6 1 0 0,1-1 0 0,-6 2 0 0,1 0 0 16,-4 5 0-16,1-3 0 0,-3 4 0 15,-4 1 0-15,3 3 0 0,3 3 0 0,-2 1 0 16,-1-1 0-16,7 6 0 0,-1-1 0 16,0 5 0-16,0-2 0 0,5 1 0 0,3 1-488 15,0 2-644-15,6-2 19 0,-1-4 111 0,5 2 123 16,3-4 53-16,1 2 81 0,-4-2 146 16,7 2-56-16,4-7 96 0</inkml:trace>
  <inkml:trace contextRef="#ctx0" brushRef="#br0" timeOffset="115413.765">27664 7967 55 0,'3'7'577'0,"3"0"30"0,-6-2-4 15,-3 5-11-15,0 1 23 0,-2 2-49 0,-6 2-41 16,-1 3-41-16,-4 4-41 0,-5 3-45 16,-6 7-29-16,3 1-38 0,-3-2-89 0,-2 1-97 15,3-7-111-15,5-2-168 0,2 1-317 16,1-7-18-16,-3 2-540 0,5-5 34 0,4-6 111 15,-4 0 82-15,6-5 108 0,-4-5 15 16</inkml:trace>
  <inkml:trace contextRef="#ctx0" brushRef="#br0" timeOffset="115617.592">27144 8026 539 0,'3'-6'652'0,"2"2"44"0,1-4-22 0,4 1-45 0,4 2-48 16,0 1-19-16,3-5-78 15,0 3-70-15,7 0-23 0,0 1-30 0,3 0-41 16,1 1 0-16,1-2-104 0,-1 4-52 16,3-4-112-16,3 5-112 0,-2-5-126 0,-1 3-86 15,-2 1-122-15,2-2-165 0,-3 1 112 0,-5-2-558 16,-2 3 60-16,-4 0 125 0,-3-2 61 16,0 4 70-16,-1-2 60 0</inkml:trace>
  <inkml:trace contextRef="#ctx0" brushRef="#br0" timeOffset="116392.796">27752 7917 63 0,'0'8'465'0,"-1"-1"68"0,1-3-27 16,-5 3 15-16,5 1-37 0,-3 2 26 0,3 4-7 0,-3 1 22 16,2 1-82-16,-2 3 11 15,-1-1-48-15,1 6-30 0,-1 1-37 0,-2 8 26 16,2-5-38-16,1 1-32 0,-2 1-31 16,-4-6-22-16,5 2-37 0,-2-2 55 0,2-1-155 15,-2-1-105-15,-2-2 0 0,2-4 0 0,-1 0 0 0,0 0 0 16,-2-6 0-16,4 1 0 0,-3-3 0 15,0-1 0-15,1-5 0 0,0 1 0 0,7-3 0 16,0 0 0-16,-14-14 0 16,11 5 0-16,3-5 0 0,3-4 0 0,1-6 0 0,6-9 0 15,7-12 0-15,7-3 0 16,3 3 0-16,0-3 0 0,4 6 0 0,0-1 0 0,7 3 0 16,-1 5 0-16,-3 3 0 0,1 1 0 15,-1 5 0-15,-2 8 0 0,-9 2 0 0,0 7 0 16,-3 1 0-16,-5-1 0 0,4 2 0 15,-7 6 0-15,1-3 0 0,-2 4 0 16,-1 4 0-16,0-2 0 0,-3 4 0 16,0 3 0-16,-4-1 0 0,3 1 0 0,-5 2 0 0,-1 2 0 15,-2 3 0-15,-3 1 0 0,-1 0 0 0,-5 1 0 16,4 1 0-16,-6 1 0 16,-2-2 0-16,-1-1 0 0,0 0 0 0,-2-2 0 0,0-5 0 15,-2 1 0-15,6-3 0 16,0 1 0-16,-2-3 0 0,6-1 0 0,-1-2 0 0,1 0 0 15,3 1 0-15,-4-1 0 0,5-1 0 16,2 2 0-16,-2-1 0 0,4 2 0 0,-3 2 0 16,1-2 0-16,4 3 0 0,0 4 0 15,-1-2 0-15,1 0 0 0,0 1 0 16,1 2 0-16,-1-1 0 0,4 0 0 16,1 0 0-16,-3 0 0 0,1-2 0 0,0-2 0 15,4 0 0-15,0-1 0 0,0-5 0 0,3-2 0 0,3 0 0 16,2-9 0-16,7 0 0 15,0-8 0-15,5-4 0 0,10-6 0 0,2 0 0 0,1-5 0 16,-2 2 0-16,-1 2 0 16,-2-2 0-16,-4 3 0 0,-5 8 0 0,-5 3 0 0,-6 1 0 15,-2 5 0-15,0 1 0 0,-2 0 0 16,-1 2 0-16,0 0 0 16,1 4 0-16,-1-2 0 0,-4 3 0 0,5 2 0 15,-1 3 0-15,0 3 0 0,1 3 0 0,-1 2 0 16,0 2 0-16,1 4 0 0,-2 2 0 15,-2 3 0-15,-3 2 0 0,-1 0 0 0,1 2 0 0,-8 0 0 16,0 7 0-16,-5-4 0 16,-1 1 0-16,-3 1 0 0,-5-5 0 0,0 0 0 0,-3-2 0 15,-10 2 0-15,5-3 0 0,2-9 0 0,3-3 0 0,3-8-231 16,-1-1-1091 0,3-2 131-16,-2-4 122 0,0-4 82 0,2-5 127 15,1 2 93-15,2 2 34 0</inkml:trace>
  <inkml:trace contextRef="#ctx0" brushRef="#br0" timeOffset="116556.459">28136 8295 1980 0,'-11'-12'581'0,"5"4"59"0,-1 0-74 15,4 2-7-15,1 3 14 0,-4-2 30 16,6 5 12-16,0 0-12 0,0 0-15 16,8-4 19-16,-2 1-331 0,-6 3-276 15,17 0 0-15,-6-1 0 0,5-1 0 0,2 1 0 0,3 1 0 16,-1 0 0-16,4-6 0 16,6 6 0-16,-2-3 0 0,3 1 0 0,2-2 0 15,-2 3 0-15,-3-1 0 0,3-3-440 0,-4 3-848 0,1-3 97 16,-8 1 167-16,2 3 82 15,-6-5 111-15,2 4 61 0,-5-5 70 0,0 1 74 0</inkml:trace>
  <inkml:trace contextRef="#ctx0" brushRef="#br0" timeOffset="116840.268">28775 8061 282 0,'3'-4'771'15,"-3"4"-34"-15,4-6 15 0,-4 6-52 0,0 0-11 0,0 0 33 16,0 0-36-16,0 0-9 0,-4 20-44 0,1-8-33 15,2 5-20-15,-5 0-218 16,3 6-362-16,1 2 0 0,-3-4 0 0,5 8 0 0,-3-9 0 16,3 1 0-16,0-2 0 15,3-1 0-15,2 0 0 0,0-3 0 0,1-1 0 0,6-8 0 16,1 0 0-16,4-6 0 0,0-2 0 16,10-6 0-16,1-3 0 0,3-5 0 0,3-7 0 15,3-4 0-15,-10 4 0 16,-3 5 0-16,-6 2 0 0,-1 0 0 0,-7 6 0 15,4-2 0-15,-4 3 0 0,1 4 0 16,-8 0 0-16,2 4-135 0,-5 1-1209 0,0 0 138 0,0 0 123 16,0 0 103-16,-16 21 146 15,9-9 53-15,-3 1 28 0,-1-1 98 0</inkml:trace>
  <inkml:trace contextRef="#ctx0" brushRef="#br0" timeOffset="117156.224">29035 8420 766 0,'3'5'790'0,"-3"-5"-60"0,3 2-98 0,-3-2-62 15,10-8-26-15,-2-2-16 0,5-3-25 16,1-5-38-16,7-2-62 0,12-13 28 0,1 0-62 16,5-2-4-16,1-1-19 0,-2 1 26 15,3 2 5-15,-3 5-377 0,-1 2 0 16,-9 4 0-16,-4 7 0 0,-7 3 0 0,3 2 0 16,-6-2 0-16,0 5 0 0,-4 3 0 15,3 2 0-15,-2-2 0 0,-4 5 0 0,2 4 0 16,-1-1 0-16,-1 3 0 0,-4 7 0 0,0-3 0 15,-3 10 0-15,-3 4 0 0,-3 0 0 16,-2 3 0-16,-2 3 0 0,-3 11 0 0,-5 0 0 16,-1-1 0-16,-2-6 0 0,3-3 0 0,1-7 0 15,-4 0 0-15,0-4 0 0,-1 0 0 0,0-3 0 16,2-3 0-16,0-4 0 16,-1-1 0-16,0-4-1062 0,2-5-177 0,-2-1 163 15,0-3 85-15,4-2 83 0,-4-5 92 16,1-1 83-16,6-5 96 0,-3 2 19 0</inkml:trace>
  <inkml:trace contextRef="#ctx0" brushRef="#br0" timeOffset="117306.353">29075 8385 1306 0,'0'0'786'16,"0"0"-30"-16,0 0 0 0,0 0 29 15,0 0-29-15,0 0-37 0,21 2-68 0,-11 3-33 16,5-5-71-16,4 3-70 0,5-2-443 16,4 3-34-16,0-4 0 0,5 2 0 0,-1-1 0 0,8 3 0 15,2-3 0-15,-8 0-548 0,10 1-703 0,1 2 108 16,18-2 123-16,-14 0 63 15,-4 3 97-15,-1-4 86 0,-3 1 133 0,3 4 38 16</inkml:trace>
  <inkml:trace contextRef="#ctx0" brushRef="#br0" timeOffset="119104.885">25934 8875 368 0,'0'0'629'0,"0"0"-37"16,0 0-11-16,0 0-26 15,0 0-4-15,0 0-97 0,0 0-11 0,0 0-22 0,0 0-8 16,0 0 30-16,0 0-70 0,0 0-12 0,0 0 0 16,0 0-19-16,0 0-3 15,0 0 34-15,0 0-61 0,-16 18-32 0,5-8-280 0,1 4 0 0,-8 2 0 16,1 7 0-1,-6-1 0-15,-8 8 0 0,3 4 0 0,-3-1 0 0,-2-1 0 16,5-2 0-16,0 0 0 0,1-5 0 16,4-1 0-16,2-4 0 0,0 0 0 0,5-7 0 15,1 3 0-15,2-4 0 0,2-1 0 16,1-2 0-16,1-1 0 0,2-2 0 0,-1 0 0 16,2 0 0-16,2 0 0 15,1-4 0-15,3-2 0 0,0 0 0 0,0 0 0 16,0 0 0-16,7-14 0 0,3 5 0 0,0 0 0 0,0-2 0 15,4-4 0-15,0-2 0 16,6-6 0-16,0 1 0 0,8-10 0 0,3-2 0 0,-1-3 0 16,1 3 0-16,0 1 0 15,0 0 0-15,-1 4 0 0,-5 4 0 0,-4 2 0 0,-2 4 0 16,-4 2 0-16,-2 2 0 0,1 5 0 16,-4-3 0-16,0 3 0 0,-2 3 0 15,1-1 0-15,-2 3 0 0,-3 0 0 0,2-2 0 16,1 5 0-16,-3 0 0 0,-4 2 0 0,0 0 0 15,6 9 0-15,-5 1 0 16,-1 1 0-16,0 6 0 0,0 5 0 0,-1 6 0 0,-5 6 0 16,3 4 0-16,-1-3 0 0,-3 13 0 0,0-6 0 15,4-10 0-15,0-4 0 16,-1-3 0-16,4-3 0 0,0-3 0 0,0-2 0 0,0 0 0 16,4-3 0-16,2-6 0 15,-2-4 0-15,8-3 0 0,-4-2 0 0,5-2 0 0,2-5 0 16,1 0 0-16,2-3 0 0,0-3 0 15,-2 0 0-15,-3 1 0 0,3 1 0 16,-4 2 0-16,2 0 0 0,-4 2 0 16,0 0-827-16,-3-1-439 0,0 2 160 0,0 0 64 0,-4 3 163 15,0-3 45-15,4 2 101 0,-3 2 33 16,1-4 89-16</inkml:trace>
  <inkml:trace contextRef="#ctx0" brushRef="#br0" timeOffset="119428.326">26533 8986 521 0,'7'-3'662'16,"-1"3"16"-16,-6 0 0 0,0 0-1 0,0 0 5 0,0 0-23 16,0 9-34-16,0-9-40 0,-17 14-1 15,7-3-70-15,-3 0-41 16,-5 4-23-16,4 2-47 0,-9 1-403 0,2 4 0 0,1 0 0 0,-4-2 0 16,0 4 0-16,3 0 0 0,1-4 0 15,-1 3 0-15,4-3 0 0,0-1 0 0,3-1 0 16,1-1 0-16,2 1 0 15,1-3 0-15,6 1 0 0,-2-3 0 0,4 1 0 0,2-3 0 16,1 2 0-16,3-3 0 16,3-2 0-16,4 0 0 0,2-1 0 0,7-3 0 0,1 2 0 15,2-4 0-15,-1-1 0 0,5 2 0 16,3-6 0-16,-2 2 0 0,0-1 0 0,-2-1 0 16,1-2 0-16,-2 0 0 0,-4 3 0 15,-2-5 0-15,-1 3-1076 0,-5-3-138 16,-2 1 108-16,-1 1 82 0,-4-1 116 15,-2-2 55-15,-4 2 138 0,-3 1 90 0,-1-2 3 0</inkml:trace>
  <inkml:trace contextRef="#ctx0" brushRef="#br0" timeOffset="119594.53">26461 9247 670 0,'-4'-5'752'0,"4"5"-49"16,0-6 46-16,0 6-38 0,4-8-48 0,2 6 48 15,2 1-82-15,5-6-63 0,4 6-22 0,0-5-87 16,7 3-28-16,3-3 10 0,1 1-271 15,0 0-168-15,4-2 0 0,-3 3 0 0,-1-2 0 16,-2 0 0-16,-5 4 0 0,6-5-429 16,-9 3-837-16,-5-2 82 0,-3-1 97 15,-2 0 123-15,-5 2 160 0,-3-2 55 0,-5-2 31 0,-4-4 96 16</inkml:trace>
  <inkml:trace contextRef="#ctx0" brushRef="#br0" timeOffset="119750.198">26550 8931 510 0,'-1'-9'1016'0,"1"4"-145"15,0-1-67-15,0 6-70 0,7-4-97 0,1 0-38 0,0 2-44 16,3 1-45-16,1 1-75 0,4-1-40 16,5-1-52-16,3 2-38 0,-1-3-89 15,5 3-186-15,4 3-202 0,8-1-334 16,-2-1-231-16,5 0-429 0,-9 1 72 0,0 1 185 16,-1-1 42-16,-4 0 70 0,2-1 120 0,-1 3 47 0</inkml:trace>
  <inkml:trace contextRef="#ctx0" brushRef="#br0" timeOffset="120227.455">27469 8858 882 0,'3'9'867'15,"-6"-2"-40"-15,-3 2 11 0,-5 2-16 0,0 6-73 16,-6 3-5-16,1 2 35 0,-12 10-72 0,1 2-74 16,-1 3-290-16,1-1-343 0,-1-3 0 15,2 0 0-15,0-1 0 0,3-5 0 0,3-4 0 0,3-1 0 16,3-6 0-16,1 0 0 0,3-3 0 15,2-3 0-15,-2-1 0 0,4-2 0 0,2-3 0 16,-2-1 0-16,6-3 0 16,0 0-607-16,0 0-105 0,-8-14 35 0,8 5 104 0,0-1 14 15,3-4 101-15,-2-1 71 16,3-1 227-16,2 1 89 0,1-7 101 0,-4 5 122 0,4-6 79 16,1 3 45-16,3-3 37 0,0-1 37 15,1 0 14-15,4 4 24 0,1-4-5 0,0 2-29 16,1 2 70-16,3 4-66 0,2-4-1 15,1 1-133-15,6 3-224 0,13-4 0 0,2 4 0 16,-6 5 0-16,0 2 0 0,-5 2 0 0,3 0 0 16,-6 6 0-16,2-3 0 0,-8 7 0 15,-2-3 0-15,1 1 0 0,-6 0 0 0,1 4 0 16,-8-2 0-16,-4 3 0 16,-2-1 0-16,-5 2 0 0,-5 2 0 0,-5-1 0 0,-4-1 0 15,-1 2 0-15,-11 0 0 0,2-1 0 16,-4-1 0-16,1-1 0 0,3-4 0 0,1-2 0 15,5-1 0-15,-1-3 0 0,8 2 0 16,1 0 0-16,6-3-380 0,1 3-398 16,3 2-153-16,0 0-141 0,7-9 89 0,2 9 100 0,1-1 109 0,3 2 96 15,-1-1 71-15,5 0-11 16</inkml:trace>
  <inkml:trace contextRef="#ctx0" brushRef="#br0" timeOffset="120971.544">27842 8992 141 0,'8'9'503'0,"-3"2"18"15,3 1 45-15,-5-3-11 0,0 0-8 0,0 2 26 16,-6 3-40-16,3 0-12 0,-3-1-41 0,-1 5-3 16,-6 3-42-16,3-2-47 0,2 1 40 0,-6 0 4 15,0-1-34-15,4 1-18 0,-3-4-82 16,2-1-283-16,-1-1-15 0,2 0 0 16,-3-3 0-16,4 0 0 0,-2-1 0 0,1 1 0 15,1-4 0-15,-2 0 0 0,1-3 0 0,4 1 0 16,-2-4 0-16,5-1 0 0,0 0 0 0,-16-7 0 15,13 1 0-15,3-1 0 16,0-4 0-16,0-4 0 0,3-2 0 0,4-2 0 0,0-3 0 16,3-5 0-16,4 1 0 15,-1-2 0-15,2-2 0 0,8-4 0 0,1 0 0 0,0 2 0 16,0 5 0-16,-2 4 0 0,0 5 0 16,1-4 0-16,-1 6 0 0,-5 4 0 0,4-1 0 15,-1 3 0-15,-1 3 0 0,0 5 0 0,-2 0 0 0,0-1 0 16,0 8 0-1,3-5 0-15,-6 7 0 0,3 0 0 0,-5 2 0 0,-3 1 0 16,-2 0 0-16,-1 2 0 0,-5-1 0 16,-5 0 0-16,1 3 0 0,-4 3 0 0,-1-5 0 15,-2 1 0-15,-2-3 0 16,-3-2 0-16,2 0 0 0,-1-3 0 0,0-3 0 16,-3 0 0-16,4-2 0 0,-1 0 0 15,3-2 0-15,0 2 0 0,-1 0 0 0,2-1 0 0,10 1 0 16,-14 0 0-16,6 1 0 15,2 3 0-15,3 1 0 0,-1 3 0 0,1 0 0 16,0 1 0-16,0 2 0 0,3 3 0 0,0 1 0 0,0 0 0 16,0 3 0-16,3-1 0 15,0 1 0-15,1-1 0 0,2-1 0 0,1 1 0 16,3-5 0-16,-3 2 0 0,3-4 0 0,4-2 0 16,-4-1 0-16,4-5 0 0,0-3 0 0,7-1 0 15,2-6 0-15,4-6 0 16,11-8 0-16,0-6 0 0,3-1 0 0,1-4 0 15,-2 0 0-15,-1 1 0 0,-6 3 0 16,1 1 0-16,-7 9 0 0,-6 2 0 0,-2 2 0 16,-4 4 0-16,1 1 0 0,-2-1 0 15,-3 3 0-15,-1 2 0 0,4 1 0 0,-4 3 0 16,0 2 0-16,-10 0 0 0,14 4 0 0,-7 3 0 0,3 2 0 16,-6 6 0-16,2 2 0 15,-3-1 0-15,-3 4 0 0,-1 2 0 0,-4 3 0 0,1 0 0 16,-6 2 0-16,0 3 0 15,-3-4 0-15,-5 1 0 0,1-4 0 0,0 4 0 0,-1-12 0 16,-5 3-417-16,-4-4-872 16,3-4 161-16,-1-2 119 0,3-7 78 0,-3-2 127 15,1 1 108-15,0-8 22 0,0 1 0 16</inkml:trace>
  <inkml:trace contextRef="#ctx0" brushRef="#br0" timeOffset="121122.8">28207 9217 1664 0,'1'-5'815'0,"5"1"-22"0,-2 2-4 0,6-2 16 16,-3 3-12-16,3 0-49 0,4 1 5 0,1-1-105 15,1-1-249-15,4 2-395 0,1-3 0 16,3 3 0-16,-1 0 0 0,8-1 0 0,0 0 0 16,3 1 0-16,0-2 0 0,0-1 0 0,7 1 0 15,0-1 0-15,1-2-1188 0,-1 0-4 16,-1 0 83-16,-1-2 115 0,-5-1 115 0,0-2 157 16,0 0-27-16,0-3 46 0,-4 4 88 15</inkml:trace>
  <inkml:trace contextRef="#ctx0" brushRef="#br0" timeOffset="121508.762">29096 9068 1388 0,'11'-7'644'0,"-2"2"-26"0,-1 1-67 15,-3 2-3-15,-3-1 44 0,-2 3-34 16,6-4 23-16,-6 4 0 0,4-1-19 0,-4 1-52 16,6-7 11-16,-6 7-78 0,5-3-349 0,-2-2-94 15,-3 5 0-15,0-8 0 0,3 6 0 16,-3 2 0-16,-3-9 0 0,3 3 0 0,-8 3 0 0,1-3 0 16,-2 5 0-16,-4-4 0 15,-8 4 0-15,-2 1 0 0,-6 4 0 0,-2-1 0 0,-6 5 0 16,3 1 0-16,-2 0 0 15,3 5 0-15,-1-4 0 0,3 5 0 0,11-4 0 16,-1 3 0-16,5 2 0 0,4-3 0 16,6 2 0-16,3 0 0 0,3 0 0 0,8 0 0 0,0 3 0 15,9-2 0-15,5 2 0 16,0-2 0-16,0 1 0 0,1-5 0 0,-3 2 0 16,-8-4 0-16,1-1 0 0,1-1 0 0,-4 0 0 15,-3 0 0-15,-4-3 0 0,-3 0 0 16,-3 1 0-16,3-6 0 0,-14 7 0 15,0-6 0-15,-2 1 0 0,-2-1 0 0,-2 2 0 16,-1-3 0-16,0 0 0 0,1-3 0 0,0 1 0 0,2 1 0 16,5-5 0-16,0 2 0 15,5-3 0-15,2-1 0 0,2 0-697 16,4-2-494-16,4-3 93 0,2 1 118 0,8-3 98 16,6-5 111-16,6-1 45 0,10-5 56 0,9 2 93 0,2 0 89 15</inkml:trace>
  <inkml:trace contextRef="#ctx0" brushRef="#br0" timeOffset="121823.342">29082 9075 1407 0,'39'-14'432'0,"-5"3"-19"0,-4 3 82 0,-6-1 49 15,3 1 11-15,0 0-23 0,-5-1 15 16,2 1-25-16,-5 1-9 0,-4 4-3 16,1-4 19-16,-2 5 3 0,-4-3 8 15,0 4-420-15,-2-2-120 0,-1 0 0 0,-7 3 0 16,11 6 0-16,-9-3 0 0,-2 4 0 16,0 1 0-16,-1 5 0 0,-5-2 0 0,0 5 0 15,-4 2 0-15,-2 5 0 0,1-4 0 0,-5 5 0 16,3-6 0-16,-1 3 0 0,4-2 0 15,3-4 0-15,-1-3 0 0,-1 1 0 0,7-3 0 0,-3 0 0 16,5-3 0-16,0-2 0 16,7-2 0-16,4-4 0 0,5-5 0 0,8-2 0 0,7-2 0 15,13-9 0-15,6-2 0 16,-3 1 0-16,0 2 0 0,-6-2 0 0,-3 5 0 16,-7 3 0-16,-1-3 0 0,-7 6 0 15,-2 0 0-15,-6 2 0 0,-2-1 0 0,2 0 0 16,-6 6 0-16,-2-5 0 0,-4 4 0 15,0-1-849-15,-3 4-358 0,0 0 135 0,-10-9 97 0,1 8 51 16,-2 0 168-16,0 1-33 0,-3 0 123 0,-2 0 77 16</inkml:trace>
  <inkml:trace contextRef="#ctx0" brushRef="#br0" timeOffset="121965.035">29630 9102 1310 0,'-4'5'942'16,"1"4"-127"-16,-1 0-70 0,-2-1-56 0,1 8-45 0,-4-4 11 15,2 8 12-15,-3-2-23 16,-1 1-119-16,1 3-19 0,0-4-457 0,0 2-49 15,0 1 0-15,3-3 0 0,1-2 0 0,1 1 0 16,2-5-239-16,6-5-1038 0,4-1 82 16,2-6 93-16,3-7 231 0,10-3 14 15,4-5 109-15,11-10 37 0,4-3 160 0,1-2 11 0</inkml:trace>
  <inkml:trace contextRef="#ctx0" brushRef="#br0" timeOffset="122197.122">30167 8992 1433 0,'8'-2'1132'16,"-6"2"-108"-16,-2 0-97 0,0 0-41 15,0 10 63-15,0-10-107 0,-18 16-19 0,8-5-648 0,-7 4-175 16,-3 4 0-16,-4 3 0 0,-7 5 0 16,10-4 0-16,3-3 0 0,2 1 0 15,3-3 0-15,2-2 0 0,8 1 0 16,3-2 0-16,3-5 0 0,5-2 0 0,8 2 0 0,8-3 0 16,7-1 0-16,0-5 0 15,6 0 0-15,5-1 0 0,-1-1 0 0,-1 1 0 16,-3 0 0-16,-6 0 0 0,0 1 0 0,-10 2 0 0,-3 1-1103 15,-2 0-125-15,-5 2 103 16,-4 0 139-16,-4-1 148 0,-3 2 26 16,0 3 120-16,3-3 74 0,-3 5 59 0</inkml:trace>
  <inkml:trace contextRef="#ctx0" brushRef="#br0" timeOffset="123059.126">30898 9028 707 0,'3'-6'931'0,"0"1"-38"0,1 0-48 0,-4 5-89 15,1-4 7-15,-1 4-36 0,0 0-68 0,0 0 52 0,0 0-82 16,-5 19-59-16,-1-4-570 16,-1 0 0-16,-3 6 0 0,-4 7 0 0,-9 8 0 0,2 0 0 15,-5 5 0-15,-3 1 0 16,-2-1 0-16,3-1 0 0,-2-4 0 15,5-2 0-15,3-6 0 0,7-8 0 0,2-4 0 16,5-2 0-16,-1-3 0 0,2-4 0 0,4 0 0 16,2-6 0-16,1-1 0 0,0 0 0 15,17-26 0-15,1 4 0 0,13-13 0 0,3-4 0 0,14-5 0 16,3-5 0-16,3 6 0 16,-2 2 0-16,-8 10 0 0,-3 3 0 0,-9 10 0 15,-9 3 0-15,-2 2 0 0,-5 2 0 0,0 4 0 0,-5 5 0 16,-3 2 0-1,-1 0 0-15,2 2 0 0,-5 5 0 0,2 0 0 0,-5 7 0 0,3-1 0 16,-1 4 0-16,-3 3 0 16,0 0 0-16,0-1 0 0,0 2 0 0,0-1 0 15,4 2 0-15,-1-4 0 0,3 0 0 16,1-3 0-16,4-5 0 0,2-2 0 0,5-1 0 0,2-6 0 16,12-2 0-16,5-6 0 15,17-3 0-15,4-1 0 0,0-1 0 16,-3 2 0-16,-11 0 0 0,-10 3 0 0,-6 2 0 15,-5 2 0-15,-3 0 0 0,-5-1 0 0,-1 3 0 16,1 1 0-16,-7 0 0 0,-1 7 0 0,-6-3 0 0,-2 5 0 16,-6 4 0-16,-1 4 0 15,-7 2 0-15,-3 5 0 0,-12 8 0 0,-1 4 0 0,0-2 0 16,0 3 0-16,0-5 0 16,-2-2 0-16,11-5 0 0,6-3 0 0,2-4 0 15,7-4 0-15,1-3 0 0,2-5-354 16,1-5-879-16,3-1 83 0,0 0 197 0,0 0-52 0,0 0 212 15,26-19-1-15,-14 8 68 0,4-2 108 16,2-1 67-16</inkml:trace>
  <inkml:trace contextRef="#ctx0" brushRef="#br0" timeOffset="123512.575">32122 9228 59 0,'0'0'812'0,"3"-3"-19"15,-3 3-34-15,0 0-14 16,0 0-15-16,0 0-1 0,0 0-44 0,-24 12-44 16,17 0-42-16,-6-1 49 0,-1 7-112 15,-6 5-81-15,-5 13-455 0,-2 3 0 0,-3 1 0 0,5-3 0 16,-2 2 0-16,7-3 0 0,6-8 0 16,9-2 0-16,0-6 0 0,5-3 0 15,7-3 0-15,5-3 0 0,9 1 0 0,4-8 0 0,12-4 0 16,24-9 0-16,19-10 0 0,1-3 0 15,0-5 0-15,-5 1 0 0,-5-3 0 0,-19 7 0 16,-7-1 0-16,-14 7 0 16,-5 1 0-16,-11 3 0 0,-1 5 0 0,-7-1 0 0,-4 1 0 15,0 4 0-15,-3 3 0 16,-13-4-477-16,-1 4-711 0,-6 1 90 0,-1 4 89 16,-6-3 60-16,-4 4 122 0,0-3 15 0,-6 4 142 15,2 0 30-15</inkml:trace>
  <inkml:trace contextRef="#ctx0" brushRef="#br0" timeOffset="124980.247">27650 9707 22 0,'0'0'819'0,"1"-5"-37"0,-1 5-15 0,0 0-30 16,0 0-33-16,0-5-30 0,0 5-71 16,0 0-34-16,0 0-36 0,0 0-8 0,-18 16-52 15,11-3-42-15,-10 3-14 16,0 5-282-16,-2 5-135 0,-10 4 0 0,1 4 0 0,-3 3 0 16,1-1 0-16,-1 1 0 0,3-3 0 15,-4-3 0-15,1 1 0 0,7-6 0 0,6-5 0 16,5-4 0-16,-1-6 0 0,7-2 0 0,0-1 0 0,1-4 0 15,3-3 0-15,3-1 0 16,0 0 0-16,10-25 0 0,6 8 0 0,5-6 0 16,10-4 0-16,6-3 0 0,-3 3 0 15,4 4 0-15,-7 3 0 0,-5 5 0 0,-1-2 0 16,-4 7 0-16,-1-2 0 0,-3 2 0 16,-1 3 0-16,-5 3 0 0,0 3 0 0,-1 1 0 15,-3 3 0-15,0 4 0 0,-1 0 0 16,-1 3 0-16,1 2 0 0,-3 0 0 0,1-1 0 15,-1 1 0-15,3 1 0 0,4-3 0 16,-2 1 0-16,2-5 0 0,8-1 0 16,1-2 0-16,4-3 0 0,6-3 0 0,5-4 0 0,3-2 0 0,-2-1 0 15,3 1 0-15,-1-3 0 16,-6 3 0-16,-3 4 0 0,-8-2 0 16,2 3 0-16,-9 1 0 0,0 3 0 0,-6 2 0 15,-1 3 0-15,0-1 0 0,-6 4 0 0,-2 3 0 16,-8 2 0-16,0 3 0 15,0 5 0-15,-5-3 0 0,-1 3 0 0,-5 3 0 16,4 1 0-16,3-1-75 0,0-7-1128 0,7-3 46 16,1-5 274-16,3 0-85 0,3-5 93 0,0-4 93 15,6 3 101-15,-6-3 74 0,0 0 26 16</inkml:trace>
  <inkml:trace contextRef="#ctx0" brushRef="#br0" timeOffset="125263.571">28183 10078 268 0,'7'-2'584'0,"1"2"38"16,-8 0 33-16,0 0 60 0,10 2 0 0,-10-2 3 15,0 11-14-15,-1-8 4 0,-5 6-12 16,3-2-56-16,-8 4 49 0,4 3-212 0,-6 4-477 0,-2-2 0 16,-5 7 0-16,3-3 0 15,0-2 0-15,4-2 0 0,-2 3 0 0,2-4 0 0,3-1 0 16,-1 0 0-16,5-2 0 16,-1 1 0-16,7-2 0 0,0-2 0 0,0-2 0 15,5 2 0-15,0 0 0 0,6-3 0 16,2 1 0-16,5-2 0 0,-2 2 0 0,10-1 0 0,-3-2 0 15,4 2 0-15,-4-4 0 16,5 3 0-16,-5-3 0 0,-2 0 0 0,-4 1 0 0,1-1 0 16,-2-2 0-16,-2 0 0 0,-1 0 0 15,-6-1 0-15,-7 1-1028 0,11-4-231 16,-8 1 102-16,-3 3 129 0,-6-10 153 0,-2 2 63 0,-2-2 75 16,0-2 97-16,-4 2 37 0</inkml:trace>
  <inkml:trace contextRef="#ctx0" brushRef="#br0" timeOffset="125411.292">28198 10249 681 0,'0'-6'808'0,"0"6"-38"16,0 0-21-16,8-4-1 0,-8 4-29 16,11 0-45-16,-4 0-45 0,9 0-52 0,-1 0 8 0,6-3-49 15,3 2-93-15,0-1-171 16,3 2-272-16,0-2 0 0,0 2 0 0,-3-3 0 0,0 1 0 16,-3 1 0-16,-4 1 0 0,-7-6-425 15,4 3-852-15,-7-3 104 0,0-1 93 16,-7 1 161-16,0-2 81 0,-4-3 53 15,-6 0 85-15,-7-5 67 0</inkml:trace>
  <inkml:trace contextRef="#ctx0" brushRef="#br0" timeOffset="125549.474">28284 10013 242 0,'0'0'789'0,"0"0"-78"0,0 0 34 16,1 13-5-16,-1-13-28 16,12 10-27-16,-6-3-78 0,7 1-68 0,0-1-58 0,2 1-75 15,2-1-116-15,0-4-186 16,4 3-227-16,9-3-484 0,-5-5-513 0,-1 2 66 0,3-5 120 15,0 0 81-15,-6-3 105 0,-1-5 59 16,-6 1 67-16</inkml:trace>
  <inkml:trace contextRef="#ctx0" brushRef="#br0" timeOffset="125719.051">28528 9742 726 0,'0'0'901'0,"0"0"-41"0,0 0-75 0,8 21-33 0,-2-11-78 16,3 0-41-16,-1 1-78 15,6 5-71-15,0-1-63 0,5 0-120 0,-1-3-133 0,9 3-116 16,-2 1-246-16,18 7-301 0,-15-6-674 16,0-5 164-16,2 3 52 0,-2-4 63 0,-7 2 112 15,0-2 122-15,0 1 116 0,-5-1-44 16</inkml:trace>
  <inkml:trace contextRef="#ctx0" brushRef="#br0" timeOffset="126081.647">29093 10224 573 0,'-3'7'990'15,"-1"2"-59"-15,3-5-37 0,-2 3-46 0,0-1-95 0,3 0-76 16,-3-2-48-16,3 3-104 0,0-7-48 16,8 4-12-16,-8-4-77 0,13-2-347 0,-3 0-41 15,3-5 0-15,-2 1 0 0,-2 1 0 16,-2-4 0-16,-2-2 0 0,-2 3 0 0,-3 3 0 15,-4-3 0-15,-6 1 0 0,-1 2 0 0,-9 3 0 16,-4 2 0-16,-10 2 0 0,-17 12 0 16,1-3 0-16,-5 5 0 0,-2 6 0 0,3-3 0 0,0 4 0 15,7 1 0 1,3 1 0-16,5 0 0 0,8-4 0 0,10 1 0 0,4-7 0 16,7 3 0-16,5-3 0 0,5-5 0 15,2 0 0-15,7 2 0 0,6-9 0 0,5 0 0 16,4-4 0-16,13-1 0 0,18-7 0 15,5-7 0-15,-7 1-1121 0,5-1-37 0,-3-1 97 16,-4 0 70-16,-3 0 131 0,-1-1 75 16,-1 1 122-16,-12 2-22 0,0 3 52 0</inkml:trace>
  <inkml:trace contextRef="#ctx0" brushRef="#br0" timeOffset="126246.603">29404 10260 1023 0,'10'-2'987'16,"-4"1"-142"-16,-6 1-82 0,10-1-40 15,-10 1-8-15,0 0-30 0,0 9-4 0,0-9-22 16,-19 17-56-16,6-5-96 0,-8 9-507 15,-10 6 0-15,-3 6 0 0,0-1 0 0,-4 1 0 16,0 2 0-16,4-3 0 0,0-3 0 0,7-5 0 16,10-2 0-16,2-5 0 0,3-5 0 15,1 2 0-15,10-7-473 0,1-4-819 0,0-3 119 16,0 0 123-16,31-11 86 0,-7-6 145 16,17-7 55-16,1-7 23 0,13-5 116 15</inkml:trace>
  <inkml:trace contextRef="#ctx0" brushRef="#br0" timeOffset="126407.586">29775 10274 778 0,'11'1'1001'0,"-4"2"-152"0,-2 2-86 16,-5 4-3-16,-3 0-71 16,-5-2-23-16,-2 9-7 0,-4 0-33 0,-6 5-57 15,-11 8-21-15,-3-1-265 0,0 5-283 16,-5-3 0-16,-3-3 0 0,0 0 0 0,0-2 0 0,3-2 0 16,6-5 0-16,3-6-142 15,6-2-1161-15,3-5 119 0,4-3 108 0,0-4 97 16,4-1 108-16,3-4 107 0,-1-1 38 15,7-2 56-15</inkml:trace>
  <inkml:trace contextRef="#ctx0" brushRef="#br0" timeOffset="126550.865">29257 10489 1865 0,'-4'-7'878'0,"-2"1"-88"16,6 4-98-16,0 2 31 15,0 0 47-15,0 0-47 0,0 0-16 0,0 0-18 16,0 0-335-16,23 11-354 0,-9-4 0 16,3-2 0-16,1-1 0 0,9 1 0 0,4-3 0 15,6 3 0-15,-3-5 0 0,11-2-760 16,-4-1-465-16,-1 0 108 0,-1-3 93 0,-5-3 134 15,0 2 34-15,-3-1 156 0,3-2 34 16,-3-3 81-16</inkml:trace>
  <inkml:trace contextRef="#ctx0" brushRef="#br0" timeOffset="126725.247">29992 10400 242 0,'0'0'1143'0,"0"8"-79"16,-3-3-118-16,3 0-78 15,0 3-75-15,-3-1-67 0,3 2-82 0,0 0-37 16,0-2-75-16,3 2-104 0,0 2-230 15,0 0-198-15,1-3 0 0,4 2 0 0,1 0 0 0,4-1 0 16,0 0 0-16,5-3 0 16,3-3 0-16,-1 2 0 0,9-4 0 0,-3-1-239 0,5-1-189 15,-1 1-67-15,-2 0 111 0,1 0-107 16,-10 2-131-16</inkml:trace>
  <inkml:trace contextRef="#ctx0" brushRef="#br0" timeOffset="126750.406">30355 10568 4523 0</inkml:trace>
  <inkml:trace contextRef="#ctx0" brushRef="#br0" timeOffset="126841.074">30375 10611 4244 0,'-2'15'67'0,"-8"0"30"15,0 1-19-15,-9 2 71 16,1 0 63-16,-14 14-41 0,-4 1 23 0,-1 1-41 0,-4 4 7 15,3-2-15-15,0-1-30 16,-2-3-156-16,6 2-327 0,0-7-269 0,12-4-279 16,-1-7 60-16,11-7 197 0,3 0-37 15,-1-8 59-15,9 2 15 0</inkml:trace>
  <inkml:trace contextRef="#ctx0" brushRef="#br0" timeOffset="127042.962">30798 9865 44 0,'4'-4'1352'15,"-4"4"-340"-15,0 0 53 0,-10 17-93 0,3-5-67 16,-7 1-116-16,-4 10-56 0,-14 4-100 0,-3 10-70 16,3-1-440-16,-3 3-123 0,-4-2 0 15,8 3 0-15,2 3 0 0,0-2-771 0,5-1-436 0,4-4 91 16,6-5 144-16,1-6 71 0,6-5 138 15,2-4 33-15,-4 0 34 0,7-3 130 16</inkml:trace>
  <inkml:trace contextRef="#ctx0" brushRef="#br0" timeOffset="127699.119">30787 10628 644 0,'2'7'882'0,"1"1"-26"16,-3 0-3-1,0 1-49-15,-3 4-78 0,2-3 4 0,-6 4-34 0,0 2-11 16,-4 2-67-16,-5 0-15 0,0 1-509 15,-12 13-94-15,0-1 0 0,-2-4 0 0,5-2 0 16,3-2 0-16,0-3 0 0,-1-2 0 16,2 3 0-16,-2-5 0 0,5-3 0 0,-3 1 0 0,3-3 0 15,-1-4 0-15,4 0 0 16,-4 0 0-16,6-6 0 0,2-3 0 0,1-4 0 16,8-1 0-16,-3-2 0 0,5-2 0 0,5-6 0 0,0-5 0 15,5 2 0-15,9-4 0 16,7-9 0-16,8-1 0 0,3 1 0 0,5 0 0 0,7 1 0 15,-2 7 0-15,7 0 0 16,4 3 0-16,0 5 0 0,2 6 0 0,0 2 0 16,-12 3 0-16,-4 5 0 0,-5 2 0 15,-3 5 0-15,-5 0 0 0,-4 0 0 0,-3 2 0 16,-6 5 0-16,-5-3 0 0,-6 3 0 16,-7-1 0-16,-2 1 0 0,-13 1 0 0,-6 7 0 15,-19 4 0-15,-9-5 0 0,-3 2 0 0,-8-2 0 16,-12 4 0-16,0 0 0 0,11-7 0 15,-1-1 0-15,4 2 0 0,6-2 0 0,5 0 0 0,10-2 0 16,6-1 0-16,7 3 0 0,6-1 0 16,5 1 0-16,9 0 0 0,3 2 0 0,6 1 0 15,13 4 0-15,16 5 0 16,16-3 0-16,10-3 0 0,21-4 0 0,14-9 0 0,-14-9 0 16,20-5 0-16,-2-8 0 15,-4-3 0-15,-6-2 0 0,-14-5 0 0,-14 4 0 16,-12-5 0-16,-9-4 0 0,-9-5-220 0,-13 3-1113 15,-10-4 134-15,-10-1 112 0,-8-20 145 0,-7 2 71 16,-9-20 96-16,-16-2 49 0,-5 4 119 16</inkml:trace>
  <inkml:trace contextRef="#ctx0" brushRef="#br0" timeOffset="127848.326">30922 10242 2561 0,'-21'-11'1165'16,"8"6"-148"-16,9 5-23 0,4 0-101 16,2 13-40-16,8-2-145 0,9-1-708 0,22 13 0 15,24 7 0-15,14 0 0 16,19 3 0-16,8-2 0 0,38 4 0 0,-27-9 0 0,-5 5 0 15,-12-4 0-15,-3-2 0 0,-13 5 0 16,-16-5 0-16,-17-5-287 0,-17-4-1031 0,-13-1 156 16,-7-4 142-16,-8 2 100 0,-9-3 146 15,0-1-12-15,-11-1 94 0,0 0 70 0,-13 0 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4:04:06.33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30364 9003 647 0,'0'0'790'16,"1"-3"-12"-16,-1 3 15 16,0 0-52-16,0-8-12 0,0 8-10 0,0 0-52 0,0 0-64 15,0-5-34-15,0 5-3 0,0 0-33 16,0 0-477-16,0 0-56 0,0 0 0 16,0 0 0-16,0 0 0 0,0-6 0 0,0 6 0 0,0 0 0 15,3-5 0-15,-3 5 0 0,7-10 0 16,3 2 0-16,-3-3 0 0,0-3 0 0,2 3 0 15,-1-3 0-15,-4-2 0 16,-1-1 0-16,0 0 0 0,-3 1 0 0,-3-2 0 16,0 1 0-16,-8-3 0 0,1 8 0 15,-7-2 0-15,-4 4 0 0,-6 2 0 0,-1 2 0 0,-3 2 0 16,-3 4 0-16,-6 3 0 16,6 3 0-16,-2 4 0 0,3 4 0 0,9 3 0 0,0 3 0 15,-3 13 0-15,12 0 0 0,6-2 0 16,9 4 0-16,3 15 0 0,13 0 0 15,2 1 0-15,13 12 0 0,0-2 0 0,3 1 0 16,-3-3 0-16,-7-9 0 0,-3-3 0 0,1 1 0 16,-10-2 0-16,-3-10 0 15,-8-4 0-15,-1-7 0 0,-4 0 0 0,-9 1 0 16,-5-3 0-16,-14 3 0 0,-10-5 0 0,-4-6 0 16,-7-1 0-16,-5-10 0 0,6 1 0 15,-8-11 0-15,0 1 0 0,-1-5 0 0,6 0 0 16,7 0 0-16,7 1 0 0,10 0 0 15,8 1 0-15,-1 2 0 0,6-2 0 0,2 5 0 16,5-1 0-16,-1 0 0 0,2 0 0 0,1 1 0 16,5 2 0-16,4 1 0 0,0 0 0 15,0 0 0-15,0 0 0 0,25 2-1147 0,-11 3-93 0,4-3 156 16,5 5 131-16,4 2 104 0,-3-1 79 16,-4 2 3-16,4 5 197 0,-3 3-18 15</inkml:trace>
  <inkml:trace contextRef="#ctx0" brushRef="#br0" timeOffset="537.365">29770 10219 26 0,'10'-1'834'0,"-10"1"3"0,5 8-6 16,-7-1 14-16,-1 4 0 16,-2 6-52-16,-8 12-60 0,-6 12 16 15,-5 4-64-15,-1 5 15 0,-7 9-387 0,-4 3-313 16,-1-1 0-16,1-2 0 0,-7 4 0 15,8-8 0-15,-5 0 0 0,12-12 0 0,-3 0 0 16,1-3 0-16,2-1 0 0,1-3 0 0,0-4 0 16,7-4 0-16,5-6 0 0,-1-5 0 15,5-2 0-15,1-3 0 0,0-3 0 0,3 4 0 16,0-9 0-16,4 2 0 0,-4-4 0 16,7-2 0-16,0 0 0 0,0 0 0 0,-7-18 0 15,8 7-540-15,5-3-711 0,1-2 89 0,1-3 142 0,-3-3 85 16,6 1 79-16,-4-3 100 0,-1 0 79 15,5-6 152-15</inkml:trace>
  <inkml:trace contextRef="#ctx0" brushRef="#br0" timeOffset="852.814">29555 10183 14 0,'8'-5'782'0,"0"3"-56"15,-1 0-52-15,7-3-30 0,7 3-59 0,-1 2 3 16,11 0-18-16,6 2-38 0,18 7-3 0,6 5-30 16,-2 1-38-16,2 4-25 0,0 4-49 15,-5-3-29-15,-2 5-1 0,-6-1-308 0,-6 1-49 16,-9-3 0-16,-12-5 0 16,-1-2 0-16,-6-2 0 0,-7 2 0 0,-3-5 0 0,-5 2 0 15,-10-1 0-15,-8 4 0 0,-12-6 0 16,-6-1 0-16,-18 2 0 0,-4-8 0 15,5 1 0-15,9-6 0 0,0 2 0 0,2-7 0 16,5 5 0-16,3-5 0 0,1-1 0 0,11-3 0 16,2 2 0-16,7 2 0 15,4 1-913-15,0 3-319 0,3-2 134 0,0 4 100 0,5 1 71 16,2 1 134-16,0 0 96 0,0 0 102 0,-15 3 18 16</inkml:trace>
  <inkml:trace contextRef="#ctx0" brushRef="#br0" timeOffset="7927.376">30553 5677 379 0,'0'0'667'16,"0"0"-8"-16,-7 2 22 0,7-2-82 0,0 0-66 16,0 0-8-16,0 0-45 0,0 0 4 15,0 0-41-15,0 0-41 0,0 0 49 0,0 0-42 0,0 0-3 16,0 0-52-16,0 0-41 16,0 0 14-16,13-17-248 0,-5 12-79 0,2-2 0 15,-2 0 0-15,2-1 0 0,2-2 0 16,2-4 0-16,3 0 0 0,0-1 0 0,4-5 0 0,2 0 0 15,8-9 0-15,2 1 0 16,1 0 0-16,0-3 0 0,-1 5 0 0,0-4 0 0,1 1 0 16,-1-2 0-16,-4 5 0 0,2-6 0 15,-7 8 0-15,4-7 0 0,-4 9 0 16,-5-1 0-16,-1-2 0 0,0 0 0 0,1 1 0 0,-1-2 0 16,-1 1 0-16,0 0 0 15,0-2 0-15,0 2 0 0,9-9 0 0,-3 0 0 0,-4 5 0 16,-4 5 0-16,4-3 0 0,5-8 0 15,1 2 0-15,-5 4 0 0,-3 4 0 16,1 0 0-16,-2-3 0 0,1 3 0 16,4-10 0-16,1-2 0 0,-3 7 0 0,-5 5 0 0,3-3 0 15,7-10 0-15,-4 1 0 0,-2 7 0 0,5-9 0 16,-2 3 0-16,6-4 0 16,-3 4 0-16,0-5 0 0,2 1 0 0,-4 1 0 0,2 2 0 15,0-4 0-15,0 1 0 16,-4 3 0-16,1-2 0 0,0-1 0 0,0 3 0 0,0-4 0 15,-2-1 0-15,-2 3 0 16,4-2 0-16,2 0 0 0,-2 4 0 16,1-5 0-16,0 0 0 0,1 1 0 0,-1 0 0 0,1-2 0 15,-1-1 0-15,4 1 0 0,3 0 0 0,-3-1 0 16,5 3 0-16,-4 2 0 16,0-4 0-16,-2 1 0 0,4 2 0 0,-3-1 0 15,-3-1 0-15,1 0 0 0,3-1 0 0,-2-1 0 16,-2-1 0-16,-2 2 0 0,2-2 0 15,-3 2 0-15,-5-1 0 0,5 1 0 0,-3 0 0 0,-3 11 0 16,-4 2 0-16,0 2 0 16,-2 0 0-16,0 3 0 0,-3-4 0 0,2 7 0 0,-4-4 0 15,4 3 0-15,-3 1 0 16,-4 4 0-16,5-1 0 0,-4 1 0 0,-1 1 0 16,0 3 0-16,0 1 0 0,-1 2 0 15,-1 2 0-15,-1 0 0 0,0 2 0 0,-1 2 0 16,-5 2 0-16,-1 4 0 0,-6 5-961 15,-2 5-298-15,-11 3 154 0,2 4 114 0,-11 9 68 0,-2 2 167 16,-2 3 56-16,-13 11 56 0,7 4 119 16</inkml:trace>
  <inkml:trace contextRef="#ctx0" brushRef="#br0" timeOffset="8807.105">30347 5617 11 0,'3'-4'748'0,"2"0"-7"16,-2-1-30-16,3-2-48 0,-2-2-30 0,2-1-38 0,2-2 23 15,-1-4-29-15,6 0-34 16,4-9-31-16,0-2-36 0,11-10 37 0,2 1-52 0,4-5-156 16,2 0-317-16,10-10 0 0,-2 0 0 15,1-3 0-15,0 0 0 0,3-2 0 16,1-2 0-16,-2 0 0 0,-3-2 0 16,1 0 0-16,-1-2 0 0,1 2 0 0,-3 2 0 0,-3-2 0 15,1 1 0-15,-4 1 0 16,1 3 0-16,0 2 0 0,-9 5 0 0,9-5 0 0,-3-4 0 15,1 0 0-15,-1 0 0 0,-10 11 0 16,5-3 0-16,6-9 0 0,-7 0 0 16,7-2 0-16,2 2 0 0,1 0 0 0,1 0 0 0,-3 3 0 15,2 1 0-15,-7 7 0 16,3-9 0-16,3 0 0 0,-9 9 0 0,-1 3 0 0,1-4 0 16,-5 1 0-16,6 2 0 0,-4 1 0 15,-3-1 0-15,5 3 0 0,-3 1 0 16,-4 0 0-16,1-1 0 0,-2 3 0 0,-1-1 0 15,0 2 0-15,-5 4 0 0,1 5 0 0,-2-3 0 16,2-12 0-16,1 0 0 16,0 1 0-16,0-5 0 0,-1 0 0 0,0 1 0 0,-4 10 0 15,-3 2 0-15,3 4 0 0,-6 2 0 0,3-1 0 0,-4 5 0 16,2 2 0 0,-3 2 0-16,-2 1 0 0,3 3 0 0,-6-2 0 0,3 3 0 15,0 3 0-15,-2-1 0 0,-3 0-205 16,2 3-1013-16,1-1 64 0,-3-1 186 0,5 2 86 15,-4-1 40-15,4-1 98 0,-1 1 29 16,-5 0 100-16,2 2 109 0</inkml:trace>
  <inkml:trace contextRef="#ctx0" brushRef="#br0" timeOffset="9326.489">30248 5513 405 0,'21'-16'670'0,"-11"4"23"0,4-6-27 0,12-15-14 15,8-5 3-15,8-13-37 0,10-7-3 0,9-8-68 16,16-20-44-16,7-3-16 0,5-4-21 15,6-1-27-15,-6-4 53 0,-4 4-209 16,1-6-283-16,0 4 0 0,-1 1 0 0,-4 0 0 16,-1-1 0-16,-5-5 0 0,2 1 0 15,-4-9 0-15,-1-2 0 0,-3-2 0 0,-1-8 0 16,-3-8 0-16,-1-3 0 0,-5 1 0 0,4 5 0 16,-6 8 0-16,0 10 0 0,-19 28 0 0,-4 10 0 15,-3 9 0-15,-13 13 0 0,2 7 0 16,-8 10 0-16,-7 6 0 0,0 5 0 15,-5 5 0-15,-5 5 0 0,0 2 0 0,-5 4-97 0,-6 4-1154 16,-5 5 93-16,-5 4 130 0,-9 5 172 16,-9 8 37-16,-1 7 52 0,-12 12 56 0,-5 5 100 15,2 9 49-15</inkml:trace>
  <inkml:trace contextRef="#ctx0" brushRef="#br0" timeOffset="10992.935">2562 13330 752 0,'3'-8'811'16,"-3"2"27"-16,0-3-64 0,0 2 53 15,-3-3-79-15,-1-3-3 0,-2 2-53 16,-4-3-66-16,-4-1 18 0,0-1-45 16,-3 1-464-16,-4-2-135 0,-5-1 0 0,-2-1 0 0,-14-3 0 0,-2 1 0 15,-4 4 0-15,-6 1 0 16,-4 5 0-16,-3-3 0 0,-8 5 0 0,-3 4 0 16,-3 0 0-16,-1 3 0 0,-5 2 0 15,-2 0 0-15,-16 4 0 0,4 3 0 16,-1 0 0-16,8 3 0 0,18-3 0 0,-1 0 0 0,3 1 0 0,6 2 0 15,0 1 0-15,4 2 0 16,7 3 0-16,1 1 0 0,8 2 0 0,7 4 0 16,5 0 0-16,13 2 0 0,-7 11 0 15,10-2 0-15,7 0 0 0,1 4 0 0,5 1 0 16,5 0 0-16,3 12 0 16,7 3 0-16,3 0 0 0,13 12 0 0,4-6 0 0,5 1 0 15,7-5 0-15,6 3 0 0,4-5 0 16,11 0 0-16,8-1 0 0,4-3 0 0,3-4 0 15,10-3 0-15,1 3 0 0,30 4 0 16,-17-13 0-16,20 7 0 0,-20-13 0 0,27 9 0 0,-23-10 0 16,31 3 0-16,6 2 0 0,-1-4 0 0,1 0 0 15,3 0 0-15,1 1 0 16,6-5 0-16,1 4 0 0,1-2 0 0,-4 0 0 0,9-2 0 16,0-1 0-16,3-1 0 15,1 5 0-15,-1-10 0 0,1 1 0 0,0 0 0 0,6-4 0 16,1 0 0-16,-1 0 0 0,3-2 0 15,1-1 0-15,4-3 0 0,-1-1 0 16,-1 2 0-16,1-5 0 0,1-1 0 16,2 1 0-16,-6 0 0 0,4-6 0 0,-4 3 0 0,-1-4 0 15,-3-4 0-15,1-3 0 16,-35 4 0-16,28-8 0 0,-5-2 0 0,-2-3 0 16,-35 1 0-16,1-3 0 0,-4-2 0 0,-3-2 0 0,-1-3 0 15,-9 4 0-15,-4-4 0 16,-10-3 0-16,-4 2 0 0,-7 2 0 0,-13-2 0 0,-6-1 0 15,-19 4 0-15,-7-1 0 0,-12 3 0 16,-7 0 0-16,-8-3 0 0,-8 2 0 0,-5-3 0 16,-11-4 0-16,-9-14 0 15,-19-9 0-15,-15-3 0 0,-11 1 0 0,-14-3 0 0,-34-11 0 16,-13 0 0-16,-11 7 0 16,-13-1 0-16,-15 5 0 0,-11 2 0 0,-13 5 0 0,-6 0 0 15,-17 0 0-15,-7 4 0 0,-10 3 0 16,-3 1 0-16,-8 3 0 0,-2-1 0 0,-4 3 0 15,0 5 0-15,0 1 0 0,0 6 0 0,6 1 0 0,-3 7 0 16,4 5 0 0,7 14 0-16,5-4 0 0,9 5 0 0,3 10 0 0,14 5-987 15,13-2-193-15,10 9 66 0,17-1 120 16,11 5 108-16,39 0 19 0,7 2 226 0,7 6-18 16,12 1 34-16</inkml:trace>
  <inkml:trace contextRef="#ctx0" brushRef="#br1" timeOffset="16908.864">29267 5360 439 0,'3'-7'640'0,"2"1"-3"0,-5 1-12 0,3-2-25 16,-3 0 25-16,0 4-29 15,0-5-34-15,-4 2-11 0,0-1-44 0,-2 0-42 0,-4 2-29 16,0-1-23-16,-4 4-18 15,-3-5-49-15,-4 5-33 0,-6-3-272 0,-1 3-41 16,-6 1 0-16,0 1 0 0,-7 1 0 0,-1 2 0 16,-1 1 0-16,-15 5 0 0,1 0 0 15,-3 5 0-15,5-3 0 0,-3 5 0 16,4 0 0-16,-1 4 0 0,0 2 0 0,0-2 0 0,1 5 0 16,1 1 0-16,-13 8 0 15,9 1 0-15,-3 1 0 0,5 5 0 0,0 0 0 16,8 1 0-16,5-6 0 0,1 12 0 0,4-7 0 0,-3 10 0 15,12-7 0-15,-3 3 0 16,7-3 0-16,0 3 0 0,9-1 0 0,-4 0 0 0,5 0 0 16,2 0 0-16,1-1 0 15,1 3 0-15,5-8 0 0,2-4 0 16,3 3 0-16,0-3 0 0,3 3 0 0,2 11 0 16,1 0 0-16,4-1 0 0,0-3 0 0,4 1 0 15,3-5 0-15,0-1 0 0,0 1 0 16,3-5 0-16,1 1 0 0,3-2 0 0,0 2 0 15,6-5 0-15,-2 1 0 0,0-5 0 0,6 1 0 0,3 3 0 16,-2-5 0-16,3-3 0 16,2 0 0-16,-2-3 0 0,-4-6 0 0,0 0 0 15,0-5 0-15,-2-1 0 0,5-3 0 16,-3-1 0-16,6-2 0 0,-1 0 0 0,-2-3 0 16,4-2 0-16,0 0 0 0,17-6 0 15,2-1 0-15,-4-1 0 0,2-3 0 16,-2 0 0-16,2-3 0 0,-4-1 0 0,4-3 0 15,-3-2 0-15,0 0 0 0,0-4 0 16,-3 0 0-16,8-10 0 0,-12 4 0 0,7-8 0 16,-11 5 0-16,7-10 0 0,-13 9 0 0,0-4 0 0,10-6 0 15,-11 10 0-15,4-13 0 0,-7 12 0 0,-3 5 0 16,0-2 0-16,3 2 0 16,-7-2 0-16,0 2 0 0,-4 3 0 0,-4 3 0 15,4-8 0-15,1-3 0 0,-1-1 0 16,-4 1 0-16,1-4 0 0,-2-2 0 0,-2 0 0 0,0-1 0 15,-4-2 0 1,-1-1 0-16,-5 8 0 0,0 4 0 0,-5-1 0 0,-1 0 0 16,0-4 0-16,-4 4 0 0,-2 0 0 15,3-3 0-15,-2 3 0 0,-1 2 0 0,-1 0 0 16,-3 1 0-16,-1-2 0 0,4 0 0 16,-9-9 0-16,1 0 0 0,-1-1 0 0,-1 0 0 0,-4 4 0 15,-2-1 0-15,2 4 0 0,-4 2 0 16,-5-3 0-16,2 5 0 0,-4 4 0 15,-1-1 0-15,-7 3 0 0,3 5 0 0,-5 1 0 16,-2 0 0-16,-5 5 0 0,-1 0 0 16,-2 5 0-16,0 0 0 0,7 4 0 0,1 1 0 0,1 3 0 15,2 3 0-15,2-2 0 16,-4 2 0-16,9-3 0 0,0 6 0 0,1-1 0 16,-7 1 0-16,6 5 0 0,-3-1 0 15,6 2 0-15,-3 1-1095 0,3 3-149 0,3-5 131 16,4 2 164-16,5-3 48 0,1 0 204 15,5-3 1-15,-1 1 101 0,4-1 14 0</inkml:trace>
  <inkml:trace contextRef="#ctx0" brushRef="#br1" timeOffset="20181.402">1998 10815 457 0,'0'-7'663'0,"0"7"-37"0,0-8-12 0,-3 1-37 16,0 3 30-16,2-4-63 16,-6 1-27-16,3-2 12 0,-2 1-41 0,2 0-27 15,-2-1 1-15,-1 0 18 0,-4-3-52 0,2 3-74 0,-2 0-8 16,-3-1-308-16,-2 0-38 15,-2-2 0-15,-6 3 0 0,0 1 0 0,-3 0 0 0,0 4 0 16,-11-3 0-16,7 7 0 16,-3-1 0-16,-1 1 0 0,-5 1 0 0,-1 2 0 15,0 3 0-15,-10 3 0 0,-4 1 0 16,1 3 0-16,5-1 0 0,-2 4 0 0,-1-1 0 16,5 1 0-16,-1 2 0 0,4-2 0 0,2 2 0 0,-1 2 0 15,1 0 0-15,11-3 0 16,1 1 0-16,6 2 0 0,0-1 0 0,0 1 0 0,3 3 0 15,4 3 0-15,0 0 0 16,-3 12 0-16,3-4 0 0,0 5 0 0,2 0 0 0,5-1 0 16,4-5 0-16,-2 0 0 15,2 0 0-15,2 1 0 0,2-7 0 0,1 4 0 0,4-3 0 16,-2 4 0-16,6 1 0 0,-1-3 0 0,4 0 0 16,1 0 0-16,9 6 0 15,-3-3 0-15,1-7 0 0,9 6 0 16,-2 2 0-16,5-2 0 0,1-1 0 0,6-2 0 15,-3 1 0-15,4-4 0 0,3 1 0 16,4-2 0-16,2-1 0 0,1-4 0 0,3 1 0 16,0-4 0-16,4 0 0 0,0-1 0 0,6 0 0 15,-3-3 0-15,4 2 0 0,-4 0 0 16,1-1 0-16,2-2 0 0,0 3 0 0,-3-5 0 0,0 5 0 16,0-4 0-16,-2 3 0 15,-2-3 0-15,1 2 0 0,-4-1 0 0,7 2 0 0,0-4 0 16,0-1 0-16,-3-3 0 0,-4-3 0 15,8 3 0-15,5-5 0 0,-12-1 0 16,13-2 0-16,-1-4 0 0,-2-2 0 16,-1 0 0-16,1-2 0 0,-1 2 0 0,1-2 0 15,-1-4 0-15,1 3 0 0,-1-4 0 16,-2 0 0-16,2 1 0 0,-5 0 0 0,1-3 0 0,-1 1 0 16,-2 0 0-16,1 0 0 15,2 1 0-15,-5-2 0 0,-1-1 0 0,1 2 0 16,-1-2 0-16,-4 0 0 0,-1 0 0 0,1-3 0 15,-2 2 0-15,-1-5 0 0,-3 2 0 16,0 0 0-16,-4-2 0 0,1-1 0 0,-4-1 0 0,-7 3 0 16,-3 0 0-16,-3 4 0 0,-4-4 0 15,0-2 0-15,-3-1 0 16,0-3 0-16,-4 0 0 0,-1-2 0 0,-2-3 0 16,-2 3 0-16,1-4 0 0,-6 1 0 0,0 5 0 0,-3-4 0 15,0-1 0-15,-2 1 0 16,-2 0 0-16,-5-13 0 0,-3 4 0 0,-1 1 0 15,-5 3 0-15,0-2 0 0,-5 1 0 0,1 3 0 0,-5 2 0 16,2 0 0-16,-6 1 0 16,0 2 0-16,-5 2 0 0,2 0 0 0,-7 3 0 15,-1 1 0-15,-6 2 0 0,-3 3 0 16,-1-3 0-16,-4 0 0 0,1 3 0 0,-3 2 0 0,-1 1 0 16,0-1 0-16,1 2 0 0,-3 1 0 15,2-1 0-15,-3 1 0 0,3 4 0 16,-6-3 0-16,0 4 0 0,0-4 0 15,-4 3 0-15,3 2 0 0,-2-2 0 0,-1 0 0 0,0 3 0 16,-17 0 0-16,0 0 0 16,-7 5 0-16,1 1 0 0,-4-2 0 0,-7 8 0 0,6-2 0 15,-2 4 0-15,-1 3 0 0,-2 2 0 0,2 4 0 16,-7 2 0-16,8 1 0 16,-5-1 0-16,6 4 0 0,4-3 0 0,5 1 0 0,0 2 0 15,6-1 0-15,4 3 0 0,4-5 0 16,3 5-1021-16,17-4-237 0,3-2 137 0,0 1 116 15,7 2 100-15,1-1 138 16,2-1 56-16,11-2 45 0,6 2 130 0</inkml:trace>
  <inkml:trace contextRef="#ctx0" brushRef="#br1" timeOffset="23030.537">21952 6835 81 0,'0'0'738'0,"6"-1"-31"16,-6 1-74-16,0 0-19 0,0 0-29 16,0 0-38-16,0 15-22 0,-3-11-45 15,3 4-63-15,-3-1 19 0,0 0-79 0,3 2-40 0,0-3-56 16,0-1 29-16,0 0-29 16,0-5-49-16,0 10-22 0,3-4-8 0,-3-6 41 15,0 4-88-15,0-4-135 0,0 0 0 0,0 0 0 0,0 0 0 16,0 0 0-16,-7-20 0 15,3 12 0-15,-6 0 0 0,0-1 0 0,-4 0 0 0,-3 2 0 16,-7-1 0-16,-3 3 0 0,-4 4 0 16,0 5 0-16,-9-1 0 0,-16 7 0 0,-2 5 0 15,3 7 0-15,2 2 0 16,-9 10 0-16,1 2 0 0,6 6 0 0,10 2 0 0,10-3 0 16,5 4 0-16,6-3 0 15,10 1 0-15,8-7 0 0,6 2 0 0,3-5 0 0,13 10 0 16,5-2 0-16,13-7 0 0,4-1 0 15,7-6 0-15,2-4 0 0,8-5 0 0,0-3 0 16,3-6 0-16,-10-6 0 0,-4-2 0 16,-3-2 0-16,1 0 0 0,-5-2 0 0,-9-3 0 15,-1 4 0-15,-4-4 0 0,-2 0 0 0,-7 2 0 16,3-2 0-16,-7 2 0 0,1-3 0 16,-4 0-358-16,-1-1-889 0,-3 1 163 0,1-1 16 15,-1 1 104-15,5-3 156 16,-5 0 67-16,4 0 63 0,-1-3 30 0,5 1 134 15</inkml:trace>
  <inkml:trace contextRef="#ctx0" brushRef="#br1" timeOffset="23374.269">22402 7209 320 0,'-16'20'677'0,"6"2"-33"16,-4 1-14-16,-3 3-27 15,-3 9-41-15,-1 4 11 0,4-2-51 0,-1 2-102 0,5-6 12 16,5-5-37-16,2-3-8 16,3 0-26-16,6-1-67 0,3-1-3 15,5 0-19-15,0-5-60 0,6-1-22 0,3-5-49 16,4-4 1-16,4-1-23 0,2-7-115 0,8-3-4 0,17-12 0 16,0-4 0-16,-1-6 0 15,4-15 0-15,-3-5 0 0,-7-2 0 0,-4-9 0 16,-7 3 0-16,-11 5 0 0,-4 1 0 0,-8 2 0 15,3 4 0-15,-13 7 0 0,-4 4 0 16,-4 5 0-16,-3 1 0 0,-6 2 0 0,-4-2 0 0,1 7 0 16,-5 1 0-16,0 1 0 15,0 5 0-15,4 4 0 0,0-1 0 0,4 6 0 0,1-1-250 16,2 3-1046-16,-2 0 94 16,7 5 208-16,-1-5 41 0,6-1 52 0,-4 6 130 15,4-6 82-15,0 0 75 0</inkml:trace>
  <inkml:trace contextRef="#ctx0" brushRef="#br1" timeOffset="24062.426">23207 6934 282 0,'-18'19'671'0,"1"1"55"0,0-1-108 0,-7 5-45 16,-3 9-29-1,-1 1-42-15,1 0-29 0,4 0-56 0,-2 1 30 0,5-4-56 16,6-6-52-16,-3 0 14 0,4 1-62 16,2-3-16-16,4-3 5 0,-3-2-16 0,6-2-59 15,-2-3 11-15,-1-1 3 0,3-3-114 16,1 2-105-16,0-6 0 0,3 0 0 0,0-5 0 16,0 0 0-16,0 0 0 0,9-21 0 15,-1 9 0-15,5-13 0 0,11-13 0 0,4 1 0 16,2-5 0-16,11-8 0 0,0 0 0 0,-3 9 0 15,0 6 0-15,-1-3 0 16,1 2 0-16,-1 6 0 0,1 2 0 0,-10 7 0 0,-5 4 0 0,-2 5 0 16,0-1 0-1,-1 1 0-15,4 4 0 0,0-2 0 0,-3 3 0 0,2 0 0 0,-2 1 0 16,3 4 0-16,-4 1 0 16,4 1 0-16,0 1 0 0,0 5 0 0,3-1 0 15,-3 0 0-15,-3 5 0 0,3-1 0 16,-3 4 0-16,-5-2 0 0,2 3 0 0,-8-3 0 0,0 1 0 15,0 0 0-15,-6-1 0 16,-1 0 0-16,-3-1 0 0,-3 0 0 0,-5 3 0 16,-2-2 0-16,-3-1 0 0,-3 3 0 0,-7-3 0 15,0-2 0-15,-4 0 0 0,-1-1 0 16,-2-2 0-16,5 0 0 0,-2-2 0 16,4 1 0-16,5-3 0 0,-2 0 0 0,6 1 0 15,0-1 0-15,1 3 0 0,0-3 0 0,5-1 0 16,1 0 0-16,7 0 0 0,-10 2 0 15,7 2 0-15,3-4 0 0,0 6 0 0,4 1 0 16,-1 2 0-16,4 5 0 0,5 3 0 16,0 7 0-16,1 2 0 0,1 6 0 0,3 8 0 15,0 2 0-15,-4 1 0 16,-2 2 0-16,-1 1 0 0,-3-9 0 0,-1-3 0 0,-6-4 0 16,1 2 0-16,-1-6 0 0,0 0 0 0,-1 0 0 0,1-3 0 15,-3-5 0-15,0-2 0 16,3 0 0-16,0-5 0 0,3-2 0 0,-3-4-94 0,4-5-1086 15,-4 0 22-15,23-15 119 16,-8 0 79-16,4-5 111 0,2-5 86 0,4-9 74 16,2-3 63-16,1 4 61 0</inkml:trace>
  <inkml:trace contextRef="#ctx0" brushRef="#br1" timeOffset="24345.744">24365 7034 126 0,'6'-5'674'0,"-6"5"15"0,0 0 48 16,11 7-56-16,-10-1-25 0,-2 3 40 0,-2 2-74 0,-4 5-12 16,0 7-14-16,-3 3-38 0,-1 6-14 0,-9 12-34 15,-1 4-37-15,-9 12-454 16,2-1-19-16,1-11 0 0,-7 9 0 0,6-8 0 16,-9 2 0-16,9-7 0 0,-2-5 0 15,2-1 0-15,5-6 0 0,2-3 0 0,4-11 0 0,6-1 0 16,-1-6 0-16,4 1 0 15,1-6 0-15,1-1 0 0,-1-5 0 0,7 0 0 0,0 0 0 16,-5-9 0-16,6 0-552 0,0-3-110 16,2-2-496-16,4-3 33 0,-1-6 150 15,-2 0 67-15,2-3 129 0,-1 3 46 16,1-7 74-16,1-2 71 0</inkml:trace>
  <inkml:trace contextRef="#ctx0" brushRef="#br1" timeOffset="24680.524">24098 7112 96 0,'8'-5'469'0,"-5"-2"30"0,4-1 23 0,-1 2-50 16,1-3-21-16,4 0-15 0,2 1-31 0,5-1 9 15,1 0-23-15,2 1-15 0,6-1-8 16,1 1 23-16,3 0-19 0,0 2-14 16,-1 3-12-16,1 2-33 0,0 1-19 0,3 0 30 15,-3 1-8-15,0 2-36 0,3 5 18 16,0-2-298-16,0 2 0 0,-3 2 0 0,-4-3 0 15,0 3 0-15,-3 0 0 0,-3-1 0 0,-4 4 0 0,-3-6 0 16,-4 2 0-16,0 2 0 16,-4-2 0-16,-6-1 0 0,-3 4 0 0,-6-2 0 0,-5-1 0 15,-3 2 0-15,-7-2 0 16,-4 4 0-16,-6-3 0 0,3-1 0 0,4-2 0 0,3 0 0 16,-3-4 0-16,6 3 0 0,1-5 0 15,3 0 0-15,1 3 0 0,1-3 0 0,1-1 0 16,4 0 0-16,0 0 0 15,-1 0 0-15,11 0-887 0,-10-1-308 0,10 1 86 0,0 0 156 16,0 0 100-16,0 0 60 16,0 0 93-16,0 0 101 0,21-7 10 0</inkml:trace>
  <inkml:trace contextRef="#ctx0" brushRef="#br1" timeOffset="24994.982">24697 7271 766 0,'0'4'712'0,"0"-4"-16"15,0 10-48-15,-3-3 3 0,-1 1 12 0,1 0-19 16,-8 2 4-16,4 5-34 0,-2 1-78 0,-2 0 27 16,1 2-27-16,0 1-34 0,-1 4-490 15,1 2-12-15,3-1 0 0,1-2 0 0,-2 3 0 0,4-1 0 16,-2 0 0-16,6-7 0 16,0 5 0-16,0-4 0 0,5-1 0 0,0-1 0 15,3 0 0-15,1-1 0 0,1-5 0 16,5-3 0-16,-2-3 0 0,8 0 0 0,-1-4 0 15,4-6 0-15,7-3 0 0,10-13 0 16,0-3 0-16,6-3 0 0,-5-5 0 0,2 0 0 0,-2 1 0 16,-5 0 0-16,-3 3 0 0,-3-1 0 0,-7 5 0 15,-7 6 0-15,0 3-86 16,-7 1-1210-16,-3 3 164 0,3-1 90 0,-6 3 174 0,-4 1 46 16,0 0 125-1,3 4-32-15,-6 2 84 0,3 3 27 0</inkml:trace>
  <inkml:trace contextRef="#ctx0" brushRef="#br1" timeOffset="25435.44">26083 7382 85 0,'2'-6'629'0,"1"0"-89"0,0-2-4 0,-3 0 19 15,0 0 15-15,-3-2-1 16,-1-1-66-16,-5-5-34 0,-2 2 8 0,-6-3-60 0,0 4-8 16,-8-2-33-16,-5-1-52 0,-4 2 0 15,-1 5-19-15,-19-2 12 0,7 3-23 0,6 6-22 16,-1 2-52-16,-19 2-220 0,16 6 0 16,-6 4 0-16,4 5 0 0,2 4 0 0,11 4 0 15,9 0 0-15,6 0 0 0,8 4 0 16,4 3 0-16,10 6 0 0,7 12 0 0,8 0 0 15,6 0 0-15,10 4 0 0,5 3 0 16,-3-2 0-16,-2-12 0 0,-3-2 0 0,-7-6 0 16,0 1 0-16,-7-6 0 0,-10-6 0 0,-4-6 0 15,-6-2 0-15,-8 3 0 16,-5-1 0-16,-8-2 0 0,-17 6 0 0,-4-6 0 0,4-7 0 0,0-2 0 16,-4-5 0-16,-2-1 0 15,-18-2 0-15,7-5 0 0,-3 2 0 0,12-2 0 16,-3-3 0-16,9 0-656 0,9 3-554 15,3 3 104-15,3-4 153 0,1 0 67 0,3 3 56 0,4-2 149 16,-1 2-23-16,0 0 78 16</inkml:trace>
  <inkml:trace contextRef="#ctx0" brushRef="#br1" timeOffset="31150.882">6353 8692 659 0,'0'0'837'0,"0"0"-14"16,0 0 7-16,0 0-44 16,0 0-56-16,-16 18-12 0,9-3-29 0,2 2-63 0,-1-2-5 15,-1 0-96-15,7 3-178 0,3-2-347 16,4-3 0-16,7 4 0 0,6-4 0 15,11-4 0-15,7-6 0 0,6-4 0 16,24-10 0-16,22-19 0 0,11-4 0 0,27-16 0 16,-2-2 0-16,-3-6 0 0,-11 0 0 0,-26 11 0 0,-10 2 0 15,-11 3 0-15,-7 4 0 16,-24 13 0-16,-11 6 0 0,-9 8 0 0,-14 4 0 0,-6 7 0 16,-12 2-972-16,-16 5-235 15,-24 8 158-15,-17 5 58 0,-13 4 168 0,8 6-18 0,-8 1 115 16,9 3 59-16,-3 6 72 15</inkml:trace>
  <inkml:trace contextRef="#ctx0" brushRef="#br2" timeOffset="38469.885">23473 9894 413 0,'3'-8'722'15,"-3"4"-22"-15,0 4 15 0,0-7-52 16,0 0-30-16,0 7-27 0,-3-8-21 0,3 4-38 0,0 4-48 16,0-7-22-16,-3 1-12 0,3 6-40 15,-1-7-5-15,1 7-99 0,-3-8-321 0,3 6 0 16,0 2 0-16,-3-9 0 0,0 5 0 15,-1-1 0-15,4 5 0 0,-3-7 0 0,-2 0 0 16,-1 3 0-16,2-3 0 16,-5 2 0-16,2-4 0 0,-1 3 0 0,-2-5 0 15,-3 2 0-15,-1 1 0 0,1-1 0 0,-8-1 0 16,0 0 0-16,1-2 0 0,-4 7 0 16,0-6 0-16,-3 7 0 0,-1-3 0 0,0 1 0 15,-2 2 0-15,-1-1 0 0,4 4 0 16,-7-1 0-16,3 0 0 0,0-1 0 0,0 3 0 15,0 0 0-15,-2 3 0 0,2 0 0 0,0-1 0 16,0 3 0-16,-3 1 0 0,0 0 0 16,0 3 0-16,3 2 0 0,2 0 0 0,-3-1 0 15,4 4 0-15,-2-2 0 0,5 2 0 16,-2 1 0-16,7-2 0 0,-7 1 0 16,9 2 0-16,1-1 0 0,-3-2 0 0,3 3 0 0,0 0 0 15,3 1 0-15,-3-1 0 0,7 0 0 16,-1-1 0-16,1 2 0 0,0-3 0 0,3 1 0 15,0-1 0-15,4 2 0 0,-1 2 0 16,1-2 0-16,3 3 0 0,0-2 0 0,0 4 0 16,6-1 0-16,1 3 0 0,1 2 0 0,5 0 0 15,0 1 0-15,5 3 0 0,3 7 0 16,2-1 0-16,4 0 0 0,4 2 0 0,3-4 0 16,5-3 0-16,-2 0 0 0,7 2 0 15,1-5 0-15,5 0 0 0,-1-2 0 0,2-2 0 0,0 1 0 16,1-4 0-1,-1 0 0-15,0-2 0 0,3-4 0 0,-5-1 0 0,2 3 0 16,3-3 0-16,-2-1 0 0,-1 1 0 16,7-1 0-16,-6-2 0 0,2 3 0 0,-6-2 0 15,-3-4 0-15,-4 2 0 0,-1-2 0 16,15 1 0-16,-7-4 0 0,-7 1 0 0,3-5 0 16,-2 1 0-16,2-1 0 15,1-1 0-15,-1-4 0 0,1 2 0 0,-4 1 0 0,3-3 0 16,0-2 0-16,-3 3 0 0,-3-3 0 0,3 0 0 0,-3-1 0 15,-1 1 0-15,3-2 0 16,-1 0 0-16,10-3 0 0,-2-2 0 16,-5 2 0-16,-9-1 0 0,1 2 0 0,11-7 0 15,-8 4 0-15,-6-2 0 0,9-6 0 0,-1 2 0 16,1-4 0-16,-5-1 0 0,-1 0 0 16,0-1 0-16,-7 2 0 0,-3 6 0 0,-3-5 0 15,-1 0 0-15,-3 1 0 0,-4-2 0 16,2-1 0-16,-5 1 0 0,-3 1 0 0,-1-1 0 15,1-1 0-15,-6 2 0 0,-1 0 0 0,-2-1 0 16,-7-7 0-16,-1 3 0 0,-8-12 0 16,-5 1 0-16,-4 3 0 0,-7-3 0 0,-5 4 0 0,-11-7 0 15,-5 2 0 1,-3 3 0-16,-4-2 0 0,-6 5 0 0,0-3 0 0,-8 4 0 0,1-1 0 16,-4 4 0-16,-4 4 0 15,-4 0 0-15,-3 3 0 0,0 0 0 0,-4 5 0 16,5 2 0-16,-6 5 0 0,-1-1 0 15,0 10 0-15,-4 2 0 0,2 2 0 0,5 4 0 0,1 7 0 16,14 5 0-16,16-2 0 16,4 1 0-16,6 1-350 0,5-1-890 0,12-1 141 15,4 0 83-15,5-1 63 0,2-1 152 0,3 7 12 16,0-2 137-16,4 5 38 0,7-5 48 16</inkml:trace>
  <inkml:trace contextRef="#ctx0" brushRef="#br2" timeOffset="40542.309">2199 6327 591 0,'4'-4'686'0,"0"-2"51"16,-4 1-19-16,3 0 5 0,0-2-23 15,-3-1-30-15,1 0-37 0,-1-1 3 16,0 0-3-16,-1-3-37 0,-2 0-19 0,0 3-286 0,-5-7-291 16,1 1 0-16,-3 1 0 15,-3 1 0-15,-1-3 0 0,-7 2 0 0,1 2 0 16,-7-4 0-16,-3 3 0 0,-1 4 0 0,0-1 0 15,-4 1 0-15,-3 4 0 0,-3 1 0 16,1 0 0-16,-2 4 0 0,-2 4 0 0,1 0 0 0,-10 4 0 16,-1 5 0-16,2-1 0 15,4 4 0-15,0 2 0 0,1 3 0 0,-1-3 0 16,7 5 0-16,0 2 0 0,3-1 0 16,0 2 0-16,4 1 0 0,0 5 0 0,4 1 0 15,2 3 0-15,1 3 0 0,3 2 0 0,7-13 0 16,-4 11 0-16,5 3 0 0,5-9 0 15,4-4 0-15,0 5 0 0,4-6 0 0,0-2 0 0,3 2 0 16,3 2 0-16,0-3 0 16,4 5 0-16,0 1 0 0,4-2 0 0,5 8 0 15,2 0 0-15,2 0 0 0,4-2 0 16,0 2 0-16,1-4 0 0,2 0 0 0,3-1 0 0,1-2 0 16,3-1 0-16,0-6 0 15,0 3 0-15,4-5 0 0,2 1 0 0,5-3 0 16,-1 0 0-16,4-4 0 0,4-1 0 15,2 1 0-15,2-6 0 0,4 4 0 0,2-1 0 16,3-2 0-16,0-3 0 0,4 5 0 0,-1-5 0 0,3 2 0 16,1-4 0-16,20 2 0 15,-3 0 0-15,-12-4 0 0,18-1 0 0,-17 0 0 0,4-3 0 16,-3-1 0-16,3-1 0 16,13-3 0-16,2 0 0 0,-9-4 0 0,4-1 0 15,-2 0 0-15,-2-3 0 0,-2 0 0 16,3-3 0-16,-8 0 0 0,-1-2 0 0,-15 4 0 0,17-10 0 15,-5-2 0-15,-4 0 0 16,-1-1 0-16,-1-6 0 0,-2 1 0 0,-1-1 0 16,-3-5 0-16,0 3 0 0,-6-5 0 15,-1 3 0-15,0-3 0 0,-17 6 0 0,10-10 0 16,-14 8 0-16,-3-4 0 0,-3 3 0 0,-7-4 0 0,-4-2 0 16,-6 8 0-16,-7 0 0 15,-3-3 0-15,-5-1 0 0,-8-17 0 0,-6 2 0 16,-11-11 0-16,-9 3 0 0,-6 1 0 15,-6-1 0-15,-8 6 0 0,-6-1 0 0,-4 5 0 16,-5 1 0-16,-8 2 0 0,-7 4 0 16,-8 2 0-16,-33-4 0 0,-1 4 0 0,-6 5 0 15,-7 4 0-15,-7 4 0 0,-4 7 0 0,-10 4 0 16,-5 7 0-16,28 3 0 0,-38 4 0 16,-3 4 0-16,-5 2 0 0,3 6 0 0,9 5 0 0,-2 6 0 15,-3-2 0-15,5 16 0 0,2 4-451 16,12 4-815-16,8 2 90 0,6 3 129 0,17-2 146 15,28-5 64-15,7-2 103 16,3 4 64-16,7 0 45 0</inkml:trace>
  <inkml:trace contextRef="#ctx0" brushRef="#br3" timeOffset="47205.684">22841 12948 171 0,'6'-6'648'16,"-5"1"-1"-16,2 0-17 15,-3-1-50-15,3 2-25 0,0-1 48 0,-3 5-107 0,3-9-38 16,-3 9-30-16,1-7 7 16,-1 4-29-16,0 3-86 0,3-6-3 0,-3 6-57 0,0 0 23 15,0 0-11-15,0 0-45 0,-10 14-41 16,4 1-29-16,-9 6-45 0,-11 19-112 0,-11 15 0 16,-12 10 0-16,-3 15 0 0,-24 27 0 15,-14 5 0-15,-10 17 0 0,-10 4 0 16,-12 10 0-16,-35 41 0 0,-4-6 0 15,-10 2 0-15,-1 2 0 0,-1-5 0 0,5-2 0 0,34-42 0 16,-44 36 0-16,42-37 0 16,-4 1 0-16,3-6 0 0,8-4 0 0,5-2 0 15,1-8 0-15,0-4 0 0,10-5 0 0,3-8 0 16,8-7 0-16,7-10 0 0,20-19 0 16,5-6 0-16,3-4 0 0,2-4 0 0,21-15 0 0,2-3 0 15,11-8 0-15,7-4 0 0,7-5 0 16,0-1 0-16,7-5 0 0,-3-4 0 0,8-1 0 15,5 0 0-15,-9-9 0 0,9 2 0 16,3-2 0-16,3-1-310 0,2-5-512 16,2 3-314-16,0-3 90 0,8-2 130 15,-5 2 60-15,1-1 63 0,-1 3 119 0,1-1 67 0,-4 1 19 16</inkml:trace>
  <inkml:trace contextRef="#ctx0" brushRef="#br3" timeOffset="47944.697">19955 16546 740 0,'0'0'797'0,"13"9"-11"0,-12 1-27 0,3 2-89 15,-8 6-33-15,4 4-56 16,-4 10-78-16,-6 17-1 0,0 4-92 0,-4 2 7 16,-3 15 15-16,-6 3-60 0,-2 1-33 15,1 1-93-15,-6-1-246 0,2-3 0 0,1 1 0 0,-3-4 0 16,-1-3 0 0,3-1 0-16,1-15 0 0,3-2 0 0,3-4 0 15,1-4 0-15,3-9 0 0,7-8 0 0,-4-4 0 16,10-5 0-16,-2-3 0 0,2-3 0 15,-2-6-604-15,6-1-148 0,0 0 67 0,3-30-156 16,0 7-135-16,7-5 45 0,1-2 198 0,2-14 3 16,-3 7 90-16,-2 4 70 0,2-1 4 0</inkml:trace>
  <inkml:trace contextRef="#ctx0" brushRef="#br3" timeOffset="48277.383">19989 16652 279 0,'28'-11'447'0,"-4"2"-57"16,4 1 13-16,-1 4-35 15,7-1-25-15,7 0-12 0,0 1-14 16,4 2-23-16,2 0-23 0,-2 5 1 0,2-1-56 16,8 4 4-16,-10 1-23 0,-8 2-14 0,-3-1 40 15,-9 2 15-15,-6 3 42 0,-1 0-42 16,-5 2 0-16,-5-1-11 0,-8 0 0 0,-4 1 0 15,-3 5-33-15,-6-1-12 16,-11 2 8-16,-11 5-7 0,-5-2 44 0,-5-3-48 0,1-3-23 16,5-6-18-16,2-5-19 0,0 2 30 15,6-6-104-15,0-2-45 0,7-1 0 0,0 0 0 16,4-1-8-16,5-2-279 0,2-1-89 16,4 1-204-16,7-3-147 0,2-2-349 0,2 1 108 15,4-3 120-15,4 1 28 0,8-1 124 0,2-1 60 0,7-2 29 16,4 1 82-16</inkml:trace>
  <inkml:trace contextRef="#ctx0" brushRef="#br3" timeOffset="48863.186">20718 17216 510 0,'-18'32'644'0,"2"-3"-75"0,-2-1-6 16,2-3 36-16,-8 8-37 0,-1 1-7 15,4-5-71-15,-9 5-22 0,10-7-68 0,3-4-18 16,3-3-63-16,0-3-23 0,4 1-44 16,-1-6-15-16,1 1-63 0,4-4-72 0,2 0-25 15,-2-1-15-15,6-4 44 0,0-1-77 0,0-3-5 16,0 0-10-16,0 0 29 16,20-19 8-16,-6 3-49 0,2-2 8 0,2-4 7 15,9-11-22-15,1-5 48 0,-5-2-33 0,4-2 18 16,1-5 23-16,-1 3-30 0,-2-2 18 15,2-1-29-15,3 3 15 0,-6 4 3 0,0 3 8 16,4 1-12-16,2 2-3 0,-6 9-7 16,-3 2 14-16,2 3 8 0,2 0-8 0,-1 4 15 15,0 2-7-15,-1 4-26 0,1 1 22 0,0 3-4 16,-3 2-7-16,-1 3-15 0,-2 1 37 0,2 4-18 16,-3 0 26-16,0 2-12 0,0 3-11 15,-3 0 23-15,-4 0-30 0,0 2 22 0,-2 1 1 16,-5-1-38-16,-3 0 0 15,0 1 0-15,-8 3 0 0,2-2 0 0,-4 0 0 0,-4-1 0 0,-3 1 0 16,0-1 0-16,-3-2 0 0,-1-2 0 16,-3-1 0-16,4-1 0 0,-1-4 0 15,3 2 0-15,-1-2 0 0,1 1 0 16,5-2-19-16,-1 0-22 0,3 3 15 0,-1-1-30 0,1 3 15 16,1 2-4-16,-1 3 23 15,4 2 56-15,1 4-49 0,-1-1 3 0,4 7 42 16,-1 3-19-16,0 1 34 0,0 6-30 0,1 0 22 0,0 2 41 15,3 3-51-15,-3 0-27 16,3 0 0-16,0-1 0 0,3 0 0 0,-3-2 0 0,3-2 0 16,0-5-4-16,1-1-216 0,3-2-305 15,0 0-182-15,-3-7 33 0,2-2-458 0,1-4 123 16,3-4 67-16,-3-4 145 0,3-5 112 16,1-4-15-16,6-7 116 0</inkml:trace>
  <inkml:trace contextRef="#ctx0" brushRef="#br3" timeOffset="49228.912">21579 17204 629 0,'-3'8'752'0,"-4"2"-49"0,3 3-21 16,-6 1-16-16,0 6 4 0,-4 3-85 0,-2 2-27 15,1 1-33-15,-1 0-93 0,5 0-48 0,1-4-19 16,3 1-45-16,0-5-22 0,4 0 7 16,3-1-56-16,7-2-181 0,-1-3-68 0,4-2 0 15,1-5 0-15,9-4 0 0,1-2 0 16,6-8 0-16,4-5 0 0,10-8 0 0,0-5 0 16,-3-4 0-16,-7-4 0 0,-8-2 0 0,-5-3 0 15,-8 8 0-15,-7 5 0 0,-6 3 0 16,-4 3 0-16,-3 1 0 0,-11 1 0 0,-3 2 0 0,-3 3 0 15,-1 4 0-15,1 3 0 0,-3 0 0 16,5 2 0-16,5 3 0 0,7 3 0 0,2 0 0 16,7 2 0-16,4-3-1251 15,4 10 33-15,6-5 101 0,4 0 153 0,10 2 81 16,3 0 154-16,7 0 10 0,18 4 108 16,9-3 8-16</inkml:trace>
  <inkml:trace contextRef="#ctx0" brushRef="#br3" timeOffset="49731.428">22792 17111 234 0,'-6'-12'626'0,"2"4"141"15,1 0-45-15,-4 5 4 0,7-1-52 16,-2-2-23-16,-3 3-118 0,5 3-57 15,-3-5-18-15,3 5-18 0,0 0-117 0,0 0-6 16,8-6-4-16,-8 6-34 0,12-2-30 16,-8-1-55-16,3-1 15 0,2 2-209 0,-4-1 0 0,3-1 0 15,-3 1 0-15,-5-1 0 0,3-1 0 16,-3 5 0-16,-3-10 0 0,-2 2 0 0,-7 4 0 16,2-1 0-16,-7 3 0 0,-7 1 0 15,0 1 0-15,-7 3 0 0,-3 6 0 0,-15 7 0 16,2 2 0-16,2 5 0 0,5 4 0 15,2 3 0-15,8 2 0 0,5 1 0 0,8-1 0 16,7-3 0-16,3 4 0 0,4-2 0 0,6 4 0 0,1-1 0 16,6 11 0-16,4-2 0 15,2-2 0-15,-5-8 0 0,-1-6 0 0,0-1 0 16,-2-3 0-16,-2-2 0 0,-6-3 0 16,0 1 0-16,-6-3 0 0,-2-1 0 0,-5 0 0 15,-5-1 0-15,-5-3 0 0,-8-1 0 16,-4-2 0-16,-2-4 0 0,0-1 0 0,2 0 0 0,1-3 0 15,4 0 0-15,-1-2 0 0,3-2 0 16,11 3 0-16,0-5 0 0,10 1 0 16,0-5-812-16,10 3-480 0,2-3 160 15,4-5 142-15,5 0 74 0,10-3 134 0,17-7 108 0,3 0 0 16,4 0 183-16</inkml:trace>
  <inkml:trace contextRef="#ctx0" brushRef="#br3" timeOffset="49939.646">23541 17269 81 0,'0'0'1073'0,"4"7"-183"0,-8-1-109 0,1 3-47 15,-1-1-38-15,-6 4-48 16,-4 3-19-16,-6 6-85 0,-1 2-71 0,-10 13-15 16,-3 0-75-16,1 1-22 0,-2-3 0 15,-2 2-282-15,2 0-79 0,1-1 0 0,0-1 0 0,3-3 0 16,7-8 0-16,4-4 0 15,2 0 0-15,-1-7-358 0,5-4-945 0,4-5 138 0,-5-5 81 16,5-5 176-16,-3-4 85 0,-1-6 26 16,-3-7 119-16,6-4 42 0</inkml:trace>
  <inkml:trace contextRef="#ctx0" brushRef="#br3" timeOffset="50111.724">22946 17090 901 0,'4'-8'1120'0,"-1"3"-137"16,5 2-112-16,1 3-70 0,2 3-27 0,3 0-70 0,6 0-41 15,10 2-68-15,4 3-99 0,5 1-213 16,15 1-283-16,4 1 0 0,4-2 0 0,2 2 0 16,2-2 0-16,-1 5 0 0,13 3 0 15,-13-5-1233-15,-4 3 16 0,-6 1 122 0,-3-2 157 16,-5 3 33-16,-10-4 112 0,-9-1 71 16,-4 0 122-16,-3-1 49 0</inkml:trace>
  <inkml:trace contextRef="#ctx0" brushRef="#br3" timeOffset="50714.574">23794 17876 826 0,'-14'9'868'0,"5"-4"-31"0,-1 0-21 0,5-3-53 0,2-1-4 0,3-1-92 15,0 0-105-15,0 0-41 0,-4-10-44 16,11-2-64-16,4-6-44 0,16-16-56 0,4-5-313 16,10-15 0-16,10-5 0 15,0-3 0-15,7-7 0 0,-2-2 0 0,2 5 0 0,-3 0 0 16,-2 8 0-16,-1 5 0 15,-8 7 0-15,-6 11 0 0,-7 5 0 0,-8 6 0 0,-5 8 0 16,-5 3 0-16,1 1 0 0,-4 3 0 16,1 4 0-16,-4 3 0 0,3 2 0 0,-3 3 0 15,5 4 0-15,-7 6 0 0,5 3 0 0,-4 6 0 0,-1 4 0 16,-2 8 0-16,-3 3 0 16,0 3 0-16,-8 14 0 0,-5 4 0 0,-4 10 0 15,-3 0 0-15,-7-4 0 0,-1-1 0 16,-3-1 0-16,0-2 0 0,-1-5 0 0,0-11 0 0,1-3 0 15,0-3 0 1,-3-6 0-16,3-3 0 0,0-11 0 0,4-7 0 0,3-6-1117 16,3-7-90-16,-2-6 79 0,-1-6 112 15,-7-14 107-15,0-6 112 0,4-3 94 0,3-2 77 16,4 1 68-16</inkml:trace>
  <inkml:trace contextRef="#ctx0" brushRef="#br3" timeOffset="50858.185">23894 17558 2010 0,'3'-11'990'0,"3"4"-107"0,1 0-98 0,4 6-66 16,2-1 14-16,5 1-25 15,5 1-42-15,1 0-63 0,10 0-509 0,4 1-94 0,6 0 0 16,23 0 0-16,0-1 0 16,5 1 0-16,0 2 0 0,6-3 0 0,-3 2 0 0,0-3 0 15,4-1-1028-15,-7-1-201 16,0 1 138-16,-4-4 86 0,-16 4 78 0,-8-3 123 16,-4 0 78-16,-5 1 130 0,0-5-22 15</inkml:trace>
  <inkml:trace contextRef="#ctx0" brushRef="#br3" timeOffset="51060.904">25421 17360 353 0,'-4'13'1043'0,"-5"-3"-116"15,-4 5-123-15,-5 6-63 0,0 2-26 0,-12 9-4 16,-1 4 7-16,0 0-51 0,-3 4-8 16,0 1-82-16,0-1-301 0,3-1-276 0,4-2 0 0,-1 1 0 15,5-4 0-15,5-7 0 0,1-4 0 16,7-3 0-16,3-6 0 0,-2 0-581 15,1-4-637-15,1-4 138 0,4-5 83 16,3-1 81-16,-13-10 123 0,8-4 149 0,-4-10-56 0,2-9 70 16,-7-15 102-16</inkml:trace>
  <inkml:trace contextRef="#ctx0" brushRef="#br3" timeOffset="51280.923">24760 17008 1169 0,'0'-3'1295'0,"0"3"-122"0,0 0-142 0,0 0-245 0,26 10-105 15,-8-5 4-15,4 4-33 0,9 0-53 0,7 1-479 16,16 4-120-16,5 1 0 16,9 0 0-16,11 4 0 0,6 0 0 0,2-1 0 0,-9 3 0 15,0-4 0-15,-11-4 0 0,-11 0 0 0,-2-2 0 0,-16-2 0 16,-3 1 0 0,-12-5 0-16,-2 2 0 0,-3-3-1225 0,-8-1 52 15,-4 1 205-15,0-3 18 0,-6-1 120 0,0 0 15 16,0 0 100-16,-16 8 22 0,5-2 142 0</inkml:trace>
  <inkml:trace contextRef="#ctx0" brushRef="#br3" timeOffset="51775.933">25599 18172 938 0,'-16'2'949'15,"5"3"-282"-15,4-4 62 0,3-1-14 16,4 0-26-16,0 0-64 0,-6-11 12 0,6 3-101 16,7-6-48-16,2-4-19 0,6-7-82 0,12-13-25 15,7-4-362-15,10-10 0 0,5-7 0 16,5 1 0-16,1-4 0 0,6 4 0 0,1 0 0 0,4 7 0 15,-9 2 0-15,-2 7 0 16,-10 11 0-16,-5 1 0 0,-2 4 0 0,-1 2 0 0,-6 8 0 16,-4 0 0-16,0 4 0 15,-5 1 0-15,2 2 0 0,-4 0 0 0,0 3 0 0,-3 1 0 16,3 0 0-16,-2 2 0 16,-5 2 0-16,2 1 0 0,-2 2 0 0,-3 2 0 0,1 2 0 15,-1 5 0-15,0 2 0 0,-3 3 0 16,-3 7 0-16,-1 2 0 0,-6 2 0 15,2 6 0-15,-9 2 0 0,-2 12 0 16,-4 2 0-16,-7-1 0 0,2 4 0 0,-3-2 0 16,-7 9 0-16,-3-4 0 0,6-9 0 0,-9 7 0 0,3-12 0 15,4-1 0-15,-1-1 0 16,3-6 0-16,4-6 0 0,4-4 0 0,3-3 0 0,3-6 0 0,-3-4-146 16,4-5-1094-16,-1-4 86 15,0-4 175-15,0-3 74 0,-2-3 53 0,-2-6 126 16,1-4 52-16,-4 0 15 0,-9-12 52 15</inkml:trace>
  <inkml:trace contextRef="#ctx0" brushRef="#br3" timeOffset="51947.607">25698 17792 1239 0,'0'0'1292'0,"7"-6"-190"0,3 3-18 16,11 1-90-16,10 1-138 0,13 0-33 15,24 1-63-15,11 3-719 0,20 1-41 0,5 3 0 0,1 1 0 16,0 2 0-16,-3-1 0 0,-8 6 0 15,-26-7 0-15,2 5-1132 0,-7 0-86 16,-8-1 112-16,-14-1 101 0,-10-5 138 0,-7 2 59 0,-3-4 123 16,-5-1 85-16,-2-1-14 0</inkml:trace>
  <inkml:trace contextRef="#ctx0" brushRef="#br3" timeOffset="62251.038">20598 9415 178 0,'-6'-5'112'0,"-2"3"26"0,1-3-49 16,1 3 19-16,-1-2 26 0,1-1 37 15,-2 3 109-15,-2-3 70 0,3 2 115 0,1-3 38 16,-2 4 22-16,1-4 48 0,-2 4 26 15,2-3-107-15,-1 2 25 0,-2-2-25 0,1 2 7 0,-2 0-23 16,0-1-66-16,-3 1-12 16,-2 0 8-16,3 1-130 0,-2 0-276 0,-5 1 0 15,3 0 0-15,0-2 0 0,0 3 0 16,-1 3 0-16,5-2 0 0,-1 0 0 16,-2 6 0-16,4-3 0 0,-1 3 0 0,6 2 0 15,-3-2 0-15,6 2 0 0,1 5 0 0,0-4 0 16,0 0 0-16,6 4 0 0,0-5 0 0,1 0 0 0,3 0 0 15,3-2 0-15,0 1 0 16,4-6 0-16,-1-1 0 0,5 2 0 0,2-6 0 0,0 1 0 16,-3-3 0-16,4 0 0 15,-4-2 0-15,-3-1 0 0,-3-1 0 16,2-2 0-16,-6-1 0 0,-1 2 0 0,-3-3 0 16,-3 4 0-16,-3-2 0 0,0 2 0 15,-4 1 0-15,-3 1 0 0,-7 1 0 0,3 2 0 16,-7 3 0-16,1 1 0 0,0 1 0 0,-4 3 0 15,3 2 0-15,1 3 0 0,-1 4 0 0,4-3 0 0,0 5 0 16,6-5 0-16,5 1 0 16,2 2 0-16,4-4 0 0,0 0 0 0,4-1 0 15,6-1 0-15,1-4 0 0,2-1 0 16,4-2 0-16,7-2 0 0,1-5 0 0,1 1 0 0,1-4 0 16,-3 1 0-1,-3-1 0-15,-4 0 0 0,-3 1 0 0,-4-3 0 0,-3 3 0 16,-4-1 0-16,0 2 0 0,-3 0 0 0,-3 0 0 15,-3 4 0-15,-4-3 0 0,0 6 0 16,-5 0 0-16,2 1 0 0,-1 2 0 16,0 0 0-16,-3 3 0 0,4-1 0 0,-1 2 0 0,4 0 0 15,3-1 0-15,1 1 0 0,4-1 0 0,-1-2 0 16,3-3 0-16,0 0 0 16,5 8 0-16,1-6 0 0,-6-2 0 0,13-2 0 15,-13 2 0-15,14 0 0 0,-14 0 0 16,11-2 0-16,-5-1 0 0,-6 3 0 0,7-2 0 0,-7 2 0 15,0 0 0 1,10-1 0-16,-10 1 0 0,1-6 0 0,-1 6 0 0,0 0 0 16,0 0 0-16,-11-7 0 0,11 7 0 15,-7-4 0-15,1 2 0 0,-1-2 0 0,3 2 0 16,-6-5 0-16,0 4 0 0,3-2 0 16,-7 1 0-16,1-2 0 0,-1-2 0 0,0-1 0 15,-6 1 0-15,3-2 0 0,-4-2 0 0,0 2 0 16,1-1 0-16,-4-4 0 0,-3 0 0 15,6 4 0-15,-2-5 0 0,-1-1 0 0,-1 2 0 16,-2-1 0-16,3 0 0 0,0-3 0 16,-14-6 0-16,4 0 0 0,-3 1 0 0,3 0 0 0,-1-2 0 15,1 0 0-15,0 1 0 16,-4-1 0-16,4-4 0 0,-3 0 0 0,3-1 0 16,0-2 0-16,3 1 0 0,-3-2 0 15,-1 0 0-15,-3 0 0 0,7-2 0 0,0-3 0 16,-2 2 0-16,2-2 0 0,3-2 0 15,-2 0 0-15,3-1 0 0,0-1 0 0,-1-1 0 16,1-1 0-16,3 1 0 0,-4-5 0 16,1 0 0-16,-1 2 0 0,-2-9 0 0,-4-5 0 15,10 12 0-15,-7-11 0 0,1 0 0 0,-1-1 0 16,0-1 0-16,1 1 0 16,2-3 0-16,1 2 0 0,-4-4 0 0,0 2 0 0,4-1 0 15,-1 1 0-15,1-2 0 0,2 0 0 0,-2-2 0 16,1 2 0-16,-2-5 0 15,1 2 0-15,-1 2 0 0,4-4 0 0,-3 7 0 16,2-7 0-16,-1 2 0 0,5-2 0 0,0-1 0 16,1-2 0-16,0 3 0 0,5 0 0 0,-1-3 0 0,-2 0 0 15,5 1 0-15,3 12 0 16,-4-15 0-16,4 1 0 0,3 10 0 16,0 1 0-16,3-4 0 0,1 0 0 0,3 1 0 15,-3-1 0-15,3-2 0 0,3 2 0 0,0 0 0 16,-2-1 0-16,5-12 0 0,-2 16 0 15,0-1 0-15,2 2 0 0,-2 0 0 0,-1 0 0 0,0 1 0 16,1 1 0-16,3 4 0 16,-1-2 0-16,-2 1 0 0,3 0 0 0,2 1 0 15,-1 1 0-15,-1 1 0 0,3 2 0 16,-4 2 0-16,5 2 0 0,-7 0 0 0,2 6 0 16,-3 9 0-16,1-1 0 0,-4 1 0 15,3 4 0-15,-3 0 0 0,-3 3 0 0,-1-1 0 0,1 1 0 16,-3 0 0-16,-4-1 0 15,-1 2 0-15,1 1 0 0,-5 2 0 0,-1 0 0 16,-2 0 0-16,-2 4 0 0,-4-1 0 0,-3 2 0 0,0 2 0 16,-17-5 0-16,-1 5 0 15,7 5 0-15,-10-3 0 0,-6 4 0 0,-1 0 0 0,-3 1 0 16,-4 3 0-16,-2 3 0 16,-1 3 0-16,-11-3 0 0,1 2 0 15,-7 1 0-15,0 0 0 0,-18 1 0 0,1-1 0 16,-3 1 0-16,6-3 0 0,-2 1 0 0,-6-1 0 0,5-2 0 15,0 2 0-15,1-6 0 16,-5 3 0-16,7-3 0 0,-3 1 0 0,3 0 0 0,-3-1 0 16,-1-1 0-16,2 1 0 15,-5 1 0-15,4 0 0 0,-1-4 0 0,-2 2 0 16,3 1 0-16,-4-2 0 0,1 3 0 0,0-3 0 0,-2 2 0 16,-1-1 0-16,3 1 0 15,-5 0 0-15,5-1 0 0,0 3 0 0,-2-2 0 0,-1-1 0 16,-2-1 0-16,5 2 0 15,-3-2 0-15,-2 2 0 0,5-1 0 0,0 0 0 16,-1-1 0-16,3 1 0 0,-2-2 0 16,-4 1 0-16,4 0 0 0,-5-1 0 0,2 3 0 15,2-1 0-15,0 2 0 0,-3 1 0 16,0 0 0-16,0 1 0 0,-3-1 0 0,6 0 0 16,-5 2 0-16,1 0 0 0,5-1 0 0,-5 0 0 0,-2 0 0 15,0 1 0-15,3-1 0 16,-1 2 0-16,2 0 0 0,-2-1 0 0,5-2 0 0,0 2 0 15,-1 2 0-15,0 0 0 16,1-2 0-16,-1 2 0 0,7 0 0 0,-6-2 0 0,3 1 0 16,4 0 0-16,-1 0 0 15,-1 0 0-15,2 1 0 0,-1-2 0 0,1-2 0 16,16 4 0-16,-16-2 0 0,-2-1 0 16,19 3 0-16,-1-3 0 0,-2 3 0 0,-14-4 0 0,2 2 0 15,-3 2 0-15,0-3 0 16,18 3 0-16,-1 0 0 0,-14-3 0 0,15 2 0 15,-1 1 0-15,-13-4 0 0,14 4 0 16,-15-5 0-16,1 1 0 0,13 0 0 0,-10 0 0 16,-3 1 0-16,17-2 0 0,-14 1 0 0,13 2 0 0,1 0 0 15,0 0 0-15,-3 1 0 16,-15-4 0-16,14 5 0 0,-2 0 0 0,2-1 0 0,-4 2 0 16,-12 0 0-16,17 0 0 15,-1-2 0-15,0 3 0 0,-3-1 0 0,4 1 0 16,-4 1 0-16,-14-6 0 0,17 4 0 15,1-1 0-15,-5 1 0 0,4 1 0 0,-1-3 0 16,3 1 0-16,0 0 0 0,-2 1 0 16,1-1 0-16,-2 0 0 0,2 2 0 0,-1 0 0 0,0-1 0 15,-2 0 0-15,1 3 0 16,2-2 0-16,2 1 0 0,2 1 0 0,-5-1 0 16,7 0 0-16,-6 0 0 0,6 0 0 0,-3 0 0 0,3-1 0 15,0 1 0-15,4-2 0 16,-4 0 0-16,3-2 0 0,1 1 0 0,3-2 0 0,-2 1 0 15,2 1 0-15,-1-2 0 16,1 1 0-16,0 1 0 0,-6 0 0 0,3 1 0 0,1 1 0 16,-1-1 0-16,0 2 0 15,-4 0 0-15,3 2 0 0,1 1 0 0,0-3 0 16,-3 3 0-16,2-2 0 0,0 1 0 16,-2 2 0-16,0 1 0 0,2-2 0 0,3-1 0 0,-1 4 0 15,1-5 0-15,5 5 0 16,-3-2 0-16,2 1 0 0,3-2 0 0,1 4 0 15,0-3 0-15,8 1 0 0,-6 1 0 16,-2 3 0-16,0-2 0 0,0 2 0 0,3-1 0 16,1 0 0-16,9-1 0 0,4 1 0 0,0-1 0 0,-10 3 0 15,9 0 0-15,5-2 0 16,3 2 0-16,0-2 0 0,3 2 0 0,0-1 0 0,7 1 0 16,0 2 0-16,1-2 0 15,5 5 0-15,-6 3 0 0,11-1 0 0,-5 6 0 0,8-3 0 16,3 3 0-16,4 1 0 15,0 1 0-15,3 1 0 0,7 6 0 0,3-2 0 0,11 10 0 16,6-2 0-16,1-1 0 0,6-2 0 16,6-2 0-16,8-2 0 0,14 3 0 15,7-4 0-15,5-7 0 0,8-1 0 16,0-3 0-16,11-7 0 0,2-4 0 0,8-3 0 16,3-1 0-16,3-4 0 0,4 0 0 15,-1 0 0-15,8-4 0 0,0 1 0 0,6 1 0 0,4-3 0 16,-2 2 0-16,4-1 0 0,2 0 0 15,3 0 0-15,2 1 0 0,-2 2 0 16,0 0 0-16,-1 1 0 0,-2 0 0 0,-4 0 0 0,3 0 0 16,-2 1 0-16,-2 1 0 15,-2 4 0-15,-4-3 0 0,0 4 0 0,0-1 0 0,0 3 0 16,-3 0 0-16,-1-2 0 0,-6 2 0 16,0-1 0-16,-7 1 0 0,-3-1 0 15,2 1 0-15,-2-6 0 0,-4 4 0 16,-3 0 0-16,3-4 0 0,-3 3 0 0,-1-4 0 15,-13 2 0-15,1-4 0 0,13 1 0 0,-15 1 0 0,1 0 0 16,0-2 0-16,0 1 0 16,3-2 0-16,-6-1 0 0,0 0 0 0,0 1 0 0,-5-5 0 15,-1 0 0-15,-2-1 0 16,-2-3 0-16,2 0 0 0,-5-1 0 0,-1-5 0 0,-4 0 0 16,1-2 0-16,9-7 0 15,-13 2 0-15,-3-1 0 0,-1 2 0 0,-2-4 0 0,0-1 0 16,-5 0 0-16,-6 1 0 0,0-3 0 15,-7 0 0-15,-6-3 0 0,-8 2 0 16,-6 1 0-16,-8-2 0 0,-5 0 0 16,-8-5 0-16,-14-9 0 0,-23-8 0 0,-14 6 0 15,-20 8 0-15,-19 5 0 0,-18 12 0 16,-53 9 0-16,-33 18 0 0,-9 13 0 0,-26 14-79 0,-88 32-1131 16,-17 12 34-16,-12 18 178 0,-17 14 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4:05:24.9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29947 9356 253 0,'0'0'737'0,"-3"-5"11"16,3 5-22-16,0 0-67 0,-4-4-11 0,4 4-41 15,-6-4-19-15,6 4-11 0,0 0-22 16,-4-3-30-16,4 3-33 0,0 0 6 0,-6-4-28 0,6 4-362 16,0 0-108-16,-3-3 0 0,3 3 0 0,-3-5 0 15,3 5 0-15,-5-3 0 0,5 3 0 16,-3-6 0-16,3 6 0 0,0 0 0 0,-2-3 0 15,2 3 0-15,-5-5 0 16,5 5 0-16,0 0 0 0,-6-3 0 0,6 3 0 0,0 0 0 16,-7-5 0-16,7 5 0 0,-11-2 0 15,11 2 0-15,-10-1 0 0,3 1 0 0,7 0 0 16,-17 0 0-16,7 0 0 0,-1 0 0 16,1 0 0-16,10 0 0 0,-19 1 0 15,7 0 0-15,-1 3 0 0,2 0 0 16,-2-2 0-16,-1 3 0 0,1 2 0 0,-1-3 0 0,-3 3 0 15,-1 0 0-15,5 2 0 0,-1 0 0 16,-3-1 0-16,4 2 0 0,-2-1 0 0,2 3 0 16,-4-3 0-16,7 0 0 0,-4 2 0 0,1 1 0 0,3-2 0 15,-1 1 0 1,1 0 0-16,0 0 0 0,-1 0 0 0,4 3 0 0,-1-4 0 16,-1 3 0-16,2-2 0 0,1 3 0 15,2-3 0-15,-2 0 0 0,2 1 0 0,-3 1 0 16,6 1 0-16,-2-3 0 15,0 1 0-15,0-1 0 0,3-2 0 0,0 0 0 0,0 3 0 16,3-3 0-16,0 1 0 16,1-2 0-16,-1 1 0 0,5 0 0 0,0-2 0 0,0 3 0 15,3-2 0-15,2 1 0 0,1-2 0 16,0 2 0-16,4-2 0 0,-2 2 0 0,3-2 0 16,-4-3 0-16,6 3 0 0,-2-1 0 0,3 1 0 0,-2-4 0 15,-3 2 0-15,4-3 0 16,0 1 0-16,0 0 0 0,1-2 0 0,1-1 0 15,-1 0 0-15,0-1 0 0,1-2 0 16,7 0 0-16,-2-2 0 0,1 1 0 0,-3-3 0 16,1-2 0-16,-1 4 0 15,-1 1 0-15,-1-3 0 0,0-2 0 0,0 2 0 0,-4-2 0 16,1 2 0-16,0-2 0 16,-1 0 0-16,1-2 0 0,-5 2 0 0,2-2 0 0,-1 1 0 15,-2-1 0-15,-3-1 0 0,2 1 0 16,-1-5 0-16,3 4 0 0,-8-2 0 0,2-3 0 15,-2 2 0-15,-2-2 0 0,-2 1 0 16,-1-2 0-16,-3 1 0 0,0-2 0 0,-3 0 0 16,1 0 0-16,-6 0 0 0,-3-2 0 15,1 1 0-15,-3 2 0 0,-2-5 0 0,-5 6 0 16,-1-2 0-16,-3 4 0 0,-3-1 0 0,0 2 0 16,-1 3 0-16,-3 2 0 0,-1 1 0 15,-2 1 0-15,-5 3 0 0,1-1 0 16,-3 3 0-16,7 2 0 0,-1 2 0 0,-5-1 0 15,9 5 0-15,2-4-462 0,0 3-871 0,2-3 197 16,-1 7 135-16,1-1 22 0,2-2 212 16,-1 0-4-16,2 4 138 0,-4 1-4 0</inkml:trace>
  <inkml:trace contextRef="#ctx0" brushRef="#br0" timeOffset="1564.477">25162 9367 543 0,'0'0'640'16,"0"-5"-36"-16,0 5-12 0,0 0-26 0,0 0-27 16,-10-4-36-16,10 4-4 0,0 0-37 15,-11-2 3-15,11 2-14 0,-4-3-8 0,4 3-71 16,-9-1-11-16,9 1 8 0,-10-1-16 0,10 1-18 15,-13 1-241-15,13-1-94 0,-18 0 0 16,7 1 0-16,-2 2 0 0,-1-1 0 0,0 1 0 16,-3 2 0-16,-3-2 0 15,2 3 0-15,-6 2 0 0,1 1 0 0,2-1 0 0,-3 2 0 16,3-1 0-16,1 3 0 0,-1-1 0 16,0-1 0-16,2 3 0 0,1-3 0 0,2 2 0 15,-2 2 0-15,5 1 0 0,2-5 0 16,-2 4 0-16,3 2 0 0,-1-4 0 15,4 6 0-15,-2-2 0 0,1 6 0 0,5-6 0 0,2 2 0 16,-2 2 0-16,0 1 0 0,3-2 0 16,0 3 0-16,3 1 0 0,1 0 0 15,6-1 0-15,-3 1 0 0,0-3 0 16,3-2 0-16,4 3 0 0,-1-1 0 0,1-2 0 16,6 3 0-16,-2-5 0 0,2-3 0 15,0 1 0-15,1-4 0 0,7 4 0 0,2-2 0 16,-5-1 0-16,-2-3 0 0,7 1 0 0,-5-4 0 15,5 1 0-15,-2 0 0 0,3-5 0 0,-1-1 0 16,1 1 0-16,0-2 0 0,0-5 0 16,6 3 0-16,1-5 0 0,-3 1 0 0,-1-3 0 15,3-2 0-15,-3 1 0 0,7-5 0 0,1-4 0 16,-2-1 0-16,-6 3 0 0,-7 1 0 16,8-7 0-16,-1-2 0 0,-7 2 0 0,-6 6 0 15,0-5 0-15,-4 2 0 16,-3-5 0-16,-1 2 0 0,-7 0 0 0,-5-2 0 0,-1-2 0 15,-7-1 0-15,-6 0 0 16,-11-6 0-16,-4 2 0 0,-6 5 0 0,-3 2 0 0,-8 3 0 16,0 2 0-16,-6 3 0 0,0 5 0 15,0 0 0-15,6 7 0 0,8 1 0 0,-1 1 0 16,7 2 0-16,1 1 0 0,5 1 0 16,1 1-957-16,0 1-287 0,7 1 123 0,-3 1 142 15,6 3 41-15,0 0 152 0,1 1 83 0,6-3 62 16,0 7 75-16</inkml:trace>
  <inkml:trace contextRef="#ctx0" brushRef="#br0" timeOffset="6834.326">19011 4880 223 0,'-16'-4'179'0,"2"3"40"16,4-3-81-16,3 1-34 15,1 2-22-15,6 1-67 0,-8-4-182 0,5 1-131 16</inkml:trace>
  <inkml:trace contextRef="#ctx0" brushRef="#br0" timeOffset="8867.745">18823 1337 532 0,'0'0'599'0,"-6"-3"-10"0,6 3-16 16,-7-3-48-16,7 3-4 0,-6-5 41 0,1 2-44 0,5 3-34 15,-9-3-52-15,9 3-15 0,-10-4-23 16,6 1 5-16,-4 2-42 0,8 1-33 0,-16-2-22 16,6 1 3-16,-1 1-67 0,1-2-118 15,-7 2-120-15,3-1 0 0,-6 1 0 0,3-1 0 16,-4 1 0-16,-3-2 0 16,4 2 0-16,-4-1 0 0,-3 0 0 0,-1 0 0 0,-2-2 0 15,2 2 0-15,-3-1 0 0,1-1 0 0,2 1 0 16,-3 0 0-16,1 1 0 15,2 0 0-15,-3 1 0 0,1-1 0 0,-1 1 0 16,0-2 0-16,0 2 0 0,0 0 0 0,1 0 0 16,6 0 0-16,-3 2 0 0,3-4 0 15,0 2 0-15,3-1 0 0,-2-2 0 0,2 2 0 16,0-2 0-16,1 1 0 0,0 0 0 16,2-1 0-16,-2 0 0 0,-1 1 0 15,4-4 0-15,-3 0 0 0,2 0 0 0,-5-2 0 16,6 0 0-16,3 1 0 0,-7-2 0 15,1-1 0-15,6 2 0 0,-3-1 0 0,3-2 0 0,-3 1 0 16,1-2 0-16,1 0 0 0,-1-2 0 16,-2 0 0-16,2-1 0 0,1-1 0 0,-1-2 0 15,-2-1 0-15,1 1 0 0,0-3 0 0,0 1 0 0,4 2 0 16,-2 1 0-16,2 2 0 16,0-3 0-16,-1 2 0 0,4-1 0 0,-4-1 0 15,4 0 0-15,0 2 0 0,-1-1 0 16,4-1 0-16,-3 5 0 0,4-4 0 0,-2 1 0 15,1-1 0-15,1-2 0 0,2-1 0 16,-2 2 0-16,1 1 0 0,2-4 0 0,0 2 0 16,0 0 0-16,2 0 0 15,1 0 0-15,0 1 0 0,1-1 0 0,-1-1 0 0,6 4 0 16,-3-3 0-16,5-1 0 0,-1-2 0 16,2 3 0-16,3 0 0 0,-3 0 0 0,5 0 0 15,3-2 0-15,4 1 0 0,-1 2 0 16,4-2 0-16,3 2 0 0,1 2 0 0,10-5 0 15,5-1 0-15,-8 6 0 0,-1 2 0 0,0 2 0 16,-2-1 0-16,2 3 0 0,0 0 0 16,3 0 0-16,-3 3 0 0,0-1 0 0,1 2 0 0,-4 1 0 15,3 1 0 1,-3 0 0-16,0 2 0 0,-1-1 0 0,1 2 0 0,0 1 0 16,0 0 0-16,2-1 0 0,-5 2 0 15,3 0 0-15,0-1 0 0,-1 1 0 16,-2 2 0-16,3-2 0 0,-5 0 0 0,2 2 0 15,2 0 0-15,-2-1 0 0,2 1 0 0,-2 1 0 16,0-1 0-16,2 2 0 0,-2-1 0 0,3 1 0 0,-1 0 0 16,1 0 0-16,3 1 0 15,-3-1 0-15,0 0 0 0,-1 0 0 0,1 1 0 16,-3 1 0-16,2-2 0 0,1 1 0 16,-3-2 0-16,2 0 0 0,-2 1 0 0,2 1 0 0,-2-2 0 15,-1-1 0 1,3 2 0-16,1-2 0 0,-3 0 0 0,2 0 0 0,-2 3 0 15,3-2 0-15,-4 0 0 0,1-1 0 16,-1 2 0-16,-3-1 0 0,-1 3 0 0,-2-4 0 16,-3 2 0-16,1-1 0 0,-1 1 0 15,-1-1 0-15,-3 1 0 0,2 0 0 0,-5-1 0 16,2 1 0-16,-2 1 0 0,-1 0 0 16,0 0 0-16,4-1 0 0,-4 5 0 0,0-3 0 15,1 1 0-15,-1 2 0 0,0 0 0 0,-2 2 0 0,1 0 0 16,-2 3 0-16,-3 1 0 15,2 5 0-15,-2 2 0 0,0 2 0 0,-1 2 0 0,-3 3 0 16,-3 7 0-16,3 0 0 16,-3 2 0-16,-2 14 0 0,-1-1 0 0,2 0 0 15,-2 1 0-15,-1-3 0 0,-1 0 0 16,-2-1 0-16,1 1 0 0,-2-4 0 0,0 2 0 16,-2-5 0-16,-1 1 0 0,-2 2 0 15,1-2 0-15,-1-2 0 0,-2 2 0 0,2-1 0 16,-2-1 0-16,1 1 0 0,0-3 0 15,-4-2 0-15,8-5 0 0,2-6 0 0,1 1 0 16,0-3 0-16,-1-3 0 0,2-3 0 0,2 0 0 16,3-3 0-16,-2-2 0 0,1-3 0 15,-1-1 0-15,3-1 0 0,-1 0 0 0,1-2 0 0,3 0 0 16,-3-3 0-16,0 0 0 16,3-4 0-16,-4 4 0 0,4-4 0 0,0 0 0 0,0 0 0 15,0 0 0-15,-14-8 0 16,14 8 0-16,-4-3 0 0,4 3 0 0,-6-3 0 0,6 3 0 15,0 0-458-15,0 0-782 16,-11 5 156-16,5-2 60 0,2 2 94 0,-2-2 114 0,2 3 12 16,-3 5 175-16,-3-1 0 0,3 3 78 15</inkml:trace>
  <inkml:trace contextRef="#ctx0" brushRef="#br0" timeOffset="12023.873">5414 7165 290 0,'0'0'733'0,"0"0"-25"16,0 0 10-16,0 0-18 0,0 0-30 0,0 0 42 16,0 0 17-16,0 0-40 15,0 0-34-15,0 0-10 0,-25 1-61 0,25-1-226 0,-10-1-358 16,10 1 0-16,-17-4 0 15,17 4 0-15,-17 1 0 0,3 2 0 0,-3-2 0 0,-4 0 0 16,-3 2 0-16,0-2 0 16,-4 3 0-16,2-4 0 0,-5 1 0 0,-4 1 0 15,1-1 0-15,-7 4 0 0,1-4 0 0,-22 4 0 16,8-3 0-16,-8-1 0 0,0 1 0 16,-5 2 0-16,2-3 0 0,-2 0 0 15,-1 1 0-15,0 2 0 0,0-2 0 0,-7-2 0 0,3 6 0 16,-3-4 0-16,-1 1 0 0,-2 1 0 0,-1-3 0 15,0-1 0-15,4 2 0 16,-4 0 0-16,2-2 0 0,2 5 0 0,-1-4 0 0,4 0 0 16,-4-1 0-16,1 0 0 15,0 5 0-15,1-4 0 0,2-1 0 0,0 0 0 0,3 1 0 16,-2-1 0-16,3 3 0 0,1-3 0 16,3 3 0-16,-1-7 0 15,3 2 0-15,8 2 0 0,6 0 0 0,0 0 0 16,-14-1 0-16,5 1 0 0,12 0 0 0,-3 0 0 15,4 0 0-15,-5 0 0 0,3 1 0 16,0-1 0-16,2 0 0 0,0 2 0 0,-1-1 0 0,2-1 0 16,1 3 0-16,1-3 0 0,4-3 0 15,-1 6 0-15,3-2 0 0,-2-1 0 16,2-1 0-16,1 1 0 0,1-3 0 0,1 3 0 0,-1 0 0 0,2-1 0 16,-3-1 0-1,3 1 0-15,0 1 0 0,0 0 0 0,-2-2 0 16,2-2 0-16,3 2 0 0,-3 1 0 0,0-4 0 15,1 3 0-15,-1 1 0 0,0-4 0 0,0 2 0 16,1 1 0-16,2-4 0 16,-3 1 0-16,4 1 0 0,-3-1 0 0,2 0 0 0,0-1 0 15,-2-1 0-15,-1 0 0 16,3-1 0-16,-3 5 0 0,1-5 0 0,2 2 0 0,-2 2 0 16,-1-3 0-16,3 1 0 0,2 3 0 15,-2-2 0-15,1 1 0 0,3-3 0 16,0 0 0-16,7 4 0 0,-3-4 0 0,6-1 0 0,0 0 0 0,0-1 0 15,3-4 0-15,2 1 0 16,3-4 0-16,2-1 0 0,1-2 0 0,2-3 0 16,1 3 0-16,1-9 0 0,2 6 0 15,0-2 0-15,4 0 0 0,-1 1 0 0,1 2 0 0,1-1 0 16,2-1 0 0,3 3 0-16,1-5 0 0,3 0 0 0,3 0 0 0,5-8 0 15,5-1 0-15,-2 4 0 0,3 2 0 16,2-2 0-16,1 4 0 0,1-1 0 0,5 2 0 15,2 3 0-15,-4 1 0 0,3 1 0 16,-3 3 0-16,9 1 0 0,-9 5 0 0,3 2 0 0,6-2 0 16,8 0 0-16,-3 3 0 15,2-3 0-15,1 4 0 0,3-1 0 0,0-1 0 16,3 5 0-16,2-7 0 0,4 7 0 0,-1-4 0 0,5 2 0 16,1 2 0-16,0-2 0 15,3 3 0-15,-3-2 0 0,-1 3 0 0,5 1 0 0,-7-3 0 16,6 2 0-16,-3 1 0 15,2-3 0-15,2 4 0 0,-2-2 0 0,6 0 0 16,-2-3 0-16,-2 2 0 0,2-2 0 16,1 1 0-16,13-3 0 0,0-3 0 0,-3 2 0 15,3-1 0-15,-17 1 0 0,18 0 0 16,-1 0 0-16,-16 1 0 0,-2 4 0 0,3-3 0 0,-3 1 0 16,1 1 0-16,4 3 0 15,-1-4 0-15,1 3 0 0,3 1 0 0,-4-1 0 16,5-1 0-16,-1 1 0 0,-3 1 0 0,3 0 0 0,16-5 0 15,-2 5 0-15,3-6 0 16,1 5 0-16,-4-5 0 0,3 2 0 0,-1 1 0 0,1-1 0 16,-6 1 0-16,-11 0 0 15,-3 1 0-15,20 1 0 0,-18-2 0 0,16 1 0 16,-16 3 0-16,-1-2 0 0,18-1 0 16,-15 2 0-16,-5-2 0 0,4 3 0 0,-4-1 0 15,5-3 0-15,12 1 0 0,1-1 0 16,-17 0 0-16,2 3 0 0,-2-4 0 0,0 3 0 15,-1 1 0-15,-1 1 0 0,0-2 0 16,-1 0 0-16,2 2 0 0,1 0 0 0,-4 0 0 16,4 2 0-16,-4 0 0 0,1 0 0 0,-1 0 0 0,-1 3 0 15,-4-3 0-15,1 0 0 16,-3 2 0-16,0 0 0 0,-2 0 0 16,-1 0 0-16,0 1 0 0,-3-2 0 0,2 2 0 15,-2 1 0-15,-1-3 0 0,-2 4 0 16,2-4 0-16,0 3 0 0,-13-3 0 0,-3 2 0 15,-1-2 0-15,1 1 0 0,-1-1 0 0,-3 3 0 16,0-4 0-16,0 5 0 0,-1-4 0 16,-4 3 0-16,1 1 0 0,-10 1 0 0,1-3 0 15,-5 3 0-15,-2 5 0 0,0 0 0 0,-5 2 0 16,-5 3 0-16,-4 3 0 0,-1 4 0 16,-6 4 0-16,-3 8 0 0,-7 9 0 0,-1 8 0 0,-8-2 0 15,-5 13 0 1,-1-3 0-16,-2 1 0 0,6-12 0 0,-5-2 0 15,1-4 0-15,-6 1 0 0,1-8 0 0,-1 4 0 16,0-4 0-16,-6-11 0 0,6-2-377 16,0-7-900-16,4-4 179 0,-1-3 108 0,-3 2 92 15,1-4 76-15,-1 1 40 0,3 4 130 0,1-3 1 0,-4 3 66 16</inkml:trace>
  <inkml:trace contextRef="#ctx0" brushRef="#br1" timeOffset="21109.715">25961 9636 171 0,'-9'0'231'16,"9"0"26"-16,0 0-38 16,-14 0-33-16,14 0 30 0,0 0 0 0,0 0 11 0,0 0 45 15,0 0 0-15,0 0 18 16,0 0-3-16,0 0 26 0,0 0-4 0,0 0-30 15,14 13 26-15,-4-11-44 0,-1-1 22 16,4 3-11-16,-1-2-23 0,8 1-7 0,2 1-30 0,4-2 8 16,5-2-52-16,3 1-5 15,9 3 12-15,2-2-3 0,14 0-42 0,5-2-41 0,-2 2-18 16,0-2 37-16,3 4-7 0,-10-3-31 16,9 1 9-16,-2-1-42 0,3 2 7 15,-2-2 5-15,-3 1-1 0,-5-1-18 16,-10 0-4-16,19 4 0 0,-13-4 19 0,-2 0-8 15,-1-1-37-15,-4 1 26 0,3 0 0 16,-2 3 4-16,-1-4-23 0,-2 1 23 0,-2 1-4 16,-2 1-29-16,-4-1 40 0,-3-1-30 15,0 0 1-15,2-1-5 0,-5 1-18 0,0 3 8 16,2-1 0-16,-2-2 14 0,-4 1 12 0,0 1 3 0,-1-1-7 16,-2-2-30-16,3 3 22 15,-3 0-10-15,2-2-12 0,-2-1 22 0,0 0 1 16,2 2-12-16,1-2-11 0,0 0 45 15,1 0 26-15,2 0-45 0,-4 1-22 0,4-1 0 16,-2 1 25-16,-1 2 16 0,0-3 11 16,-1 3-30-16,4-2-26 0,-4-1 4 0,0 2 8 15,-1 1-1-15,0-2 34 0,1 0-49 16,-1 1 15-16,1 1-22 0,1-1 23 0,0-1-5 16,3 0 23-16,-2-1-37 0,-2 0 3 15,4 0 19-15,0 0 56 0,-5 0-30 0,2 0-30 16,3 0-18-16,-4 0 11 0,2 0 14 0,-1-1 12 0,0 1-4 15,-1 0-11-15,1 0 0 16,-3-1-7-16,3 1 14 0,-4-2 5 0,1 0-20 0,0 1 19 16,-5 1-33-16,2-2 3 0,-2 2 45 15,-1-1-26-15,1 1-37 0,2-1 48 16,-5 1-29-16,6-3 29 0,-7 2-22 16,5 0 3-16,-2 1 31 0,1-1-34 0,-3 0 7 15,5-1 11-15,-2-1-10 0,1 1 14 0,-3 2-19 0,0-2-14 16,-1 2 11-16,0 0 26 15,-2 0-12-15,-4-1 27 0,4-2-37 0,-4 3 22 16,3-1-8-16,-10 1-29 0,17-2 29 16,-10 2-11-16,2 0 16 0,-9 0-12 0,15-1-8 0,-5 1-10 15,-3-4 18-15,3 4-15 16,-10 0 7-16,14-2 8 0,-5 2 34 0,-1 0-27 0,2 0-25 16,-3-1 21-16,-7 1-3 0,17-1 26 15,-7-1-29-15,-3 2-20 0,4-3-7 16,-3 2 30-16,0 0 19 0,-8 1-34 15,17 0 11-15,-8-1-3 0,-9 1 3 0,12-1 15 16,-12 1 8-16,14-2 15 0,-8 0-20 16,-6 2-10-16,7 0 22 0,-7 0 15 0,11-1 26 0,-11 1-7 15,0 0-19-15,10-2 41 16,-10 2-30-16,0 0-48 0,7 0-4 0,-7 0 0 16,0 0 0-16,0 0 0 0,10-1 0 0,-10 1 0 0,0 0 0 15,0 0 0-15,0 0-75 16,0 0-428-16,0 0-197 0,0 0-424 15,0 0 59-15,0 0 127 0,0 0 104 0,0 0 86 0,-30 1 130 16,30-1-53-16,-18 2 132 0</inkml:trace>
  <inkml:trace contextRef="#ctx0" brushRef="#br1" timeOffset="24914.154">29852 10008 469 0,'0'0'476'15,"0"0"-25"-15,0 0-16 0,0 0-40 0,0 0-30 16,0 0-41-16,0 0-8 0,0 0-14 16,0 0-45-16,0 0-12 0,0 0-44 0,-17 9 1 15,12-3-5-15,-4-3-30 0,-1 4 38 0,0 0-48 16,-1 2-27-16,1 0-18 0,-3 0-8 15,-1 6 8-15,-3-4-31 0,0 4-6 0,5 1 11 16,-7 0-27-16,6 0-11 0,-5 2-7 16,4-2 0-16,-3 2-15 0,-1 2-3 0,-1 2 3 15,3-4-8-15,-2 4 27 16,4-4-4-16,0 0-11 0,-3 0-11 0,4 1 3 0,0 0-15 16,-2 0-3-16,1-3 26 0,1 3-30 15,1-2 7-15,-4 3-14 0,0-1 37 0,1 0-42 16,-1 2-2-16,0-2 25 0,1-3 0 15,-2 3 4-15,5-3-19 0,-7 1 19 0,5 3 18 16,-3-4-36-16,0 2 6 0,-3 0 23 0,5-2-22 16,-1 0-8-16,-2 0-3 0,2-4 67 15,-2 4-83-15,2 0 61 0,-2 1-24 0,0-2-21 16,2 1 26-16,-5 3-27 16,5-4 1-16,-2 1 22 0,2-4-19 0,-2 5-18 0,1-1 22 0,3 0 7 15,-3 0-7 1,3 0 4-16,1 0-19 0,-1-1 19 0,1-2 25 15,-1 4-29-15,3-1 0 0,-3 0-29 0,3 0 43 16,-1-5-17-16,-2 6 21 0,7-2-40 0,-3-2 11 16,-1-1 22-16,1 2-33 0,1-3 29 15,-2 4-18-15,1-4 3 0,3 3 23 16,-4-4-30-16,5 4 19 0,-4-3 4 0,6-2-8 16,-2-1 22-16,-2 4 0 0,2-3-25 0,2-1 3 15,-2 0 22-15,2 1-48 0,-3-4 33 0,3 2-18 16,-2 2-4-16,2-2 34 0,-2 0-27 15,3 1 1-15,-5-1-15 0,2 1-1 0,-1 0 38 16,2-2-7-16,-4 1 7 16,-1 1-19-16,0 1-22 0,0 0 29 0,-1 2-6 0,1-1-35 15,0 1 5-15,-4-2 37 16,4 2-38-16,-4-1 4 0,1 0 12 0,-2 1 51 0,2 1-33 16,0 0-18-16,-1-3 7 0,0 5-19 15,-3 1 33-15,3-3-10 0,-3 2-8 16,7-3 8-16,-7 4-8 0,7-5-8 0,-1 5 20 15,-2-5-5-15,2 4 8 0,-1-3 8 0,2 3 18 16,-1-5-26-16,0 2-23 16,1 0 5-16,0 0 22 0,2-4 33 0,2 0-22 0,-1 2-4 15,-3 0-37-15,-1-1 11 0,4 2 15 16,-3 0 0-16,-2-1 30 0,2 0-23 16,-2 2-11-16,1-2 4 0,2 0-3 0,-1-1 6 0,-1 1 5 15,1 0 14-15,0-1-37 16,-1 2 34-16,1 0-23 0,-3 3 12 0,2-2-5 0,-2-2 20 15,2 5-5-15,-2-3-3 0,1 2-19 16,-4-1 8-16,3-2 4 0,-1 5 36 0,2-5-33 16,-4 4 1-16,3-3 3 0,-1 0 3 15,4-1 5-15,-3 0 10 0,1-1 12 16,3 0-12-16,-1-1-14 0,2 0-1 16,1 0 20-16,-2-1-5 0,2 2-18 0,2-2 4 0,-4 1-8 15,2-1 19-15,1 2 7 16,2 0-19-16,-3-2 68 0,0 1-15 0,2 1-8 15,-3-2-14-15,4-1 47 0,-3 1-47 0,0 0-8 0,1-2 44 16,4 0-59-16,-3 1 4 16,1-5-7-16,-3 5-35 0,4-3-66 0,3-3-287 0,-3 4-268 15,3-4-268-15,0 0-48 0,0 0 37 16,3-19 167-16,-3 8 56 0,3-7-11 0,1-5 19 16,-2-5 171-16</inkml:trace>
  <inkml:trace contextRef="#ctx0" brushRef="#br1" timeOffset="26693.072">25281 10115 7 0,'-9'-2'342'15,"1"0"-10"-15,8 2 7 0,-10-1 29 0,6-1-3 16,4 2 30-16,-10-1-27 0,10 1-10 15,-10-1-12-15,10 1-37 0,0 0-33 0,-13-3-27 16,13 3 19-16,-7-1 30 0,7 1-52 0,0 0 14 16,0 0-7-16,-14 4-14 0,14-4 25 15,-2 2 0-15,2-2-55 0,0 0-8 0,-5 8-11 0,5-8 41 16,6 9-56 0,-5-3-23-16,2 2-21 0,4 0-12 0,0-2 56 15,0 6-49-15,0-1-3 0,6-1-52 0,-3 4 11 16,0-3-22-16,-3 3-60 0,7 1 0 15,0 1 0-15,-3 2 0 0,5-2 0 0,-2 2 0 16,0 0 0-16,3 5 0 0,0-3 0 0,4 4 0 16,-5 0 0-16,2-1 0 15,2-2 0-15,-3 1 0 0,4 2 0 0,-1-3 0 0,-3 0 0 16,1-3 0-16,2 5 0 0,2-5 0 0,-3 2 0 16,-5-4 0-16,3 1 0 0,0-2 0 15,-3 1 0-15,2 0 0 0,-1 2 0 0,-2-4 0 0,-3-2 0 16,1 2 0-16,2-4 0 15,-2 5 0-15,-1-5 0 0,0 4 0 0,1-3 0 16,-1 3 0-16,3 1 0 0,-2-3 0 16,-1 3 0-16,0-4 0 0,4 3 0 0,-5-3 0 15,1 2 0-15,1-2 0 0,-1 3 0 16,0-3 0-16,-2 2 0 0,2-2 0 0,0 0 0 16,-1 2 0-16,-1-3 0 0,-1 0 0 15,3-1 0-15,-1 4 0 0,-1-3 0 0,-1-1 0 16,4 4 0-16,-1-4 0 0,0 1 0 0,1 1 0 0,-1 2 0 15,0-3 0 1,2 4 0-16,-2-3 0 0,-2-2 0 0,3 5 0 0,-1-3 0 16,-3-1 0-16,3 2 0 0,0-2 0 15,0 0 0-15,-3-1 0 0,1 0 0 0,1-2 0 16,-2 1 0-16,3 1 0 0,1-2 0 16,-1 2 0-16,0 0 0 0,1-1 0 0,-1 0 0 0,4 5 0 15,-4-5 0-15,3 1 0 0,1 1 0 0,-4 0 0 16,4-3 0-16,-4 2 0 15,2 0 0-15,0 0 0 0,-2 0 0 0,0 2 0 16,-2-5 0-16,2 4 0 0,3-1 0 16,-5-3 0-16,5 4 0 0,-3-1 0 0,1 0 0 0,2-1 0 15,1 0 0-15,-4 1 0 16,0-1 0-16,4 1 0 0,-1-1 0 0,-2 0 0 16,0 1 0-16,2-1 0 0,-4-1 0 15,2-2 0-15,-4 4 0 0,3-2 0 0,-2 2 0 16,2-1 0-16,-2 0 0 0,-3-2 0 15,3 3 0-15,1-2 0 0,-5-3 0 0,4 4 0 16,-2 0 0-16,0-2 0 0,-2 0 0 0,2-1 0 16,-2 1 0-16,2 3 0 0,-1-1 0 15,3 0 0-15,-3 0 0 0,1 0 0 0,-2 1 0 0,4-1 0 16,-2 0 0 0,1 1 0-16,1 0 0 0,-3-2 0 0,2 2 0 0,0-1 0 0,-3-1 0 15,2 2 0-15,1-4 0 0,0 5 0 16,-3-5 0-16,2 4 0 0,-2-2 0 15,-1-1 0-15,3 3 0 0,-1-1 0 16,-2 0 0-16,1 1 0 0,2 0 0 0,0-1 0 16,-2 2 0-16,2-1 0 0,-1 3 0 0,-2-2 0 0,4-1 0 15,0 1 0-15,-1-2 0 16,1 1 0-16,-3 4 0 0,3-5 0 0,-4 1 0 16,4 0 0-16,0-1 0 0,0 1 0 15,-1 1 0-15,1-1 0 0,0 4 0 0,4-2 0 16,-2-1 0-16,3 2 0 0,-3-2 0 0,1 0 0 15,0 3 0-15,-2-3 0 16,2-1 0-16,-1 1 0 0,-1-3 0 0,-1 0 0 16,0 2 0-16,-1-5 0 0,0 2 0 0,-5-1 0 15,6-1 0-15,-3 0 0 0,-1-2 0 0,-3-2 0 0,0 0 0 16,3 3 0-16,-3-3 0 16,0 0 0-16,0 0 0 0,0 0-820 0,0 0-405 15,0 0 101-15,0 0 130 0,4-14 56 16,-4 14 93-16,-7-14 126 0,3 4 108 0,-6-3 1 0</inkml:trace>
  <inkml:trace contextRef="#ctx0" brushRef="#br1" timeOffset="28932.762">26878 10211 134 0,'-3'7'316'0,"3"1"-3"0,0-2-38 15,0 1 12-15,0 1-60 0,0 2 30 16,0 0-11-16,6-1-8 0,-3 1-63 0,1 4 19 0,2-3-1 0,-2 4-3 16,4-1-37-16,-2-2 11 15,1 3-16-15,2-1-2 0,-1-3-31 0,-1 3-14 0,0-3 10 16,-1 0-36-16,2-3 22 16,-2 0-27-16,-2 1 8 0,2-2 23 15,4 0-49-15,-5 0 49 0,7-3-19 0,-5 1-30 16,7 1 33-16,-3-3-25 0,2-1-8 0,1 3 0 15,-1-4-11-15,5 0 0 0,-2-1 7 16,2 0-10-16,-2-1-20 0,5 0-3 0,-3-4-37 16,2 3-8-16,0-1-3 15,-2-3-53-15,5-1 4 0,1-2-4 0,-3 0-33 0,3 0 45 16,-1-4 11-16,-2 2 10 0,3-3 5 0,-7 2 3 0,4-4-3 16,-4 6 37-16,-3-5 29 15,3 1 16-15,-4 3 29 0,-3 1 19 0,-2-3 22 0,2 3 1 16,-1-1 6-16,-5 0 31 15,3-2-16-15,-3-1 1 0,-1 3 14 0,-3-4-10 16,-3-2 36-16,-1 1-14 0,-3 0-12 16,-3-2 5-16,0 0 25 0,-7 2 11 0,0-1-44 15,-4 0 4-15,-6 3-38 0,-1 1-37 16,-2 1-123-16,-2 3-115 0,-2 0-127 0,-3 7-149 16,0-3-104-16,-1 5-480 15,0 2 78-15,1 1 104 0,1 1 85 0,-3 3 50 0,4 2 73 16</inkml:trace>
  <inkml:trace contextRef="#ctx0" brushRef="#br1" timeOffset="30231.984">27485 11871 122 0,'0'0'406'0,"-13"2"-11"0,4 1-56 15,1-3 48-15,-2 6-22 0,3-5-30 16,-2 2-4-16,-2 2-40 0,1 0 3 0,0 0 11 16,-1 0-29-16,1 0-61 0,-3 1-17 0,0 3-12 15,-2-3 11-15,1 2-25 16,0 0-27-16,0 3-11 0,-2-3-19 0,2 1-11 15,-3 4 1-15,3-1-23 0,0 1-4 0,-3-1-19 16,1 2 5-16,1-3-12 0,-1 4 7 16,2-1-10-16,2-2-12 0,-1 5 15 0,0-4-22 15,5-2 3-15,-4 4 12 0,5-3-19 16,0 3-33-16,-3-1 7 0,3-2 15 0,3 3-15 16,-2-1 0-16,3-2 7 0,-1 2-7 0,4-3 15 15,-3 2-19-15,3-1-7 0,3-2 0 16,-3 5 15-16,4-2-4 0,2 0 18 0,0 3-10 15,2 0 7-15,2-1-27 0,4 1 12 0,0 0-7 16,2 1 40-16,2-1-25 16,-2-3-23-16,2 2-15 0,3-1-18 0,-1-2-23 0,4-4 0 15,0 1-3-15,3-3-60 0,0-3-26 0,1-1-30 16,0-4-45-16,1-3-33 16,2-7 45-16,0-1-8 0,9-10 19 0,-6-7 67 15,-8 0-12-15,1-7-3 0,-7 2-7 16,-4 0 44-16,-8 3 15 0,-4 0-23 0,-1 3-10 0,-6-1-38 15,-1 5-11-15,-9-2-78 0,-4 3 56 16,-5 0-462-16,-5 7 45 0,-10-7 33 0</inkml:trace>
  <inkml:trace contextRef="#ctx0" brushRef="#br2" timeOffset="39253.427">3389 16776 588 0,'4'-6'878'0,"-4"6"-40"15,3-3 22-15,-3 3-59 0,3-5-64 0,-3 5 11 0,0 0-81 16,0 0-31-16,-6-8-32 16,6 8-35-16,-4-6-304 0,1 4-265 0,-4-2 0 15,4 2 0-15,-5-1 0 0,-1-1 0 16,2 1 0-16,-3-1 0 0,-5 0 0 0,2-1 0 15,-7 1 0-15,2 1 0 16,-2-1 0-16,-7 0 0 0,-1 0 0 0,-2 1 0 0,-2-1 0 0,-1 1 0 16,-5 1 0-16,-3-2 0 15,0 1 0-15,-3 0 0 0,-1 0 0 0,1 0 0 16,-15-4 0-16,1 2 0 0,0 1 0 16,0-3 0-16,0 1 0 0,10 1 0 0,3 2 0 15,-16-1 0-15,11-1 0 0,5 4 0 16,1 0 0-16,-2-1 0 0,-1-1 0 0,2 3 0 15,1 3 0-15,-1-1 0 0,1-2 0 16,-14 7 0-16,10-4 0 0,7 1 0 0,0 0 0 16,-1 1 0-16,-14 4 0 0,4 0 0 0,0 4 0 15,1-2 0-15,0 3 0 0,10-4 0 16,-10 2 0-16,5 2 0 0,-1 3 0 0,-1-4 0 0,10 3 0 16,-6 0 0-16,6 0 0 15,7-2 0-15,-12 4 0 0,11-2 0 0,5 1 0 16,-1-1 0-16,2 1 0 0,5 1 0 15,-3 2 0-15,3-1 0 0,-2 2 0 0,5-1 0 16,-2 2 0-16,3 0 0 0,-1 0 0 16,2 0 0-16,2 1 0 0,1-3 0 0,2 1 0 15,1 1 0-15,0-1 0 0,2-1 0 16,2 1 0-16,2 1 0 0,1-4 0 0,3 3 0 16,-3-2 0-16,6 1 0 0,0 2 0 0,1 0 0 0,3 2 0 15,4-2 0-15,1 6 0 16,6-3 0-16,-4 0 0 0,13 7 0 0,4 1 0 0,0-1 0 15,6-3 0-15,4 0 0 16,3-2 0-16,2-2 0 0,4-1 0 0,5-4 0 16,3-1 0-16,4-5 0 0,6 0 0 15,21-3 0-15,6-3 0 0,7-4 0 0,5-5 0 0,6-2 0 16,0-2 0-16,13-3 0 16,0-3 0-16,11 0 0 0,-4 4 0 0,-3-2 0 15,4-2 0-15,-10 3 0 0,-1 2 0 0,-4-1 0 0,-7 1 0 16,-2 3 0-16,-11 1 0 15,-20-1 0-15,-8 3 0 0,-9 0 0 0,-13 1 0 0,-9 0 0 16,-9 0 0-16,-4 1 0 16,-4-2 0-16,-2 0 0 0,-3 1 0 0,-2-1 0 15,-2 0 0-15,0 1 0 0,-5-1 0 16,0 1 0-16,0-1 0 0,-9 0 0 0,10 0 0 0,-10 0 0 16,8-2 0-1,-8 2 0-15,0 0 0 0,3-5 0 0,-3 5 0 0,0 0 0 16,-7-9 0-16,7 9 0 0,-1-8 0 0,-2 1 0 0,0 3 0 15,3-1 0-15,-4-3-875 16,2 1-335-16,1 1 148 0,-5 0 128 0,5 0 14 0,-2 1 116 16,0 0 89-16,3-2 56 15,0 0 30-15</inkml:trace>
  <inkml:trace contextRef="#ctx0" brushRef="#br2" timeOffset="45434.122">27814 9508 29 0,'0'0'618'15,"4"0"-15"-15,-4 0 30 0,6 3-82 0,-6-3-44 16,14 0-53-16,-14 0-22 0,13 0 7 15,-5 0-52-15,2-1-59 0,0 1 26 0,4 0-64 0,-1-2 12 16,-2 2-27-16,6-2-22 0,-4-1 19 16,2 2-63-16,1-1-16 0,2-4-3 15,2 4-7-15,-3-3-8 0,4 1-23 0,0 3 5 0,2-5-16 0,-2 4-77 16,6-5-64 0,0 2 0-16,1 1 0 0,1-1 0 0,-4 2 0 0,2-4 0 15,-2 4 0-15,2-4 0 0,2 2 0 16,-6 1 0-16,4-3 0 0,-4 1 0 0,1 1 0 15,1-1 0-15,-1-2 0 16,-1-1 0-16,6 2 0 0,-4-2 0 0,3 0 0 0,3-2 0 16,0-1 0-16,-4 3 0 15,4-1 0-15,-2-3 0 0,-3 3 0 0,1 0 0 0,-7 2 0 16,4-2 0-16,-3-2 0 0,-1 2 0 16,-2 0 0-16,-1 2 0 0,-1-6 0 0,-1 4 0 15,-2 1 0-15,2-2 0 0,-2-3 0 0,3 0 0 0,1 1 0 16,-3-1 0-16,-3 4 0 15,5-5 0-15,-2 6 0 0,-4-2 0 16,2 2 0-16,-6-1 0 0,1 4 0 0,2-1 0 16,-5 0 0-16,-1-2 0 0,-3 2 0 0,0-1 0 15,-3 0 0-15,-1 0 0 16,-5-2 0-16,-2 0 0 0,-3 0 0 0,-2-2 0 0,1 2 0 16,-1-3 0-16,-1 3 0 0,5 1 0 15,-4 1 0-15,3 0 0 0,-1 3 0 0,0-2 0 16,-3-1 0-16,3 1 0 0,-3 1 0 15,1 2 0-15,-5-4 0 0,3 2 0 0,-5 2 0 16,-4-1 0-16,2-2 0 0,-5 3 0 0,-4-3 0 0,0 0 0 16,0 0 0-16,-5-1 0 15,5 3 0-15,0 0 0 0,0-4 0 0,3 4 0 16,3 1 0-16,-2-3 0 0,4 0 0 16,1 3 0-16,-2-2 0 0,-1 3 0 0,1-1 0 0,2 1 0 15,-2-2 0 1,0 1 0-16,3-1 0 0,-6 4 0 0,6-4 0 0,-7 2 0 15,4-2 0-15,2 1 0 0,-2 2 0 16,-1-4 0-16,1 3 0 0,1-2 0 16,3 5 0-16,-3-5 0 0,-1 1 0 0,1 3 0 15,-3-3 0-15,1 1 0 0,-2 2 0 0,-1-4 0 16,4 3 0-16,-4 0 0 0,-2-2 0 16,-2 1 0-16,3 3 0 0,-2-1 0 0,-3 0 0 15,3 1 0-15,0 0 0 0,-3 0 0 0,3 1 0 16,-1-1 0-16,1-1 0 0,3 2 0 15,0 0 0-15,0 1 0 0,3-1 0 0,-2 3 0 0,4-3 0 16,1 0 0 0,-2 1 0-16,3 1 0 0,-4 0 0 0,4-1 0 0,4-1 0 15,-4 3 0-15,-4-3 0 0,4 1 0 16,-3 0 0-16,-2 3 0 0,1-4 0 0,-3 3 0 16,2-2 0-16,-3 0 0 0,1 3 0 15,-4 0 0-15,0 0 0 0,2-2 0 0,2 2 0 16,0-2 0-16,0 2 0 0,-3-1 0 15,0 2 0-15,5-3 0 0,-3 2 0 0,4-3 0 16,-1 4 0-16,-3-3 0 0,4 2 0 0,-1-2 0 16,0 3 0-16,1-4 0 0,-2 3 0 15,6-4 0-15,0 2 0 0,-3 3 0 0,3-5 0 0,0 5 0 16,-3-5 0-16,3 2 0 16,0 1 0-16,0-3 0 0,0 2 0 0,4 1 0 15,-1-2 0-15,4 0 0 0,-3 3 0 16,2-4 0-16,-2 2 0 0,3 1 0 0,-4 0 0 15,4 2 0-15,0-5 0 0,3 6 0 16,-3-4 0-16,0 2 0 0,6-2 0 0,-2 2 0 0,0-2 0 16,2 2 0-16,1-3 0 0,0 3 0 15,-1-3 0-15,5 5 0 0,-1-5 0 16,0 5 0-16,0-3 0 0,3 1 0 0,-2 3 0 0,2-2 0 16,-2 0 0-16,3 3 0 15,-2-2 0-15,2 2 0 0,-1 0 0 0,-2 3 0 0,3-4 0 16,0 2 0-16,2-1 0 15,-2 1 0-15,3 1 0 0,0-1 0 0,0 0 0 16,3-1 0-16,-2 1 0 0,5 3 0 16,-1-5 0-16,0 3 0 0,3 3 0 0,2-4 0 0,0 4 0 15,3-3 0-15,-2 4 0 16,6 0 0-16,-1-2 0 0,2 2 0 0,5 2 0 0,1-1 0 16,4 1 0-16,0 0 0 0,9 6 0 15,-3-5 0-15,4 5 0 0,-2-7 0 16,-7-2 0-16,2 1 0 0,0 1 0 0,12 2 0 0,-8-2 0 15,-4-2 0-15,3-2 0 16,-2-2 0-16,0 3 0 0,-1-2 0 0,4 0 0 0,-4-1 0 16,0 0 0-16,3-1 0 15,0-2 0-15,0 2 0 0,3 0 0 0,-2-2 0 16,-1-2 0-16,4 1 0 0,-4 1 0 16,5-1 0-16,-6 1 0 0,4-4 0 0,-6 4 0 15,3-4 0-15,0 3 0 0,-3 1 0 16,1-4 0-16,-3 3 0 0,-1-2 0 0,5 0 0 15,-5 0 0-15,3 0 0 0,0-2 0 0,1 0 0 16,-3 3 0-16,-1-3 0 0,2-1 0 16,-2 3 0-16,-1-3 0 0,1 0 0 0,-4-1 0 15,6 2 0-15,-3 1 0 0,1-1 0 0,2 0 0 16,-2-2 0-16,-1 0 0 0,4 0 0 16,-3 0 0-16,2-4 0 0,1 1 0 15,3 1 0-15,-3-3 0 0,0 4 0 0,3-1 0 16,-4-1 0-16,-2-1 0 0,3 3 0 15,0-1 0-15,-8 1 0 0,2-2 0 0,-5 2 0 16,1-1 0-16,1 1 0 0,-4-3 0 16,0 2 0-16,-2 1 0 0,2-2 0 0,-1-2 0 0,-3-1 0 15,-4 1 0-15,3-1 0 0,-6-2 0 16,-3-1 0-16,-8 2 0 0,1-1 0 16,-11-2-440-16,-3-1-788 0,-10-1 204 0,-21-6-45 0,-3 0 164 15,-7 0 42-15,-7 4 107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4:06:43.89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1724 6238 454 0,'0'0'685'0,"0"0"-22"0,0 0-42 16,0 0 20-16,-20 3-38 0,20-3-34 0,-10 1-14 0,6-1-22 15,4 0-20-15,-17 3-66 0,3-3-4 0,0 1-48 16,-2 2-12-16,-5-3 1 16,1 1-82-16,-4-1-302 0,-4 0 0 0,-2 0 0 15,2 0 0-15,-6-1 0 0,0-2 0 16,0 2 0-16,-5-2 0 0,-1-3 0 0,-1 3 0 16,4-4 0-16,-5 1 0 0,5 2 0 15,0-3 0-15,2-2 0 0,1 0 0 0,-1 2 0 0,4-2 0 16,0-3 0-16,6 2 0 0,-3-1 0 15,4 3 0-15,-4-6 0 0,1 1 0 16,2-2 0-16,2 1 0 0,-4-1 0 16,3 1 0-16,0-1 0 0,7-1 0 0,-3 2 0 0,2 2 0 15,5-4 0-15,-2 1 0 0,2-1 0 0,6 0 0 16,-6 0 0-16,3-2 0 16,6 0 0-16,0 1 0 0,1-1 0 0,0 1 0 15,3-6 0-15,3-1 0 0,-3 5 0 16,3-5 0-16,1 1 0 0,2-1 0 15,1 3 0-15,1-3 0 0,-2 2 0 16,4 1 0-16,1-1 0 0,3-2 0 0,2 2 0 0,5-1 0 0,0 0 0 16,10-4 0-16,-1 3 0 15,1-2 0-15,6 1 0 0,-6 4 0 0,7 0 0 16,-4 4 0-16,7-5 0 0,-7 6 0 16,-3 4 0-16,0-2 0 0,3 3 0 0,-4-2 0 0,2 3 0 15,1 0 0-15,-1 2 0 16,-2 1 0-16,-5 0 0 0,5 3 0 0,-2-1 0 15,2 3 0-15,-2-3 0 0,-1 4 0 0,3 0 0 16,0 0 0-16,-1 1 0 0,-2 0 0 16,4 0 0-16,0 1 0 0,2 1 0 0,1 3 0 0,4-4 0 15,0 5 0-15,-3-4 0 16,2 5 0-16,0-4 0 0,1 3 0 0,-1-2 0 0,-2 3 0 16,2-2 0-16,-3 2 0 15,5-2 0-15,-2 0 0 0,1 0 0 16,2 0 0-16,5 0 0 0,-1-3 0 0,1 0 0 15,2 0 0-15,15 1 0 0,-10-3 0 0,12 1 0 16,-2 2 0-16,-1 2 0 0,-6-5 0 16,4 2 0-16,-6-1 0 0,-4 0 0 0,12 2 0 15,-9-1 0-15,13-1 0 0,-4 0 0 16,-7 0 0-16,-6-1 0 0,17 0 0 0,-3-1 0 16,3 1 0-16,-1-1 0 0,-9 1 0 0,7-1 0 0,0 1 0 15,-8-2 0-15,8-2 0 16,-10 2 0-16,-5 1 0 0,1 1 0 0,17-3 0 0,-3 2 0 15,2 0 0-15,2 1 0 16,-1 0 0-16,2-3 0 0,-1 3 0 0,2-4 0 16,-2 3 0-16,-2-1 0 0,-2 1 0 15,2 1 0-15,-2-5 0 0,3 3 0 0,-1-3 0 16,2 1 0-16,2-1 0 0,-2 1 0 16,2-3 0-16,3 2 0 0,-3 0 0 0,2-2 0 15,-2-1 0-15,3 1 0 0,-3 0 0 0,1 1 0 16,-1-1 0-16,-3-1 0 0,3 0 0 15,-3 1 0-15,0 0 0 0,1 0 0 0,-4 3 0 16,2-3 0-16,-2 2 0 0,-1 0 0 16,-4 0 0-16,-5 2 0 0,6-3 0 0,4 3 0 0,-14-2 0 15,-4 2 0-15,14-3 0 16,-9 4 0-16,-5-4 0 0,3 4 0 0,11-2 0 16,-6 0 0-16,-4 3 0 0,9-3 0 15,-8 2 0-15,-5 1 0 0,-2 0 0 0,-5 1 0 0,-3 0 0 16,0 1 0-16,0 1 0 15,-6 3 0-15,2-2 0 0,-2 2 0 0,-1 2 0 16,-3-2 0-16,-4 4 0 0,1-1 0 0,0 4 0 16,-8-2 0-16,5 1 0 0,-5 4 0 15,1 0 0-15,-1 2 0 0,-3 1 0 0,1 2 0 0,-1 1 0 16,-3 3 0-16,0 1 0 16,0 4 0-16,-4 0 0 0,-2-3 0 0,-1 5 0 0,-1 3 0 15,-2 0 0-15,0 0 0 16,-8 11 0-16,4-4 0 0,-2 6 0 0,-3-1 0 15,2 0 0-15,0-2 0 0,-4 1 0 16,4-8 0-16,0-5 0 0,-1 1 0 0,1-1 0 0,1-3 0 16,-2 2 0-16,-2-3 0 15,2-2 0-15,-3 3 0 0,1-4 0 0,-4-1 0 16,3-2 0-16,-6-1 0 0,6 0 0 16,-6 2 0-16,2-5 0 0,1 4 0 0,0-6 0 15,0 1 0-15,0-1 0 0,0-3 0 16,0-1 0-16,3 0 0 0,0-1 0 0,1-1 0 15,-1-2 0-15,-3-3 0 0,-1-1 0 16,-2 3 0-16,-3-5 0 0,-1 0 0 0,0-1 0 16,-1 0 0-16,-6 2 0 0,-2-3 0 15,1 1 0-15,-2-1 0 0,-6 0 0 0,-2 0 0 16,-2 0 0-16,0 1 0 0,-4 1 0 0,-13 3 0 0,9-4 0 16,5 0 0-16,1 0 0 15,-21 0 0-15,8 4 0 0,8-5 0 0,6 1 0 16,-2-1 0-16,-1 1 0 0,1-2 0 15,1 0 0-15,-21 1 0 0,5-1 0 0,0-3 0 16,7 3 0-16,-10-1 0 0,1 1 0 16,2-3 0-16,0-1 0 0,1 1 0 0,0 1 0 15,2-3 0-15,8 3 0 0,-7-4 0 16,0 2 0-16,0 1 0 0,0-4 0 0,-1 3 0 16,1 0 0-16,-3-1 0 0,2-1 0 0,1 4 0 15,-3-2 0-15,13 2 0 0,-17-1 0 16,14 2 0-16,-11 0 0 0,8 2 0 0,-8-6 0 0,7 6 0 15,-9-1 0-15,-1 2 0 16,-1 0 0-16,-2 3 0 0,-4-2 0 0,1 1 0 16,2 1 0-16,-2 0 0 0,-2 0 0 15,5 3 0-15,-3-4 0 0,-1 3 0 0,3-2 0 16,-2 1 0-16,-5 3 0 0,2-3 0 0,2 3 0 0,-4-1 0 16,1 1 0-16,-1-2 0 0,2 2 0 15,2 1 0-15,0-2 0 0,0-2 0 0,1 2 0 16,-5 1 0-16,2-2 0 15,-2-3 0-15,1 3 0 0,2 1 0 0,-4-6 0 0,5 1 0 16,-1 0 0-16,2 1 0 16,3 1 0-16,-2 1 0 0,3-5 0 0,1 2 0 15,-1 3 0-15,2-3 0 0,3 0 0 0,-2 3 0 16,2-4 0-16,1 5 0 0,15-4 0 16,2-1 0-16,0 2 0 0,6 2 0 0,3-4 0 15,1 2 0-15,1 0 0 0,5-2 0 0,-2 2 0 16,9 1 0-16,7-3 0 15,-6 1 0-15,10 0-23 0,6 3-1299 0,-3-2 131 0,4 2 152 16,3-5 64-16,11 9 96 0,-1-2 75 0,13 1 156 0,1 1-52 16,14 0 130-1</inkml:trace>
  <inkml:trace contextRef="#ctx0" brushRef="#br0" timeOffset="2373.732">29964 7236 297 0,'0'0'373'0,"-3"6"-8"16,3-6-1-16,-3 8 12 0,3-8 15 0,0 3-15 0,0-3 12 15,0 0-12-15,0 5-26 16,0-5-15-16,0 0 4 0,-3 7 22 0,3-7-78 0,0 0-8 16,0 0-7-16,0 0-18 0,0 3 7 15,0-3-49-15,0 0 30 0,0 0-66 16,0 0 21-16,0 0 12 0,0 0-4 15,-2 7-4-15,2-7 16 0,0 0-35 0,0 0 23 16,0 0-40-16,0 0-161 0,0 0 0 16,0 0 0-16,0 0 0 0,0 0 0 0,0 0 0 15,0 0 0-15,5-24 0 0,1 15 0 16,1-4 0-16,7-4 0 0,3-3 0 0,14-15 0 16,14-13 0-16,9-4 0 0,4-10 0 0,14-4 0 15,19-21 0-15,6-4 0 0,6 0 0 16,-1 1 0-16,4-1 0 0,-10 4 0 15,0-3 0-15,-7 4 0 0,0 5 0 0,-21 16 0 16,0 2 0-16,0 1 0 0,-6 1 0 16,3 2 0-16,-7 1 0 0,7 0 0 0,-7-1 0 15,3 2 0-15,0 2 0 0,-2 1 0 0,-1-1 0 16,0 2 0-16,0-1 0 0,-2 4 0 16,2 3 0-16,0-2 0 0,2 2 0 0,-2 2 0 0,-2-3 0 15,2 3 0-15,-3-3 0 0,0 5 0 0,-1 0 0 16,-11 7 0-16,3-8 0 15,-8 10 0-15,-4 2 0 0,-6 1 0 0,-2 1 0 0,-2 2 0 16,-7 6 0-16,-3-1 0 16,-3 5 0-16,2 0 0 0,-3-1 0 0,-2 6 0 0,0-3 0 15,-3 3 0-15,3 0 0 16,-3 1 0-16,2 2 0 0,-3 1 0 0,1-1 0 16,-3 2 0-16,1 2 0 0,0-1 0 15,0 2 0-15,-2 0 0 0,-1 1 0 0,3-2 0 0,-3 6 0 16,4-6 0-16,-1 2 0 15,-3 4 0-15,0-8 0 0,0 8 0 0,2-5 0 0,-2 5 0 16,0 0 0-16,2-3 0 0,-2 3 0 16,0 0 0-16,0 0 0 0,0-7 0 15,0 7 0-15,0 0 0 0,0 0 0 0,0 0 0 0,0 0 0 16,0-6 0-16,0 6 0 0,0 0 0 16,0 0 0-16,0 0 0 0,0 0 0 0,6-4 0 15,-6 4 0-15,0 0 0 0,0 0 0 16,0 0 0-16,0 0 0 0,0 0 0 0,0 0 0 15,0 0 0-15,0 0 0 16,-3-7 0-16,3 7 0 0,0 0 0 0,0 0 0 0,0 0 0 16,0 0 0-16,0 0 0 15,0 0 0-15,0 0 0 0,0 0 0 0,0 0 0 0,0 0 0 16,0 0 0-16,0 0 0 0,0 0 0 16,0 0 0-16,0 0 0 0,0 0 0 15,0 0 0-15,0 0 0 0,0 0 0 16,0 0 0-16,0 0 0 0,0 0 0 0,0 0 0 0,0 0 0 15,0 0 0-15,0 0 0 0,0 0 0 0,0 0 0 16,0 0 0-16,0 0 0 0,0 0 0 16,0 0 0-16,0 0 0 0,0 0 0 0,0 0 0 0,0 0 0 15,0 0 0 1,0 0 0-16,0 0 0 0,0 0 0 0,0 0 0 16,0 0 0-16,0 0 0 0,0 0 0 0,0 0 0 15,0 0 0-15,0 0 0 0,0 0 0 16,0 0 0-16,0 0 0 0,0 0 0 0,6-4 0 15,-6 4 0-15,0 0 0 0,0 0 0 0,0 0 0 16,0 0 0-16,0 0 0 0,0 0 0 16,0 0 0-16,0 0 0 0,0 0 0 15,0 0 0-15,0 0 0 0,0 0 0 0,0 0 0 0,0 0 0 16,0 0 0-16,0 0 0 0,0 0 0 16,0 0 0-16,0 0 0 0,0 0 0 0,0 0 0 0,0 0 0 15,0 0 0-15,0 0 0 16,0 0 0-16,0 0 0 0,0 0-820 0,0 0-378 15,0 0 125-15,0 0 131 0,0 0 34 16,-16-5 141-16,5 4-26 0,-2 1 216 0,-3-3-64 16,-6 6 176-16</inkml:trace>
  <inkml:trace contextRef="#ctx0" brushRef="#br1" timeOffset="17978.695">29404 5257 614 0,'0'0'785'0,"0"4"-25"0,0-4 3 16,0 0-55-16,-3 6-27 0,3-6-67 15,0 0-52-15,0 4-14 0,0-4-72 0,-3 4-62 16,3-4-16-16,0 0-18 0,0 0-45 16,0 0-182-16,0 0-153 0,0 0 0 0,0 0 0 15,0 0 0-15,0 0 0 0,0 0 0 16,0 0 0-16,6-15 0 0,-3 8 0 0,-3 0 0 15,1 2 0-15,2-2 0 0,-3-1 0 16,0 0 0-16,0 1 0 0,0-1 0 0,0 2 0 16,-3 1 0-16,2-1 0 0,-5 2 0 15,3-1 0-15,-5 3 0 0,4-3 0 0,-5 3 0 0,9 2 0 16,-15 2 0-16,5 0 0 16,0 1 0-16,-3 4 0 0,2-1 0 0,1 6 0 15,-2-3 0-15,1 3 0 0,4 1 0 0,-4-1 0 16,7 2 0-16,-2 1 0 0,1-3 0 15,3 1 0-15,-1-2 0 0,3-1 0 0,5 3 0 0,-3-5 0 16,4 0 0-16,-2-5 0 16,7 3 0-16,-1-6 0 0,2 0 0 0,0-6 0 15,1 0 0-15,4-3 0 0,-4-1 0 16,-2-1 0-16,3 1 0 0,-5-5 0 0,2 1 0 16,-7 2 0-16,3-2 0 0,-7 4 0 15,3 0 0-15,-3 3 0 0,-3-1 0 0,-1 1 0 16,-2 4 0-16,-2-1 0 0,-2 4 0 15,0 4 0-15,-1 1 0 0,-2 3 0 0,-1 1 0 16,4 4 0-16,-3-2 0 0,5 3 0 0,1 1 0 16,1-2 0-16,3-1 0 0,2-2 0 15,2-1 0-15,-1-1 0 0,3-1 0 0,0-5 0 0,4 1 0 16,-7-3 0-16,17-4 0 16,-7-2 0-16,4-2 0 0,-2 0 0 0,-4-1 0 0,3 0 0 15,-4-1 0-15,2 2 0 16,-5 0 0-16,1 3 0 0,-2 0 0 0,0-1 0 15,-3 3 0-15,0 3 0 0,3-7 0 16,-3 7 0-16,0 0 0 0,0 0 0 0,0 0 0 16,0 0 0-16,0 0 0 0,0 0 0 15,0 0 0-15,-19 9 0 0,19-9 0 0,0 0 0 16,0 0 0-16,0 0 0 16,0 0 0-16,12-13 0 0,-5 4 0 0,3-2 0 0,6-3 0 15,2-6 0-15,10-9 0 0,6-2 0 0,3-4 0 16,2-2 0-16,11-7 0 0,-2-4 0 15,0 2 0-15,0 0 0 0,-4-3 0 0,4 1 0 0,0-4 0 16,-3 1 0 0,-1 0 0-16,1-2 0 0,-1-1 0 0,-1 2 0 15,2-4 0-15,-1 1 0 0,-2 0 0 0,2-3 0 16,-2 1 0-16,5-2 0 0,1 0 0 16,-3-2 0-16,3 5 0 0,-1-1 0 0,0 0 0 15,-5 5 0-15,0-3 0 0,-1 3 0 16,-8 10 0-16,1 2 0 0,-4 0 0 15,2-2 0-15,-4 1 0 0,3 3 0 0,-1-8 0 0,1 8 0 16,-3-3 0-16,2 1 0 16,1-2 0-16,-3 2 0 0,4-1 0 0,-6 4 0 0,5-5 0 15,-1 1 0-15,-2 1 0 0,-2 0 0 0,1 0 0 16,-2 4 0-16,-1-1 0 16,0 2 0-16,3 0 0 0,-10 7 0 0,4 3 0 0,-5 0 0 15,2 0 0-15,-2 0 0 0,-1 0 0 16,4 1 0-16,-7 1 0 0,1 3 0 0,-2-1 0 15,-1 2 0-15,0 2 0 0,0 1 0 16,-6 2 0-16,5 1 0 0,-5 3 0 16,2-1 0-16,-1 1 0 0,0 3 0 15,-3-2 0-15,1 2 0 0,0 1 0 0,-3 1 0 0,5 0 0 16,-4 1 0-16,-1 4 0 0,1-9 0 0,2 8 0 16,-3 1 0-16,3-7 0 0,-3 7 0 15,0 0 0-15,4-6 0 0,-4 6 0 0,1-5 0 16,-1 5 0-16,0 0 0 15,3-5 0-15,-3 5 0 0,0 0 0 0,0 0 0 0,0-5 0 16,0 5 0-16,0 0 0 0,0 0 0 16,0 0 0-16,3-5 0 0,-3 5 0 0,0 0 0 15,0 0 0-15,0 0 0 0,0 0 0 16,0 0 0-16,0 0 0 0,0 0 0 16,0 0 0-16,0 0 0 0,0 0 0 15,0 0 0-15,0 0 0 0,0 0 0 0,-11-4 0 0,11 4-257 16,0 0-1099-16,-19 6 117 0,8-3 159 0,4-1 138 15,0 0 115-15,-1 1 38 0,-4 0 104 16,2 1 85-16</inkml:trace>
  <inkml:trace contextRef="#ctx0" brushRef="#br1" timeOffset="19809.49">3399 7676 238 0,'0'0'730'0,"3"-7"-49"16,-3 4-18-1,0 3-83-15,0-9-6 0,0 3-42 0,0 0-3 0,0 6 26 0,-3-12 3 16,3 5 4-16,-6 0 12 0,2-1-64 15,-2 0-34-15,-1 0-47 0,-1-1-429 16,1 0 0-16,-2-1 0 0,-5 1 0 16,1-3 0-16,-2 2 0 0,-2-1 0 0,-4-2 0 15,2 2 0-15,-9-4 0 0,-3 5 0 16,1 1 0-16,-4-1 0 0,-4 2 0 0,0-1 0 16,-2 1 0-16,-16 1 0 0,9-1 0 0,2 7 0 15,-16-4 0-15,2 2 0 0,4 3 0 16,8 0 0-16,-18 0 0 0,0 3 0 0,1-2 0 0,-2 4 0 15,4-1 0-15,-6 1 0 16,6 2 0-16,-2 1 0 0,2-3 0 0,-3 2 0 0,0 2 0 16,4 3 0-16,-1-3 0 15,1 0 0-15,2 2 0 0,1 3 0 16,0-2 0-16,0 1 0 0,0 3 0 0,4 1 0 16,-4 0 0-16,6-1 0 0,-3 1 0 0,4 0 0 0,0 0 0 15,2 1 0-15,2 0 0 16,2 2 0-16,1-3 0 0,7-3 0 0,6-2 0 15,3 1 0-15,1 1 0 0,3-3 0 0,4 1 0 0,-1 4 0 16,-3 0 0-16,7-3 0 16,0 4 0-16,-4 3 0 0,5-3 0 0,-1 1 0 0,3 0 0 15,-3 1 0-15,6 1 0 0,-2-1 0 16,2 1 0-16,2 1 0 0,2-1 0 0,-1 3 0 16,-1-1 0-16,8-4 0 15,-2 3 0-15,0 0 0 0,3-2 0 0,0 2 0 0,3 3 0 16,4-4 0-16,0 4 0 15,3-3 0-15,3 3 0 0,5-2 0 0,-1 2 0 0,7-4 0 16,0 2 0-16,16 3 0 0,-2-1 0 16,3 0 0-16,3-3 0 0,5 2 0 15,-2-3 0-15,1 0 0 0,3-2 0 0,4-1 0 0,0-1 0 16,3-4 0-16,3 3 0 16,1 0 0-16,3 1 0 0,3-4 0 0,11 3 0 0,-11-4 0 15,4 1 0-15,0-3 0 16,-3 0 0-16,2 2 0 0,1-2 0 0,-4 1 0 0,4 0 0 15,0 0 0-15,16-2 0 16,-18 3 0-16,14 3 0 0,-12-3 0 0,0 0 0 0,3-2 0 16,10 2 0-16,-9-3 0 0,-4-1 0 15,2 3 0-15,16-5 0 0,-12-1 0 0,15 3 0 16,0-3 0-16,-1 1 0 0,-14 0 0 16,1-2 0-16,-1-1 0 0,1-1 0 15,0 3 0-15,-1-3 0 0,1-1 0 16,2 2 0-16,2-1 0 0,-1 3 0 0,14-2 0 0,-15-2 0 15,-1 1 0-15,2 3 0 0,-4-1 0 16,4-3 0-16,0 0 0 0,-6 0 0 16,2 1 0-16,-3 0 0 0,4-2 0 0,-4 1 0 15,-3-1 0-15,0 1 0 0,-1-1 0 16,-3-1 0-16,-3-3 0 0,0 5 0 0,-4-6 0 0,-2 2 0 16,-1-2 0-16,-6 4 0 0,-12-5 0 15,2 5 0-15,-4-5 0 0,-1 2 0 0,-6 2 0 16,-1 0 0-16,-2-2 0 0,-7 3 0 0,-5-2 0 15,2 1 0-15,-2 2 0 16,-5 0 0-16,-1-3 0 0,0 3 0 0,-6 0 0 16,-4 1 0-16,7-6 0 0,-7 6 0 0,0 0 0 15,0 0 0-15,-21-3 0 0,21 3-239 16,-21 1-1030-16,11 1 155 0,0 3 79 0,-4-3 157 16,4 3 3-16,-1-3 89 0,1 2 64 0,0 2 81 15</inkml:trace>
  <inkml:trace contextRef="#ctx0" brushRef="#br1" timeOffset="21550.301">16188 7917 230 0,'0'0'879'0,"0"0"11"0,0 0-86 0,0 0-70 16,0 0-16-16,0 0-78 0,0 0-55 15,0 0-67-15,-7-14-38 0,11 6-33 0,0-1-64 16,5-2-18-16,1-2-45 0,5 1-122 15,1-3-198-15,2 0 0 0,3-2 0 0,2 0 0 0,4 5 0 16,-3-4 0-16,0 8 0 0,-4-2 0 16,-2 2 0-16,-1 1 0 0,0 1 0 0,0 2 0 15,-4 0 0-15,-2 1 0 16,0 3 0-16,-1 1 0 0,2 2 0 0,-4 4 0 0,-1 0 0 16,-4 2 0-16,0 1 0 0,-3 3 0 0,-3-1 0 15,-3 4 0-15,-1 6 0 16,-4 3 0-16,-2 0 0 0,-5 3 0 0,-5 7 0 0,-4 0 0 15,2 1 0-15,-5-1 0 0,2 0 0 16,-2 3 0-16,2-5 0 0,0 3 0 0,-2-3 0 16,2 0 0-16,5-1 0 0,-1-6 0 15,6-3 0-15,2-2 0 0,2-1 0 16,0-2 0-16,0-1 0 0,1-1 0 16,3-3 0-16,2-1 0 0,-1 0 0 0,2-1 0 0,4-1 0 15,-1-1 0-15,0-1 0 0,4 1 0 0,4-1 0 16,3-1 0-16,6 1 0 15,2 1 0-15,8-2 0 0,1-2 0 0,3 2 0 0,10 1 0 16,2-1 0-16,1 2 0 16,15-1 0-16,-10-2 0 0,-5-2 0 0,2 3 0 0,-1-2 0 15,-1-2 0-15,-4 4 0 0,1-4 0 16,-6 2 0-16,-7-3 0 0,-1 0 0 0,-5 1 0 16,2-1 0-16,-6-1 0 0,3 0 0 15,-7 0 0-15,0-1 0 0,4 1 0 16,-7-1 0-16,2 3 0 0,-9-3 0 15,12-3 0-15,-6 1 0 0,-6 2 0 0,7-4 0 0,-4 1 0 16,-3 3 0-16,0-7 0 0,0 7 0 0,-6-9 0 16,2 6 0-16,1-2 0 15,-2 2 0-15,-4-3 0 0,5 3-570 0,-5-3-663 0,2 4 109 16,-1-2 108-16,1 0 111 16,-3-1 101-16,0 1 44 0,3-1 64 0,0 2 70 0</inkml:trace>
  <inkml:trace contextRef="#ctx0" brushRef="#br1" timeOffset="23077.826">31720 2323 353 0,'0'0'495'16,"0"0"23"-16,10 0 11 0,-10 0 25 0,0 0 9 15,0 0 47-15,0 0-44 16,0 0 0-16,0 0-37 0,5 2 18 0,-5-2-44 16,0 0-38-16,0 0-22 0,0 0-22 0,0 0-4 15,-3-12-305-15,3 8-112 0,0-3 0 16,0-2 0-16,0-1 0 0,3-4 0 15,-3-3 0-15,4-7 0 0,0-1 0 0,-1-6 0 16,5-3 0-16,-6-1 0 0,7 1 0 0,-4-2 0 0,2-14 0 16,1 0 0-16,-3-1 0 15,-5 10 0-15,3 3 0 0,-3 1 0 0,0-2 0 0,-3 1 0 16,3 0 0-16,0 0 0 16,-3 2 0-16,2 3 0 0,-2-2 0 0,0 2 0 0,0 7 0 15,1-1 0-15,-3 4 0 16,1-1 0-16,0 3 0 0,-2-2 0 0,4 5 0 15,-3 4 0-15,2-1 0 0,0 3 0 16,1 1 0-16,-4 0 0 0,3 2 0 0,2 1 0 16,-2 0 0-16,0 2 0 0,0-1 0 15,2 1 0-15,0 2 0 0,-4-1 0 0,5 5 0 16,0 0 0-16,-3-4 0 0,3 4 0 16,0 0-1251-16,-8-3 55 0,8 3 105 0,-10-2 86 15,4-1 194-15,4-1-12 0,-7-1 208 16,-1 0-62-16,0-1 96 0</inkml:trace>
  <inkml:trace contextRef="#ctx0" brushRef="#br1" timeOffset="24215.983">30970 673 551 0,'-6'-2'871'0,"6"2"-4"0,-8-2-10 0,8 2-35 15,0 0-84-15,-10-3-42 16,10 3-33-16,0 0-23 0,-5-3-96 0,5 3-34 15,0 0-78-15,0 0-432 0,-6-3 0 16,6 3 0-16,0 0 0 0,0 0 0 0,0 0 0 0,14-8 0 16,-7 4 0-16,3 2 0 15,4-2 0-15,4-1 0 0,1 0 0 0,2 2 0 16,-1 0 0-16,1 0 0 0,3 2 0 0,-3 0 0 0,-1 0 0 16,4 2 0-16,-3 0 0 15,2 1 0-15,1 1 0 0,-3-1 0 16,0 1 0-16,-1 1 0 0,2 0 0 0,-1 0 0 15,-3 0 0-15,-1 0 0 0,-3 1 0 0,0 0 0 0,-1 0 0 16,-6 1 0-16,4 0 0 16,-5 2 0-16,-5 2 0 0,-1-1 0 0,-4 2 0 15,-2 1 0-15,-6 6 0 0,-4 0 0 16,-1 3 0-16,-5 2 0 0,0-3 0 0,-9 10 0 0,5-7 0 16,3-3 0-16,-1-1 0 15,1 1 0-15,-1-1 0 0,0 1 0 0,0-2 0 16,4-1 0-16,2-1 0 0,1-1 0 15,0 1 0-15,0-5 0 0,7 1 0 0,0 0 0 16,-4 0 0-16,7-2 0 0,-3 1 0 0,4-2 0 16,-2-2 0-16,3 0 0 0,-3 2 0 15,6-2 0-15,-3-2 0 0,0 2 0 0,2-1 0 16,0-1 0-16,0 0 0 0,0-1 0 16,3 1 0-16,0 1 0 0,0-1 0 15,6-1 0-15,-1 2 0 0,6-1 0 0,-1 0 0 16,6-1 0-16,2 1 0 0,5 1 0 0,1 1 0 0,3-2 0 15,7 4 0-15,0-2 0 16,3-1 0-16,17 3 0 0,-9-3 0 0,11 5 0 16,2-3 0-16,0-2 0 0,0 2 0 15,3 2 0-15,-16-6 0 0,0 3 0 0,-5-2 0 16,-2-1 0-16,-4 2 0 0,-3-3 0 0,-7 0 0 0,-3-1 0 16,0 1 0-16,-5 0 0 15,-1-1 0-15,-1 0 0 0,-3 1 0 0,1-2 0 0,-2-1 0 16,-1 3 0-16,-2-2 0 15,1 0 0-15,-8-1 0 0,13 1 0 0,-13-1 0 16,7 2 0-16,-7-2 0 0,12 1 0 16,-12-1 0-16,5 2 0 0,-5-2 0 0,7 2 0 15,-7-2 0-15,0 0 0 0,9 0 0 16,-9 0 0-16,0 0 0 0,0 0 0 0,10 1 0 16,-10-1 0-16,0 0 0 15,0 0 0-15,0 0 0 0,0 0 0 0,5 1 0 0,-5-1 0 16,0 0 0-16,0 0 0 0,0 0 0 0,0 0 0 0,0 0 0 15,0 0 0 1,9 3 0-16,-9-3 0 0,0 0 0 0,0 0 0 0,0 0 0 0,0 0 0 16,0 0 0-16,0 0 0 15,0 0 0-15,0 0 0 0,0 0 0 0,0 0 0 16,0 0 0-16,0 0 0 0,0 0 0 16,0 0 0-16,0 0 0 0,0 0 0 0,0 0 0 15,0 0 0-15,0 0 0 0,0 0 0 16,0 0 0-16,0 0 0 0,0 0 0 0,0 0 0 15,0 0 0-15,0 0 0 16,0 0 0-16,0 0 0 0,0 0 0 0,0 0 0 16,0 0 0-16,0 0 0 0,0 0 0 0,0 0 0 15,0 0 0-15,0 0 0 0,-19-10 0 16,19 10 0-16,-25 3-231 0,5 0-938 0,-1 0 37 16,-5 0 37-16,-2 2 175 0,-3 4 31 15,-7-3 185-15,4 6-37 0,-20 3 134 0,6 2 34 16</inkml:trace>
  <inkml:trace contextRef="#ctx0" brushRef="#br0" timeOffset="29482.388">16263 5661 577 0,'0'6'666'16,"0"-6"-22"-16,0 9-26 0,0-6-30 0,0-3-18 0,0 0-4 15,0 7-37-15,0-7-38 0,0 0-11 16,0 0-29-16,0 0-27 0,25-16-14 0,-5 3-75 16,0-6 11-16,14-8-59 0,0-6-78 15,5 0-209-15,11-9 0 0,-8 7 0 0,9-7 0 16,-10 8 0-16,-3 3 0 0,-1 2 0 0,-9 6 0 0,-4 6 0 15,-5 1 0-15,-1 3 0 16,-5 3 0-16,-2 0 0 0,-1 2 0 0,0 0 0 16,-2 2 0-16,1 1 0 0,-5 0 0 15,2 1 0-15,-2 0 0 0,-4 4 0 0,8-1 0 0,-8 1 0 16,0 0 0 0,3 15 0-16,-3-5 0 0,-4 5 0 0,1 3 0 15,-5 7 0-15,-1 7 0 0,-6 11 0 0,-1 1 0 16,-2 6 0-16,-1 3 0 0,1-1 0 0,1 1 0 15,-4 2 0-15,1-2 0 0,3 0 0 16,0-3 0-16,0-3 0 0,0-4 0 0,3 1 0 16,3-10 0-16,1-8 0 0,4-5 0 15,-1 0 0-15,3-5 0 0,0 1 0 0,-2-6 0 16,3 2 0-16,2-4 0 0,-5 1 0 0,6-3 0 16,-3 1 0-16,0-4 0 0,3 2 0 15,0-6 0-15,6 7-228 0,0-7-1060 0,-6 0 127 0,18 0 129 16,-8-1 161-1,3-2 74-15,2 2 0 0,4-1 105 0,2 1 29 0,3-4 116 16</inkml:trace>
  <inkml:trace contextRef="#ctx0" brushRef="#br0" timeOffset="31353.729">31233 5118 305 0,'-14'4'875'0,"0"0"44"16,4-2-59-16,2-2-63 0,-1 1-19 0,2 4-40 15,7-5-42-15,-8 0-123 16,8 0-26-16,-8 1-89 0,8-1-3 0,0 0-265 0,0 0-190 16,0 0 0-16,0 0 0 0,0 0 0 15,0 0 0-15,26-10 0 0,-9 2 0 16,5-5 0-16,8 1 0 0,11-9 0 0,0 0 0 0,4 3 0 16,-1-4 0-16,1 0 0 15,-1 1 0-15,4 4 0 0,-4-4 0 0,-3 2 0 0,2 1 0 16,-9 2 0-16,-5 1 0 0,-2 1 0 15,1 1 0-15,-2-3 0 0,-8 5 0 0,3-3 0 16,-1 3 0-16,0-3 0 0,-5 5 0 16,-2 0 0-16,4 1 0 0,-6 0 0 0,0 0 0 15,-2 2 0-15,1-1 0 16,-3 3 0-16,0-2 0 0,0 3 0 0,-1-2 0 0,-2 2 0 16,2-1 0-16,-2 1 0 0,-4 3 0 0,7-5 0 15,-3 2 0-15,-4 3 0 16,7-2 0-16,-7 2 0 0,3-6 0 0,-3 6 0 0,6-2 0 15,-6 2 0-15,0 0 0 0,0 0 0 16,0 0 0-16,0 0 0 0,7 12 0 0,-7 0 0 16,0-1 0-16,0 5 0 15,-3 8 0-15,2 10 0 0,-5 1 0 0,-2 17 0 16,-3 3 0-16,-1 2 0 0,-1 3 0 16,2 1 0-16,-5 10 0 0,-2-12 0 0,10 2 0 15,-8-2 0-15,3-1 0 0,3 1 0 16,-4-1 0-16,3-2 0 0,1 1 0 0,0-5 0 15,3 0 0-15,-3-4 0 0,2-9 0 0,-1-4 0 0,5-2 0 0,-5-1 0 16,7-7 0 0,-7 0 0-16,5 0 0 0,-2-4 0 0,2-1 0 0,1-4 0 15,0 0 0-15,-2-1 0 0,2-3 0 16,0-1 0-16,3 1 0 0,-3-1 0 0,2-3 0 16,0 0 0-16,-1-4 0 15,-1 3 0-15,3-1 0 0,-3 0 0 0,3-2 0 0,0-4 0 16,0 9 0-16,0-4 0 15,0-5 0-15,-1 5 0 0,1-5 0 0,-1 6 0 16,1-6 0-16,-2 7 0 0,2-7 0 0,0 0 0 16,-3 3 0-16,3-3 0 0,0 0 0 15,0 6 0-15,0-6 0 0,0 0 0 0,0 0 0 0,-4 5 0 16,4-5 0-16,0 0 0 16,0 0 0-16,0 0 0 0,0 0 0 0,0 0 0 0,0 0 0 15,0 0 0-15,0 0 0 0,0 0 0 16,0 0 0-16,4 5 0 0,-4-5 0 0,0 0 0 15,0 0 0-15,0 0 0 0,0 0 0 16,0 0 0-16,0 0 0 0,0 0 0 0,0 0 0 16,0 0 0-16,0 0 0 15,0 0 0-15,0 0 0 0,0 0 0 0,0 0 0 0,0 0 0 16,0 0 0-16,0 0 0 0,0 0 0 0,0 0 0 16,0 0 0-16,0 0 0 15,0 0 0-15,0 0 0 0,0 0 0 0,0 0 0 0,0 0 0 16,0 0 0-16,0 0 0 0,0 0 0 15,0 0 0-15,0 0 0 0,0 0 0 0,0 0 0 16,0 0 0-16,0 0 0 0,0 0 0 16,0 0 0-16,0 0 0 0,0 0 0 15,0 0 0-15,0 0 0 0,0 0 0 16,0 0 0-16,0 0 0 0,-4-19 0 0,4 19 0 0,0-6 0 16,-1 2 0-16,0-3 0 15,-4 3 0-15,2 0-671 0,-4-4-513 0,-3 3 101 0,-4 1 59 16,1-3 205-16,-1 1-19 0,-3 2 94 0,-1-1 10 0,-2 1 131 15</inkml:trace>
  <inkml:trace contextRef="#ctx0" brushRef="#br2" timeOffset="41893.765">1752 9773 670 0,'-3'-7'849'0,"2"-1"3"15,-2 1-63-15,-4 3-70 16,3-3-38-16,-6-1-3 0,-7 1-30 0,3-1-52 15,-6 4-4-15,0-1-108 0,-7 5-41 16,-4 0-253-16,-7 3-190 0,-23 5 0 0,-1 6 0 16,-17 10 0-16,-3 2 0 0,1 6 0 15,1 3 0-15,-5 4 0 0,4-2 0 0,4 5 0 16,3 7 0-16,9 0 0 0,3 2 0 0,11 0 0 16,10 5 0-16,7 1 0 0,14-6 0 15,9 0 0-15,4 1 0 0,7-5 0 0,10 4 0 16,4 5 0-16,10-6 0 0,13 11 0 15,18-9 0-15,10-4 0 0,14-7 0 0,17-6 0 16,9-4 0-16,9-7 0 16,42-3 0-16,5-4 0 0,3-4 0 0,-30-6 0 0,5-5 0 15,2-2 0-15,3 0 0 0,-1-1 0 0,-2-3 0 0,-8 1 0 16,-4 2 0-16,-12-1 0 16,-1-2 0-16,-11 4 0 0,-25 0 0 0,-6 0 0 0,-9 0 0 15,-13 0 0-15,-15 0 0 16,-6 0 0-16,-7 0 0 0,-3 0 0 0,-4 0 0 15,0 0 0-15,-7 0 0 0,0 0 0 16,-10 0 0-16,0 0-317 0,5 0-990 0,-5 0 220 16,0 0 22-16,0 0 142 0,0 0 107 15,0 0 31-15,-32 5 130 0,28-3-4 0</inkml:trace>
  <inkml:trace contextRef="#ctx0" brushRef="#br2" timeOffset="44094.037">25783 10899 81 0,'0'0'689'15,"0"0"11"-15,0 0-67 0,1-7-26 0,-1 7 11 16,0 0-37-16,0 0-12 0,0 0-47 16,0 0-38-16,0 0-30 0,-7-7-11 0,7 7 0 0,-5-3-63 15,-3 2-49-15,8 1 15 16,-15-5-40-16,6 5-302 0,9 0-4 0,-18 5 0 16,5-3 0-16,2 1 0 0,1 2 0 15,-3 1 0-15,2 2 0 0,1 1 0 0,-3 1 0 16,2-1 0-16,7 0 0 0,-5 0 0 0,5 1 0 0,1 4 0 15,-1-6 0-15,8 3 0 16,-1 2 0-16,1-3 0 0,5-1 0 0,1 1 0 0,5 1 0 16,-2-3 0-16,7-3 0 15,-2 1 0-15,-1-5 0 0,3 1 0 0,-6-2 0 16,6-1 0-16,-6 0 0 0,0-1 0 16,1-5 0-16,-2 0 0 0,-3-1 0 0,-4 4 0 0,1-5 0 15,0-3 0-15,-3 4 0 16,-4-1 0-16,0 0 0 0,-1 0 0 0,-5 2 0 0,-1 0 0 15,0 3 0-15,0-3 0 0,-3 4 0 16,2-1 0-16,-1 2 0 0,2 0 0 16,0-1 0-16,7 3 0 0,-17 0 0 15,17 0 0-15,-7 5 0 0,4-3 0 0,3-2 0 0,-3 7 0 16,3-7 0-16,9 6 0 0,-9-6 0 0,10 2 0 16,-3-1 0-16,-7-1 0 15,18-1 0-15,-10-1 0 0,1-4 0 0,-5 4 0 0,2-3 0 16,1-2 0-16,-4 4 0 15,-3-5 0-15,0 5 0 0,0 3 0 0,0-11 0 0,-3 8 0 16,3 3 0-16,-4-8 0 0,-2 7 0 16,6 1 0-16,0 0 0 0,-18 3 0 15,9 4 0-15,2 1 0 0,3 0 0 16,-6 3 0-16,6 3 0 0,1 4 0 0,0 0 0 16,3 5 0-16,3 3 0 0,4 7 0 0,7 17 0 0,6 0 0 15,10 13 0-15,5-3 0 0,6 1 0 16,6 5 0-16,2 5 0 0,9 3 0 0,17 14 0 15,7 4 0-15,1-1 0 16,5 0 0-16,4-1 0 0,0 1 0 0,-3 1 0 0,7-1 0 16,2-1 0-16,-4 0 0 15,2 0 0-15,-4-6 0 0,0-2 0 0,-6-1 0 0,-18-15 0 16,0 0 0-16,-6-3 0 0,-1 0 0 16,-2-3 0-16,-3-1 0 0,-4-3 0 15,-3-5 0-15,-5-1 0 0,-10-9 0 16,-3-5 0-16,3-3 0 0,-7-2 0 0,-6-6 0 0,0-7 0 15,-8-2 0-15,-2-5 0 0,2 3 0 0,-6-4 0 16,4-1 0-16,-5 0 0 0,1-2 0 16,0 3 0-16,-1-6 0 0,0 0 0 15,-4 2 0-15,-2-5 0 0,0-1 0 16,6 7 0-16,-6-7 0 0,0 0 0 0,0 0 0 0,0 0 0 16,0 0 0-16,0 0 0 15,0 0-269-15,0 0-1078 0,0 0 189 0,0 0 71 0,0 0 122 16,10-1 161-16,-10 1 4 0,15 2 137 15,-4-1 37-15</inkml:trace>
  <inkml:trace contextRef="#ctx0" brushRef="#br2" timeOffset="46412.332">16144 10290 558 0,'0'0'789'0,"0"0"8"0,0 0-41 0,10 0-30 16,-10 0-15-16,0 0-56 0,0 0-3 16,0 0-23-16,0 0-59 0,0 0-56 0,4-4-53 15,-4 4-88-15,0 0-373 0,9-5 0 16,1 0 0-16,2-2 0 0,10 1 0 15,0-5 0-15,11 1 0 0,-2 1 0 16,7 1 0-16,0 0 0 0,-4 2 0 0,-3 3 0 0,0 3 0 16,-7-1 0-16,-4 2 0 0,4 1 0 0,-7 5 0 15,0 0 0-15,-7 2 0 16,1 1 0-16,-8 5 0 0,-3 3 0 0,-7 0 0 0,-7 6 0 0,-5 2 0 16,-9 8 0-1,-3-1 0-15,-3-2 0 0,-1 0 0 0,9-11 0 0,5 0 0 16,6-7 0-16,-1 2 0 0,6-5 0 15,-1 2 0-15,1-1 0 0,7-2 0 0,-1 1 0 16,1 2 0-16,7 0 0 0,2 3 0 16,4 3 0-16,1-1 0 0,5 2 0 0,2 3 0 15,-1 1 0-15,-3-3 0 16,-1 2 0-16,1-3 0 0,-7 4 0 0,0-5 0 0,-4 0 0 16,-3 0 0-16,-4 3 0 0,-5-1 0 0,-9 3 0 15,1 0 0-15,-10-3 0 0,-11 6 0 16,-3-2 0-16,-6-6 0 0,-5 2 0 0,1-8 0 0,0 2 0 15,3-7 0 1,10-5 0-16,-3 1 0 0,14 1 0 0,3-3 0 0,3-2-358 16,11 0-878-16,3 2 67 0,7-1 145 15,0 0 112-15,14 10 44 0,10-1 146 0,3 2 26 16,24 13 63-16</inkml:trace>
  <inkml:trace contextRef="#ctx0" brushRef="#br2" timeOffset="47862.038">28844 13780 614 0,'-11'0'666'0,"11"0"-14"0,0 0-112 0,-10 0-60 16,10 0-70-16,0 0-68 15,0 0 27-15,0 0-64 0,0 0-22 0,0 0-26 16,0 0-4-16,0 0-15 0,24-12-33 15,-9 9-34-15,4-4 1 0,5 4 10 0,3-4 0 16,8 0-18-16,5-1-19 0,1 1 4 16,-3-1-18-16,6 5-20 0,-6-4-17 0,2 4 6 0,-8-1-11 15,-2 3-25-15,1-1 10 16,-7 1 4-16,2 2-22 0,-7-1 11 0,4 2 15 16,-5-1-7-16,1 4-31 0,-7-3 20 0,-2 3 6 0,3-2-10 15,-4 3-4-15,-4-2 7 16,2 2-29-16,-3 1-34 0,-1 0 0 15,-3 2 0-15,0-1 0 0,0 1 0 0,-3 1 0 16,-2 0 0-16,-4 5 0 0,-1-1 0 16,-1 2 0-16,-3 2 0 0,-6 2 0 0,0-3 0 15,-1 4 0-15,-3-4 0 0,0 3 0 0,4-2 0 16,-4-2 0-16,3 3 0 0,-2-4 0 16,5 0 0-16,0-1 0 0,2-3 0 0,2-1 0 15,1 1 0-15,3-6 0 0,2 3 0 16,-2-2 0-16,4-1 0 0,-1 0 0 0,4 0 0 15,-2-2 0-15,-1-1 0 0,6-2 0 0,-4 8 0 0,1-5 0 16,3-3 0-16,0 0 0 0,0 0 0 16,4 10 0-16,2-8 0 0,2 0 0 0,5 6 0 15,0-1 0-15,8 3 0 16,3 5 0-16,4 3 0 0,15 7 0 0,-5 0 0 16,2 4 0-16,-4-3 0 0,1 2 0 15,-6 3 0-15,-7-6 0 0,-7 0 0 0,-3 0 0 0,-4-2 0 16,-2-2 0-16,-5 2 0 15,-4-4 0-15,-9 5 0 0,-7-2 0 0,-11 7 0 16,-16-5 0-16,-2-7 0 0,-11-2 0 16,-8-7 0-16,-6-7 0 0,-4-1 0 0,3-3 0 15,-17-12 0-15,5-3 0 0,7-6 0 0,2-1 0 0,20 2 0 16,6 2 0-16,-1-2 0 0,6 1 0 16,13 6 0-16,4 4 0 0,9 1 0 0,2 4 0 15,9 1 0-15,2-1-1099 16,-1 5-141-16,6 2 131 0,0-5 163 0,0 5 49 0,0 0 163 15,0 0-21-15,24 8 107 16,-10 0 78-16</inkml:trace>
  <inkml:trace contextRef="#ctx0" brushRef="#br3" timeOffset="55150.354">2740 12772 316 0,'-4'-6'875'0,"-2"-2"-49"0,-2 2-21 15,1 0-38-15,1-1-67 0,-7 0-19 0,2-4-63 0,-6-2-37 16,-3 5-26-16,-1-3-45 15,-2-1-41-15,-5 2-52 0,-3-1-346 0,-3-2-71 0,-4 4 0 16,-16 0 0-16,-7 1 0 16,-5 0 0-16,-2 8 0 0,-7 0 0 0,-18 8 0 0,-2 5 0 15,-1 5 0-15,-10 9 0 16,0 6 0-16,-32 16 0 0,5 2 0 0,0 8 0 16,6 1 0-16,8 5 0 0,6 7 0 0,7-3 0 15,7 3 0-15,27-15 0 16,7-1 0-16,11 2 0 0,13-4 0 0,17-8 0 15,17-6 0-15,10-5 0 0,14 11 0 0,19 7 0 16,20-7 0-16,20-2 0 0,17-5 0 0,43 0 0 0,8-2 0 16,16-9 0-16,9-2 0 15,11-3 0-15,8-7 0 0,1 0 0 0,5-4 0 0,-3-1 0 16,-3-2 0-16,-10-2 0 16,-37-2 0-16,-2-5 0 0,-2 5 0 0,-7-2 0 0,-7-3 0 15,-9 2 0-15,-9 2 0 0,-23-1 0 16,-13 1 0-16,-2-1 0 0,-15-2 0 0,-11 0 0 15,-11 4 0-15,-2-2 0 0,-7-2-94 16,-4 4-1157-16,-3-2 86 0,-5-3 100 0,-1 0 127 16,-8 0 104-16,13-4 115 15,-9-1 53-15,3-4 18 0,2 1 108 0</inkml:trace>
  <inkml:trace contextRef="#ctx0" brushRef="#br3" timeOffset="57583.664">21873 4759 160 0,'0'0'532'16,"0"0"-70"-16,0 0-53 0,0 0-29 15,6-6-71-15,-6 6-41 0,0 0-7 0,0 0-34 0,0 0-8 16,0 0-40-16,0 0-26 0,5-1 0 0,-5 1-34 16,0 0-4-16,9-2 12 15,-9 2-38-15,0 0-3 0,7-4-19 0,-7 4 33 0,0 0 27 16,7-4-56-16,-7 4 3 16,7-4 38-16,-7 4 18 0,4-4 60 0,-1 0 3 0,-3 4-14 15,3-5 48-15,-3 5 30 0,0-8 19 16,0 8-49-16,0 0 11 0,-6-8-18 0,3 5 7 15,3 3-19-15,-8-6-25 0,4 2-16 16,-2 3 27-16,-1-2-64 0,7 3 12 16,-14-1-138-16,8-2-4 0,6 3 0 15,-17 0 0-15,9 3 0 0,8-3 0 0,-13 4 0 0,7 1 0 16,-2 1 0-16,1 4 0 0,4-1 0 0,0 1 0 16,-1 1 0-16,1 2 0 15,0-4 0-15,3 3 0 0,3 0 0 0,-3-2 0 0,3 0 0 16,4-1 0-16,-1 0 0 15,2-3 0-15,-1 0 0 0,0-2 0 0,5 0 0 0,-4-4 0 16,2-3 0-16,3 2 0 0,-2-3 0 16,3-3 0-16,0-1 0 0,-1 1 0 0,-3-2 0 15,1 0 0-15,-1-1 0 16,-3 0 0-16,-4-1 0 0,1 1 0 0,-1 1 0 16,-3 0 0-16,-3 0 0 0,3 1 0 15,-7 2 0-15,6-1 0 0,-2 3 0 0,-3-2 0 16,2 3 0-16,4 3 0 0,-14-3 0 0,14 3 0 15,0 0 0-15,-13 5 0 0,6 2 0 16,4-3 0-16,-1 4 0 0,-3 0 0 0,7-1 0 16,-3-1 0-16,6 2 0 0,-3-3 0 15,3 2 0-15,2-2 0 0,1-2 0 0,1 2 0 0,2-5 0 16,-1 0 0-16,5-4 0 0,-6 0 0 16,4-2 0-16,-1-2 0 0,-3 1 0 0,2-1 0 15,-4-1 0-15,1 0 0 16,-5-1 0-16,-1 2 0 0,0-2 0 0,0 2 0 0,-4-1 0 15,-3 1 0-15,0 2 0 16,-3 1 0-16,0 1 0 0,-4 2 0 0,4 2 0 16,-1 2 0-16,-2-1 0 0,0 5 0 0,1-3 0 15,2 3 0-15,-4 3 0 0,5-1 0 0,2-1 0 16,3 1 0-16,1-2 0 0,0 1 0 16,3 0 0-16,0-1 0 0,3-2 0 15,0 0 0-15,1-1 0 0,3 1 0 16,-7-4 0-16,14 0 0 0,-14 0 0 0,19-6 0 0,-7 2 0 15,1-2-4-15,0-3-4 0,5-5 20 16,5-4-12-16,-2-3 0 0,9-8 0 0,5-3 0 16,-4-2 0-16,0 0-8 0,0-8 16 0,-1 0-8 0,5-12 0 15,-1 0 0 1,3-2 0-16,0-3 0 0,1-2 0 0,3-9 0 0,-3 3 0 16,3-3 0-16,7-3 0 0,-1 3 0 15,5-1 0-15,-1 1 0 0,-3 4 0 0,0 0 0 16,4-1 0-16,-5 1 0 0,4 2 0 15,-3 2 0-15,0 3 0 0,-4-3 0 0,4 2 0 16,-7 0 0-16,4 0 0 16,-1-2 0-16,1 3 0 0,-4-1 0 0,3 3 0 0,1-2 0 15,-1 0 0-15,1 2 0 0,-1-1 0 0,4 2 0 16,-7 1 0-16,3 2 0 0,1-1 0 16,-1 1 0-16,1 3 0 0,-1 0 0 0,1 3 0 0,-8 8 0 15,4-7 0 1,-4 6 0-16,-3 1 0 0,1 0 0 0,1-1 0 0,-4 2 0 15,-1 1 0-15,0-1 0 0,3 2 0 16,-3 0 0-16,3 0 0 0,-3 1 0 0,0 2 0 16,-1 2 0-16,-2 0 0 0,-4 4 0 15,-4 5 0-15,0 1 0 0,-2 3 0 0,-1 0 0 0,-3 1 0 16,2 2 0 0,-2-2 0-16,-3 2 0 0,2-1 0 0,-2 4 0 0,-1-1 0 15,3 1 0-15,-2-1 0 0,-2 1 0 16,-2 1 0-16,4-2 0 0,-4 2 0 0,3 1 0 15,-1 0 0-15,-4 2 0 0,2 1 0 0,-4-1 0 0,3 4 0 16,-2-2 0-16,-1 2 0 16,2 0 0-16,-2 0 0 0,-3 4 0 0,3-5 0 15,-3 5 0-15,3-5 0 0,-3 5 0 16,0 0 0-16,0 0 0 0,0 0-45 0,0 0-618 0,-20 10-588 16,16-7 149-16,4-3 93 15,-7 7 78-15,1-5 67 0,2 3 94 0,-3-3 129 0,4 3 72 16</inkml:trace>
  <inkml:trace contextRef="#ctx0" brushRef="#br3" timeOffset="59416.48">16540 13146 126 0,'7'-6'711'0,"1"-1"-37"0,-2 1 11 0,1 2 0 15,-1-1-15-15,-2 3-7 0,-1-2-37 16,-3 4-27-16,8-5-26 0,-8 5-29 0,6-6-19 16,-6 6-19-16,3-1-22 15,-3 1-364-15,0 0-120 0,0 0 0 0,-10 18 0 0,3-6 0 16,-6 6 0-16,-5 7 0 0,-8 10 0 0,-5 5 0 0,-4 3 0 16,-3 7 0-1,-5 0 0-15,11-8 0 0,-2 0 0 0,0-2 0 0,4-2 0 16,2-1 0-16,4-2 0 0,6-7 0 15,5-5 0-15,3-1 0 0,-1-2 0 0,5 1 0 16,3-4 0-16,2-1 0 0,1-1 0 16,4-1 0-16,3 1 0 0,7-5 0 0,2 3 0 0,8-5 0 15,4-2 0-15,3-2 0 16,9-3 0-16,2 4 0 0,-1-3 0 0,6-2 0 16,1 1 0-16,-1 1 0 0,12 1 0 15,-7-2 0-15,-9 2 0 0,-1-2 0 0,-5 2 0 16,-6-2 0-16,0-1 0 0,-7 2 0 0,0-1 0 0,-4 0 0 15,1 2 0-15,-5-1 0 16,-4-2 0-16,1-2 0 0,-2 4 0 0,-1-2 0 16,-1-5 0-16,-9 5-868 0,11-4-402 15,-10 0 94-15,2-4 167 0,-6 3 112 0,2-7 66 0,-3 2 61 16,1-6 137 0,-4-4 52-16</inkml:trace>
  <inkml:trace contextRef="#ctx0" brushRef="#br3" timeOffset="59585.345">16964 13568 912 0,'-11'14'1340'0,"1"5"-163"0,-3 6-131 0,-14 17-93 16,-4 3-56-16,-7 10-122 0,-10 3-68 15,1 3-323-15,-8 3-384 0,3 0 0 16,1-3 0-16,4-4 0 0,2 0 0 0,10-5 0 0,8-14 0 0,4 0-1076 16,5-6-123-16,8-7 123 15,-1-4 126-15,2-8 86 0,5 3 161 16,1-8-16-16,3 0 4 0,0-7 123 0</inkml:trace>
  <inkml:trace contextRef="#ctx0" brushRef="#br3" timeOffset="61003.911">25340 10 8191 0,'-4'16'0'0,"-5"6"0"0,-3 4 0 0,-8 15 0 15,3 3 0-15,-4-1 0 0,0 3 0 16,-2 0 0-16,-1 0 0 0,0-1 0 15,0-2 0-15,1 3 0 0,-2 0 0 0,-2-1 0 0,3 0 0 16,-1 0 0-16,-2-2 0 0,1 0 0 16,2-3 0-16,3-4 0 0,4-7 0 0,3-5 0 15,4-4 0-15,-1-1 0 16,1-5 0-16,4 2 0 0,-1-4 0 0,-1-1 0 16,2-1 0-16,2-1 0 0,-2 0 0 15,3-2 0-15,-1-1 0 0,1 0 0 0,-2-2 0 0,4 2 0 16,-4-2 0-16,5-4 0 0,-3 9 0 15,0-6 0-15,3-3 0 0,-4 6 0 16,4-2 0-16,0-4 0 0,0 0 0 0,-6 6 0 16,6-6 0-16,0 0 0 0,0 0 0 0,6 5 0 15,-6-5 0-15,7 1 0 0,-7-1 0 0,24-4 0 16,-4 2 0-16,4-1 0 0,14-3 0 16,3 0 0-16,20-4 0 0,1 1 0 0,9-1 0 15,2 1 0-15,15-2 0 16,-12 4 0-16,16-2 0 0,-20 3 0 0,0 3 0 0,1-2 0 15,-7 4 0-15,-14 2 0 0,10 2 0 16,-7-1 0-16,6 1 0 0,-12-1 0 0,-6 2 0 16,-2-1 0-16,-3 0 0 0,-4 0 0 15,-1 1 0-15,-5-3 0 0,-4 0 0 0,-3 0 0 16,-1 2 0-16,-6-2 0 16,1-1 0-16,-4 1 0 0,-3-1 0 0,-1-1 0 0,-1-1 0 15,-6 2 0-15,8-3 0 0,-8 3 0 0,-4-6 0 16,4 6-45-16,-7-8-1303 0,1 3 145 15,-4-2 135-15,-1-2 96 0,1-2 105 0,-3-1 48 0,0-1 115 16,-5-2 138-16,3-1 7 16</inkml:trace>
  <inkml:trace contextRef="#ctx0" brushRef="#br3" timeOffset="61297.8">25996 445 182 0,'-1'-5'864'16,"1"5"-97"-16,-3-5-19 0,3 5 26 16,0 0 31-16,0 0 36 0,-17 21-52 0,10-3 1 0,-6 9-68 15,-5 16 19-15,-2 4-573 0,-7 15-168 0,-1 5 0 16,-5 3 0-16,-1-3 0 16,-2 3 0-16,-1-1 0 0,0 4 0 0,-1-2 0 0,1-1 0 0,-1 0 0 15,0-2 0 1,1 1 0-16,-4-5 0 0,3-3 0 0,4-5 0 0,9-9 0 15,-1-6 0-15,5-4 0 0,4-5 0 16,3-7 0-16,0-4 0 0,4-3 0 0,0-1 0 16,4-5 0-16,-2 2 0 0,2-4 0 15,5-1 0-15,-5-4 0 0,6-2-15 0,0-3-1318 16,-3 5 56-16,3-5 152 16,0 0 127-16,0 0 176 0,0 0 21 0,0 0 142 0,0 0-11 15</inkml:trace>
  <inkml:trace contextRef="#ctx0" brushRef="#br3" timeOffset="68640.068">24817 1167 26 0,'0'0'294'0,"-4"-5"18"0,4 5 5 16,-7-3-19-16,7 3-34 0,-2-4-40 16,2 4 18-16,0 0-8 0,-8-5-22 15,8 5-29-15,-3-3-5 0,3 3-55 0,0 0 15 0,-7-3-30 16,7 3 37-16,0 0 0 0,-7-5-33 16,7 5 0-16,-7-3 11 0,7 3 0 0,-4-2-1 15,4 2 5-15,-6-3 33 16,6 3-18-16,0 0-8 0,-7-4-19 0,7 4 8 15,0 0 15-15,-6-3-19 0,6 3-7 16,0 0-1-16,0 0-18 0,0 0 0 0,0 0 12 0,0 0-1 16,-15 4-26-16,15-4 23 15,-6 4 18-15,6-4-30 0,-4 5-3 0,4-5 7 16,-3 5-4-16,3-5 8 0,-3 8 7 16,3-3 4-16,-1 0-4 0,1 2-14 0,-1-1-1 15,1 2 38-15,-3 0-60 0,3 4 15 16,0-1-38-16,0-1 12 0,3 3-7 0,-3 2-5 0,1-2 12 15,-1 2 7-15,1 3-18 16,-1 0-19-16,0 2 4 0,0-1 11 0,0 2-4 16,0 1 12-16,0-1-38 0,0 0-19 0,0 3 38 15,3-4-19-15,-3 1 15 0,0 1-18 16,3-1 7-16,-3 2 29 0,0-3-21 0,0 3-9 0,0-3 5 16,0 3 18-16,0-2-37 15,0 1-3-15,0 0 32 0,0-1-32 0,-3 0 6 16,3 5 23-16,0-4 15 0,-3 1-18 0,3 0-20 15,-1-2 12-15,1 0 0 0,-1 1-22 16,1-1 11-16,0 0 10 0,-3 0-10 0,3-3-19 0,0 1 41 16,0-1-14-16,0-3-12 15,0 1 0-15,0-2 0 0,-3-1 0 0,3 1 0 16,0-1 0-16,0 1 0 0,0-1 0 16,0-3 0-16,0 3 0 0,0 0 0 0,0-1 0 15,0-1 0-15,0 0 0 0,0 0 0 16,0-1 0-16,0 0 0 0,0-1 0 0,0 1 0 15,0 0 0-15,0-1 0 0,0 2 0 16,0-1 0-16,3 0 0 0,-3 0 0 0,0-1 0 16,0 3 0-16,0-3 0 0,0 3 0 0,3 1 0 15,-3-2 0-15,0 2 0 0,1-2 0 16,0 0 0-16,-1 2 0 0,3-2 0 0,-3 1 0 0,3 2 0 16,-3-1 0-1,3 2 0-15,-2-3 0 0,2 2 0 0,-3-1 0 0,3 3 0 16,-3 1 0-16,4 0 0 0,-4-2 0 15,3 3 0-15,-3-1 0 0,3-1 0 16,1 3 0-16,-3-2 0 0,2 0 0 0,-3 1 0 16,3 0 0-16,2 0 0 0,-4 2 0 0,0-1 0 15,2-1 0-15,0 2 0 0,0-1 0 16,-2 3 0-16,2-1 0 0,1 2 0 0,-1 3 0 16,-2-2 0-16,2-1 0 0,0 1 0 0,1 1 0 15,-1-3 0-15,-3 2 0 16,6 0 0-16,-3-3 0 0,-2 3 0 0,3-1 0 0,-1-3 0 15,1 3 0-15,2 0 0 16,-3-4 0-16,1-1 0 0,-1 5 0 0,4 1 0 0,-3 0 0 16,1-3 0-16,-3 2 0 15,1 0 0-15,0 2 0 0,1-3 0 0,-1 2 0 0,0 1 0 16,2 0 0-16,-2-2 0 0,0 2 0 16,0 2 0-16,0-1 0 0,-2 2 0 15,2-2 0-15,0-1 0 0,0 1 0 0,1 0 0 16,0 0 0-16,0-1 0 0,-1-1 0 0,0 1 0 15,4 0 0-15,-4-1 0 0,4-1 0 16,-3-1 0-16,3-1 0 0,-1 2 0 0,-2-2 0 16,2 1 0-16,-2 2 0 0,3-4 0 0,-2 2 0 15,-3 0 0-15,4-1 0 16,-2-2 0-16,2 3 0 0,-1-2 0 0,1 2 0 0,-2 2 0 16,2-3 0-16,0 1 0 15,-2 1 0-15,3-4 0 0,-3 4 0 0,2-3 0 0,-2 2 0 16,3-1 0-16,-4-1 0 0,4-3 0 15,-3 0 0-15,2 1 0 0,-2-2 0 16,2 2 0-16,-2 0 0 0,3-4 0 0,0 3 0 16,-1-2 0-16,-2 1 0 0,2-2 0 15,2 0 0-15,-2 2 0 0,-2-1 0 0,3-3 0 16,-1 2 0-16,2-2 0 0,-2 2 0 0,-2-3 0 16,-1 1 0-16,3-2 0 0,-5 0 0 0,6-2 0 15,-3 0 0-15,-1-1 0 16,0 1 0-16,-3 0 0 0,5-5 0 0,-4 2 0 0,0 0 0 15,-1 0 0-15,3 0 0 16,0-1 0-16,-3-4 0 0,3 6 0 0,-2-2 0 0,-1-4 0 16,4 6 0-16,-4-6 0 0,0 7 0 15,0-7 0-15,3 2 0 0,-3-2 0 16,0 0 0-16,0 6 0 0,0-6 0 0,0 0 0 0,0 0 0 16,-3 8 0-16,3-8 0 15,0 0 0-15,0 0 0 0,0 5 0 0,0-5 0 0,0 0 0 16,0 0 0-16,-4 5 0 15,4-5 0-15,0 0 0 0,0 0 0 0,0 0 0 0,0 0 0 16,0 6 0-16,0-6 0 16,0 0 0-16,0 0 0 0,0 0 0 0,0 0 0 15,0 0 0-15,0 0 0 0,0 0 0 16,0 0 0-16,0 0 0 0,0 0 0 0,0 0 0 0,0 0 0 16,0 0 0-16,0 0 0 15,-10 0 0-15,10 0 0 0,0 0 0 0,0 0 0 16,0 0 0-16,0 0 0 0,-17-5 0 0,17 5 0 0,-7-1 0 15,7 1 0-15,0 0 0 16,-14 1 0-16,14-1 0 0,-7 1 0 0,7-1 0 0,-13 4 0 16,9-3 0-16,-3 0 0 15,1 2 0-15,-2 1 0 0,8-4 0 0,-8 4 0 16,0 1 0-16,5-1 0 0,-1 3 0 16,1 0 0-16,-2 1 0 0,2-1 0 0,0 1 0 15,0 1 0-15,3-1 0 0,0 0 0 16,0 1 0-16,0-1 0 0,3 0 0 0,-3 1 0 15,3-5 0-15,1 4 0 0,0-1 0 16,-1-1 0-16,1-3 0 0,2 1 0 0,1-3 0 16,-1 0 0-16,-6-1 0 0,14-1 0 0,-14 1 0 15,11-6 0-15,-5 4 0 0,2-7 0 16,-2 1 0-16,-3 1 0 0,-2-3 0 0,2 1 0 0,-3-3 0 16,0 1 0-1,-3 3 0-15,-1-2 0 0,1 2 0 0,-1 0 0 0,-3-1 0 16,1 2 0-16,-1 0 0 0,3 3 0 15,-2-1 0-15,2 0 0 0,-3 3 0 0,7 2 0 16,-10-3 0-16,10 3 0 0,0 0 0 16,-13 8 0-16,9-6 0 0,4-2 0 0,-4 9 0 15,4-3 0-15,0-6 0 0,3 10 0 0,-2-3 0 16,3-4 0-16,-4 2 0 0,6-1 0 16,-6-4 0-16,7 6 0 0,-2-4 0 0,-5-2 0 15,0 0 0-15,13 0 0 16,-13 0 0-16,6-4 0 0,-2-1 0 0,-1-2 0 0,-3 3 0 15,0-3 0-15,0 0 0 16,0 7 0-16,-7-11 0 0,4 4 0 0,-5 1 0 0,2 2 0 16,-4 0 0-16,3 3 0 0,-4 0 0 15,11 1 0-15,-20 5 0 0,10-4 0 0,0 7 0 16,3-3 0-16,0 2 0 0,0 1 0 0,3-1 0 0,1 1 0 16,0-1 0-1,3-2 0-15,3 2 0 0,0-2 0 0,0-2 0 0,1 1 0 16,-4-4 0-16,14 0 0 0,-14 0 0 15,17 0 0-15,-17 0 0 0,10 1-1263 0,-10-1 117 16,-3 8 107-16,-11-4 48 0,-13 9 180 16,-19 8 18-16,-11 2 108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4:08:15.7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20813 11471 476 0,'0'0'477'0,"0"5"-1"16,0-5-40-16,0 0-42 0,-3 5-40 0,3-5-4 0,0 0-41 16,0 5-4-16,0-5 5 15,0 0-20-15,0 0 4 0,0 0-18 0,0 0-34 0,3 6-8 16,-3-6 1-16,0 0-1 0,0 0-25 15,0 0-12-15,0 0-26 0,0 0 15 16,0 0 42-16,0 0-46 0,0 0-3 16,0 0-41-16,14-12 44 0,-11 7-3 0,4-3-30 0,-6 5-49 15,2-4 94-15,-3 1-71 0,3-3-41 0,-3 3-82 16,0 1 0-16,0-3 0 0,-3 2 0 16,3-2 0-16,-4 1 0 0,-3-1 0 15,1 5 0-15,-1-3 0 0,0 2 0 16,1-1 0-16,-2 4 0 0,1-1 0 0,-2 2 0 15,-2 0 0-15,11 0 0 0,-17 3 0 16,6 2 0-16,5-1 0 0,-1 2 0 0,0 1 0 16,1 0 0-16,1 2 0 0,2-1 0 0,0 0 0 15,3 1 0-15,0-5 0 0,0 4 0 16,3 0 0-16,0-2 0 0,2-3 0 0,-2 2 0 16,4-2 0-16,-1-3 0 0,1 4 0 0,-7-4 0 15,20-4 0-15,-13 3 0 16,0-2 0-16,1-2 0 0,-2 2 0 0,1-2 0 15,-4 1 0-15,-3-3 0 0,3 2 0 0,-3 5 0 16,-3-8 0-16,3 8 0 0,-4-5 0 16,4 5 0-16,-12-4 0 0,12 4 0 0,-12 4 0 15,6-1 0-15,-1-1 0 0,1 4 0 16,2 0 0-16,-3-1 0 0,3 2 0 0,1-1 0 0,0-3 0 16,0 4 0-16,3-1 0 0,0-6 0 15,3 8 0-15,0-5 0 0,-3-3 0 0,7 4 0 16,-7-4 0-16,11 0 0 0,-11 0 0 15,13-4 0-15,-6 3 0 0,0-1 0 0,-3-2 0 16,2 2 0-16,0-1 0 16,-6 3 0-16,4-7 0 0,-4 7 0 0,3-6 0 0,-3 6 0 15,0 0 0-15,0-3 0 0,0 3 0 0,0 0 0 16,0 0 0-16,0 0 0 16,0 0 0-16,-16 0 0 0,16 0 0 0,0 0 0 0,0 0 0 15,0 0 0-15,0 0 0 16,0 0 0-16,-14 1 0 0,14-1 0 0,0 0 0 0,0 0 0 15,0 0 0-15,0 0 0 0,0 0 0 16,0 0 0-16,0 0 0 0,0 0 0 0,0 0 0 16,0 0 0-16,0 0 0 15,0 0 0-15,0 0 0 0,0 0 0 0,0 0 0 0,0 0 0 16,0 0 0-16,0 0 0 0,0 0 0 16,0 0 0-16,0 0 0 0,0 0 0 0,0 0 0 15,0 0 0-15,0 0 0 0,0 0 0 16,0-6 0-16,0 6 0 0,0 0 0 0,-4-7 0 15,4 7 0-15,-3-5 0 0,3 5 0 0,-3-6 0 0,2 1 0 16,1 5 0 0,-6-10 0-16,3 9 0 0,-1-7 0 0,0 2 0 0,-2 0 0 15,-1-2 0-15,0 2 0 0,1-3 0 16,-2-1 0-16,-2-2 0 0,0 1 0 0,-1-2 0 16,-2-1 0-16,3-1 0 15,-4-1 0-15,1-2 0 0,-2 2 0 0,2-2 0 0,-4-4 0 16,0-1 0-16,-1 2 0 15,-1-1 0-15,-2-3 0 0,3 0 0 0,-2 0 0 16,-7-8 0-16,-1 1 0 0,-2 1 0 0,2 0 0 16,-2-1 0-16,2 0 0 0,0 2 0 15,-5-1 0-15,-1-2 0 0,3 0 0 0,-3 1 0 0,-1-3 0 16,-2 0 0-16,-1-3 0 16,0 3 0-16,-2-1 0 0,-9-6 0 0,9 5 0 0,-12-6 0 15,2-1 0-15,1 2 0 0,-2-3 0 16,0 2 0-16,3 0 0 0,0 0 0 0,0-5 0 15,-4 4 0-15,5-4 0 0,-1-1 0 16,1-2 0-16,1 1 0 0,-4-1 0 0,2-4 0 16,4 4 0-16,-1-1 0 15,0-1 0-15,-3 1 0 0,-3-1 0 0,3 2 0 0,0-6 0 16,1 1 0-16,-1 2 0 0,0-3 0 16,0 0 0-16,1-2 0 0,2 3 0 15,1 1 0-15,-5-1 0 0,5-2 0 0,-1-1 0 0,1 3 0 16,-1 1 0-16,1-5 0 15,-1 1 0-15,1 1 0 0,0 0 0 0,-1 2 0 0,5-4 0 16,-9 5 0-16,5-3 0 0,-1 3 0 16,1 2 0-16,-1-2 0 0,-2 3 0 15,2 1 0-15,1-1 0 0,-4-2 0 0,4 4 0 16,-3-1 0-16,5-1 0 0,-5 2 0 0,1-1 0 16,2 2 0-16,-1-1 0 15,1 0 0-15,-4 0 0 0,4 0 0 0,-4 2 0 0,4 3 0 16,-1-3 0-16,1-1 0 0,3 1 0 0,7 10 0 15,-11-12 0-15,11 9 0 16,3 0 0-16,-3-1 0 0,-8-7 0 0,8 7 0 0,0 2 0 16,3 0 0-16,-3 1 0 15,1 0 0-15,1-2 0 0,-1 2 0 0,2 2 0 0,0-1 0 16,-3 4 0-16,3-1 0 16,-3 0 0-16,0-2 0 0,0 2 0 0,3 2 0 0,0-2 0 15,1 0 0-15,-1 2 0 0,0 1 0 16,3-1 0-16,-2 2 0 0,2 1 0 15,1-2 0-15,3 7 0 0,7 0 0 16,-4 0 0-16,1 2 0 0,0 0 0 0,-1 1 0 0,-7-9 0 16,4 7 0-16,4 1 0 15,0 3 0-15,-1 1 0 0,4-4 0 0,-3 1 0 16,2 2 0-16,4-3 0 0,-6 3 0 0,6-3 0 0,-6 1 0 0,6 1 0 16,-6-1 0-1,7 4 0-15,-2-4 0 0,-1 4 0 0,1-2 0 0,2-2 0 16,-4 1 0-16,0-1 0 0,3 4 0 15,-3-4 0-15,3 2 0 0,-2-1 0 0,-2 1 0 16,5 2 0-16,-5-5 0 16,5 7 0-16,-4-2 0 0,3 0 0 0,-3-3 0 0,0 1 0 15,3 2 0-15,-2 2 0 16,1-4 0-16,2 3 0 0,-4 4 0 0,3-6 0 0,0 6 0 16,-2-4 0-16,4 1 0 15,-1 1 0-15,-4 0 0 0,7 3 0 0,-4-4 0 16,3 5 0-16,-5-4 0 0,2 2 0 0,0 0 0 15,1-1 0-15,-1 0 0 0,0 1 0 16,4-1 0-16,-3-1 0 0,-1-1 0 0,3 2 0 16,-6-2 0-16,4 0 0 0,-1-1 0 15,1 2 0-15,2-1 0 0,-3 0 0 16,1 1 0-16,-1 2 0 0,1-3 0 0,3 2 0 16,-1 2 0-16,-3-4 0 0,3 0 0 0,1 3 0 15,-3-1 0-15,2 0 0 0,-2-2 0 16,3 2 0-16,-1 1 0 0,1-3 0 0,0 3 0 15,-4-4 0-15,4 4 0 0,-1-1 0 0,2 0 0 16,-4-2 0-16,5 2 0 0,-2 0 0 16,0 2 0-16,-1-2 0 0,1 3 0 0,3-3 0 0,-3 0 0 15,0 2 0-15,3-2 0 16,-3 2 0-16,2 0 0 0,-2 1 0 0,1 1 0 0,2-2 0 16,-4 0 0-16,1 3 0 15,0-3 0-15,2 2 0 0,-5 1 0 0,3-1 0 16,-1 2 0-16,-2-1 0 0,-1 1 0 0,1 1 0 15,3-1 0-15,-4 1 0 0,0 2 0 0,0-2 0 16,1 0 0-16,-1 1 0 16,0 1 0-16,-3-2 0 0,4 1 0 0,-2 3 0 0,-1-4 0 15,-1 2 0-15,3 2 0 0,-3-2 0 0,0 1 0 16,-1-1 0-16,-1 2 0 16,-5 1 0-16,3-2 0 0,-7 1 0 0,4 0 0 0,-2 0 0 15,-5 2 0-15,3-1 0 16,-2-2 0-16,-1 3 0 0,0-2 0 0,-3 3 0 0,3-4 0 15,-4 3 0-15,-6-1 0 0,4 1 0 16,-4-3 0-16,0 1 0 0,0 2 0 16,0 0 0-16,-4-2 0 0,5 0 0 15,-5 2 0-15,1 0 0 0,-4 0 0 0,3-2 0 0,0 2 0 16,1 1 0-16,0-1 0 16,-4 0 0-16,1 1 0 0,2-1 0 0,-17-2 0 0,11 0 0 15,4 2 0-15,6 1 0 0,-4-2 0 0,1-3 0 16,2 2 0-16,-2-2 0 15,3 2 0-15,0-1 0 0,0-1 0 0,0-1 0 0,0 3 0 16,3-3 0-16,1-1 0 16,-5 4 0-16,1-4 0 0,4 2 0 0,-4 1 0 0,0-1 0 15,3 1 0-15,-3-2 0 16,-3 4 0-16,3-4 0 0,0 4 0 0,-4-4 0 16,-13-1 0-16,11 3 0 0,5 0 0 15,1 0 0-15,-3 1 0 0,-1-1 0 0,-13-2 0 16,11 2 0-16,5-1 0 0,-2 2 0 15,3-1 0-15,-4 0 0 0,-13-2 0 0,11 2 0 16,2-2 0-16,-16 1 0 0,2 0 0 0,-2-1 0 0,2 0 0 16,2 2 0-16,-4-2 0 15,2 3 0-15,-2-4 0 0,-1 1 0 0,1 0 0 0,-1 1 0 16,1-2 0-16,-1 1 0 16,-3-1 0-16,-4 1 0 0,1-1 0 0,3-1 0 0,-3 0 0 15,-3-1 0-15,1 2 0 16,-1-2 0-16,0 2 0 0,-2-2 0 0,1-1 0 15,1 3 0-15,-5 1 0 0,-13-2 0 16,14 3 0-16,-4-2 0 0,1 2 0 0,0 1 0 0,-15-2 0 16,15 3 0-16,2-3 0 15,-2 0 0-15,-18 2 0 0,17 0 0 0,0 0 0 16,-13-2 0-16,14 3 0 0,-1-1 0 16,-14 0 0-16,19-2 0 0,-5 3 0 0,4-4 0 15,-4 3 0-15,1 1 0 0,-1 1 0 0,-17-5 0 16,18 5 0-16,2-2 0 0,-2 0 0 15,-4 0 0-15,3 1 0 0,1 2 0 0,-2-3 0 0,2 0 0 16,-1 3 0-16,-16-5 0 16,20 1 0-16,-7 2 0 0,3-2 0 0,-14-1 0 15,1-1 0-15,17 7 0 0,-1-7 0 0,2 5 0 0,-4-4 0 16,2 5 0-16,-2-1 0 16,-4-2 0-16,6 2 0 0,-5 0 0 15,1-1 0-15,2 2 0 0,-4-1 0 0,0 1 0 16,3 1 0-16,-3-1 0 0,-4 1 0 0,-13 0 0 15,17 1 0-15,-17 0 0 0,3 0 0 16,14 0 0-16,1 0 0 0,-2 2 0 0,-15-1 0 0,2 4 0 16,0-3 0-16,0 5 0 15,4-1 0-15,0 0 0 0,13-4 0 0,0 3 0 0,-16-2 0 16,19 1 0-16,-16 2 0 16,13-2 0-16,-16 2 0 0,2-1 0 0,4 3 0 15,11-1 0-15,-14 0 0 0,3 2 0 16,3 0 0-16,12 2 0 0,1-3 0 0,-12 4 0 15,-1 1 0-15,4 2 0 0,1 0 0 16,15 0 0-16,1 0 0 0,0-3 0 0,3 4 0 0,1-1 0 16,0 5 0-16,6-4 0 0,1 0 0 15,2 1 0-15,4 5 0 0,4-4 0 16,3 1 0-16,7-1 0 0,7-6 0 0,2 5 0 0,1 1 0 16,0-2 0-16,5 2 0 15,1 4 0-15,5-5 0 0,2 5 0 16,4-2 0-16,3 4 0 0,2 0 0 0,5 4 0 15,3 0 0-15,6 2 0 0,7 5 0 0,5 4 0 16,10-1 0-16,3-5 0 0,15 7 0 16,4-4 0-16,8 1 0 0,5-7 0 0,6 0 0 15,0-1 0-15,7-2 0 0,3-5 0 16,7 1 0-16,5-6 0 0,5-2 0 0,7-1 0 16,4-4 0-16,3-3 0 0,5-1 0 0,5-4 0 15,7-3 0-15,7-2 0 0,-3 1 0 16,6-5 0-16,25-2 0 0,3 1 0 0,-1-3 0 15,-33 1 0-15,27-1 0 0,-27-1 0 0,31-3 0 16,-1 2 0-16,-30 1 0 16,27 1 0-16,-30-2 0 0,2 3 0 0,35-4 0 15,-7 0 0-15,-31 4 0 0,35-2 0 0,-38 3 0 16,-1-4 0-16,2 3 0 0,2 1 0 16,-6-1 0-16,-4 0 0 0,0 2 0 0,-8-2 0 15,-2 0 0-15,-6 0 0 0,-2-1 0 16,-5 1 0-16,-2 0 0 0,-9-5 0 0,-3 0 0 0,-3 1 0 15,-16-4 0-15,-5 2 0 0,-3-1 0 16,-5-1 0-16,-3 0 0 0,-6-1 0 16,-8 1 0-16,-9 2 0 0,-4 0 0 0,-7 0 0 0,0-1 0 15,-4-3 0-15,-2 0 0 0,-4-3 0 16,-4 1 0-16,-3-4 0 0,-6-3 0 0,-2-2 0 16,-12-12 0-16,-4 2 0 15,-10 5 0-15,-3 1 0 0,-9 2 0 0,-4 4 0 0,-5 6 0 16,-21-3 0-16,-6 8 0 15,-7 9 0-15,10 4 0 0,-19 8 0 0,5 4-794 0,4 4-457 16,7 4 127-16,21 1 85 0,10 2 194 16,6 6 15-16,7 3 137 0,17-2 1 0,8 1 122 15</inkml:trace>
  <inkml:trace contextRef="#ctx0" brushRef="#br0" timeOffset="5302.536">25493 10218 122 0,'0'0'436'0,"-3"-3"-64"15,3 3 4-15,0 0-22 0,0 0 7 16,0 0-3-16,0 0-23 0,0 0 0 0,0 0-19 15,0 0-18-15,0 0 0 0,0 0-19 16,0 0-7-16,0 0-26 0,0 0-19 0,4 13 11 16,-4-13-52-16,0 0-3 0,3 5-34 15,-3-5 29-15,0 0-14 0,0 0-22 0,0 0-16 16,0 0-14-16,3 6 15 0,-3-6-1 16,0 0-18-16,0 0-4 0,0 0-11 0,10-11-7 15,-10 11 3-15,8-5 8 0,-8-1-15 0,3 0-15 0,0 2-15 16,0-2-3-16,-3-1 10 15,1 3 8-15,-1-3 26 0,0 0-22 0,0 0-11 0,0 1 14 16,-1-1 38-16,-2 1-27 16,0-2-58-16,0 2-27 0,-2 2 0 0,-1-2 0 15,5 3 0-15,-5-2 0 0,0 4 0 16,6 1 0-16,-15 0 0 0,9 6 0 0,-1-3 0 0,-3 4 0 16,3 0 0-16,-3 4 0 15,3-4 0-15,3 8 0 0,-3-5 0 0,4 1 0 0,2 2 0 16,0-3 0-16,1 1 0 0,1 1 0 15,3-2 0-15,0-2 0 0,0 2 0 16,5-2 0-16,-2-1 0 0,4 0 0 16,-1-5 0-16,3 0 0 0,1-2 0 0,0 0 0 0,3-2 0 15,-3 0 0-15,3-2 0 16,-4-4 0-16,1-2 0 0,-2 2 0 0,-4 0 0 16,-4-1 0-16,3 1 0 0,-3 1 0 0,-1-2 0 0,-3 5 0 15,0-3 0-15,0 7 0 16,-7-6 0-16,-1 6 0 0,8 0 0 0,-22 5 0 0,11-1 0 15,1 2 0-15,0 2 0 0,-1 0 0 16,1-1 0-16,3 3 0 0,1-3 0 0,1 2 0 16,2 0 0-16,0-2 0 15,2 0 0-15,2-3 0 0,-1 3 0 0,3-5 0 16,0 3 0-16,5-4 0 0,-8-1 0 16,13 0 0-16,-13 0 0 0,17-6 0 0,-10 3 0 0,3-4 0 15,-3 4 0-15,1-4 0 16,-5 3 0-16,3 0 0 0,-4-2 0 0,0 4 0 15,-2 2 0-15,0-8 0 0,0 8 0 0,0 0 0 16,-13-2 0-16,13 2 0 0,-18 2 0 16,8 0 0-16,-1 3 0 0,4-3 0 0,-2 0 0 0,2 4 0 15,-1-5 0-15,1 1 0 0,1 3 0 16,0-3 0-16,2 2 0 0,-3-3 0 0,7-1 0 16,-7 3 0-16,7-3 0 0,-7 4 0 15,7-4 0-15,-3 3 0 0,3-3 0 0,-5 1 0 16,5-1 0-16,0 0 0 15,-9 2 0-15,9-2 0 0,0 0 0 0,0 0 0 0,-4 4 0 16,4-4 0-16,0 0 0 0,0 0 0 0,0 0 0 16,0 0 0-16,0 0 0 15,-6 3 0-15,6-3 0 0,0 0 0 0,0 0 0 0,0 0 0 0,0 0 0 16,0 0 0-16,0 0 0 16,0 0 0-16,0 0 0 0,0 0 0 0,0 0 0 15,0 0 0-15,0 0 0 0,0 0 0 16,0 0 0-16,0 0 0 0,0 0 0 0,0 0 0 15,0 0 0-15,0 0 0 16,0 0 0-16,0 0 0 0,0 0 0 0,0 0 0 0,0 0 0 16,0 0 0-16,0 0 0 0,0 0 0 15,0 0 0-15,0 0 0 0,0 0 0 0,0 0 0 16,0 0 0-16,0 0 0 0,0 0 0 16,0 0 0-16,0 0 0 0,0 0 0 0,0 0 0 15,0 0 0-15,0 0 0 0,0 0 0 16,0 0 0-16,0 0 0 0,0 0 0 0,0 0 0 15,0 0 0-15,0 0 0 0,0 0 0 0,0 0 0 16,0 0 0-16,0 0 0 0,0 0 0 16,0 0 0-16,0 0 0 0,0 0 0 0,0 0 0 0,0 0 0 15,0 0 0 1,0 0 0-16,0 0 0 0,0 0 0 0,0 0 0 0,0 0 0 0,0 0 0 16,0 0 0-16,0 0 0 15,0 0 0-15,0 0 0 0,0 0 0 0,0 0 0 16,0 0 0-16,0 0 0 0,7-16 0 15,-7 16 0-15,0 0 0 0,0 0 0 0,0 0 0 16,0 0 0-16,0 0 0 0,0 0 0 16,0 0 0-16,0 0 0 0,0 0 0 0,0 0 0 15,0 0 0-15,0 0 0 0,0 0 0 0,0 0 0 0,0 0 0 16,0 0 0-16,0 0 0 16,0 0 0-16,0 0 0 0,0 0 0 0,0 0 0 15,0 0 0-15,0 0 0 0,0 0 0 16,0 0 0-16,0 0 0 0,0 0 0 15,0 0 0-15,0 0 0 0,0 0 0 0,0 0 0 16,0 0 0-16,0 0 0 0,0 0 0 0,-10 0 0 16,10 0 0-16,0 0 0 0,0 0 0 15,-10 9 0-15,6-4 0 0,0-2 0 0,-1 3 0 0,-3 2 0 16,1-2 0-16,1 2 0 0,-2 0 0 16,-2 1 0-16,0 1 0 0,-4 0 0 15,1 3 0-15,-2-1 0 0,-4 3 0 0,4 0 0 0,-4-2 0 16,-2 6 0-16,0-1 0 15,1 0 0-15,-1-2 0 0,0 1 0 0,3 2 0 0,-5-3 0 16,1 2 0-16,0-1 0 0,1 0 0 16,-2 3 0-16,2-3 0 15,-2 2 0-15,1-2 0 0,-2 2 0 0,-3 1 0 16,-7 6 0-16,7-2 0 0,-7 1 0 0,0 0 0 0,6-1 0 16,1-5 0-16,-7 6 0 15,3-6 0-15,-3 5 0 0,3-1 0 0,5-5 0 0,-10 7 0 16,-1-1 0-16,6-5 0 0,4-1 0 15,-7 6 0-15,3-1 0 0,-3 2 0 16,3-6 0-16,-7 4 0 0,4 2 0 0,3-3 0 0,7-5 0 16,-14 8 0-16,1-3 0 0,3 2 0 15,-1 0 0-15,2-1 0 0,-2 1 0 0,5-4 0 16,-6 3 0-16,-1 1 0 0,6-5 0 16,-6 4 0-16,9-4 0 0,1-1 0 0,-3-2 0 15,-5 9 0-15,-2-2 0 16,6-5 0-16,4 0 0 0,-10 6 0 0,5-7 0 15,-5 8 0-15,-4-1 0 0,6-1 0 0,-5 1 0 16,2 0 0-16,-3-3 0 0,0 4 0 0,3-1 0 16,-2-1 0-16,1-2 0 0,-1 2 0 15,2 0 0-15,-3-3 0 0,3 3 0 0,4-5 0 16,4-2 0-16,-8 7 0 0,-2-3 0 0,5-3 0 16,8-1 0-16,-15 7 0 15,2-4 0-15,-1 3 0 0,3-3 0 0,3-1 0 0,-8 4 0 16,1-5 0-16,1 1 0 15,-3 5 0-15,-4-4 0 0,4-1 0 0,-1 2 0 0,4 0 0 0,-4 0 0 16,8-5 0 0,-7 5 0-16,9-5 0 0,2-1 0 0,2 1 0 0,-14 2 0 15,8-2 0-15,6-1 0 0,-3-1 0 16,3 1 0-16,-3-2 0 0,0 1 0 0,-12 5 0 16,9-7 0-16,3 3 0 0,-3-3 0 15,-8 8 0-15,8-6 0 0,2-1 0 0,-10 3 0 16,1 4 0-16,7-7 0 0,3 2 0 15,-1-3 0-15,1 3 0 0,-10 3 0 0,-4-1 0 16,13-4 0-16,1 3 0 0,-10 1 0 0,-1 1 0 16,5-2 0-16,-5 1 0 15,1 2 0-15,0-1 0 0,-1-1 0 0,0 2 0 0,-6-3 0 16,7 2 0-16,2-5 0 0,-5 5 0 16,-1-1 0-16,1 1 0 0,2 0 0 0,-3-1 0 15,0-3 0-15,1 7 0 0,-2-4 0 16,1 0 0-16,1 0 0 0,-2 0 0 0,-1 0 0 15,1 0 0-15,2 0 0 0,-5-2 0 16,1 2 0-16,0-1 0 0,-1 1 0 0,-2 0 0 16,2-4 0-16,1 3 0 0,-3-1 0 0,5-2 0 15,-2 3 0-15,0-4 0 0,10 1 0 16,-7 0 0-16,7 1 0 0,4-4 0 0,-14 3 0 0,2-1 0 16,-2 2 0-16,6-5 0 15,-5 2 0-15,5 2 0 0,-6-2 0 0,6-2 0 16,-10 2 0-16,5 0 0 0,5-2 0 15,4-1 0-15,3 0 0 0,-16 3 0 0,9-3 0 16,4 0 0-16,3-3 0 0,-2 1 0 0,1-2 0 0,-1 3 0 16,2-4 0-16,-3 4 0 0,0-4 0 15,0 2 0-15,0-2 0 0,-3 1 0 16,3-1 0-16,-4 1 0 0,1-1 0 16,-1-1 0-16,1 3 0 0,-1-2 0 0,1 1 0 0,-4-3 0 15,4 4 0-15,0-3 0 16,-4 2 0-16,4 0 0 0,-2-2 0 0,2 1 0 0,-4-1 0 15,1 0 0-15,2 2 0 16,-2-1 0-16,2-2 0 0,1 0 0 16,-1 0 0-16,1-2 0 0,-2 2 0 0,3 0 0 15,-3-3 0-15,2 3 0 0,1 0 0 0,-2-1 0 0,4 1 0 16,0 0 0-16,0-1 0 16,-3 1 0-16,2-2 0 0,4 2 0 0,-5-4 0 15,5 4 0-15,3-1 0 0,-6-3 0 0,4 1 0 16,-1-1 0-16,-3-2 0 0,3 3 0 15,1-2 0-15,0 1 0 0,-2 0 0 0,2-4 0 0,6 6 0 16,-9-4 0-16,5 2 0 16,-2-2 0-16,2-2 0 0,-2 3 0 0,3-1 0 0,6 1 0 15,-9-3 0-15,3 4 0 16,0-4 0-16,3 2 0 0,-3-3 0 0,3 0 0 16,-3 1 0-16,-1-2 0 0,4 2 0 15,0-5 0-15,-3 4 0 0,3-2 0 0,1-2 0 16,-1 2 0-16,3-3 0 0,-3 2 0 15,1-4 0-15,3 1 0 0,-3-1 0 0,2 0 0 16,1-2 0-16,-1 2 0 0,4-1 0 0,-3-2 0 0,3 3 0 16,3-3 0-16,-3-1 0 15,3 2 0-15,-1-1 0 0,4-3 0 0,0 2 0 0,2-1 0 16,-2-3 0-16,5 3 0 16,-1-5 0-16,1 1 0 0,3-4 0 0,-4 3 0 15,7-6 0-15,0 5 0 0,0-5 0 16,-3 0 0-16,6 2 0 0,-2-2 0 0,2 1 0 0,1-1 0 15,0-3 0-15,-1 1 0 16,4 1 0-16,4-2 0 0,-4-3 0 0,0 3 0 16,6-15 0-16,4 1 0 0,-3 3 0 0,4-3 0 0,2 0 0 15,-3 1 0-15,4-1 0 16,0 4 0-16,0-2 0 0,-1 3 0 0,4 0 0 0,-7-2 0 16,5 3 0-16,-6 3 0 0,1 8 0 15,-3-3 0-15,1 1 0 16,2-10 0-16,-1 5 0 0,-1 5 0 0,-1-1 0 15,0-15 0-15,3 2 0 0,0 2 0 0,0-2 0 16,3 1 0-16,-2-3 0 0,2 4 0 16,-2-2 0-16,-1-1 0 0,0 2 0 0,1 3 0 0,-4-4 0 15,3 4 0-15,0-1 0 16,-2 6 0-16,-2 4 0 0,1-3 0 0,-1 3 0 0,-2-15 0 16,3 9 0-16,0 4 0 0,-1-11 0 0,1 7 0 0,4-8 0 15,-4-1 0 1,2 11 0-16,2-8 0 0,-4-2 0 0,3 2 0 0,0 2 0 15,-2 5 0-15,1 5 0 0,-2-14 0 16,0 9 0-16,0 4 0 0,-4-3 0 0,1 3 0 16,-1-1 0-16,0 1 0 15,1 0 0-15,-1-3 0 0,0 4 0 0,-2-4 0 0,3 4 0 16,-4 1 0-16,0-4 0 16,3 3 0-16,-3 1 0 0,0 3 0 0,0-4 0 0,-3 1 0 15,3 3 0-15,0 2 0 0,0-2 0 16,-4-3 0-16,3 0 0 0,-2 1 0 15,-3 0 0-15,2 3 0 0,-2 4 0 0,2-3 0 0,-7 0 0 16,1 2 0-16,1 4 0 16,-2 2 0-16,1-1 0 0,-4 3 0 0,0-3 0 0,1 4 0 15,-1 0 0-15,-3-3 0 0,0 2 0 16,0 1 0-16,-4-1 0 0,4 0 0 0,-3 0 0 16,-1 2 0-16,-3-1 0 15,7 4 0-15,-4 3 0 0,-6-3 0 0,-1 1 0 0,4 2 0 16,1 1 0-16,-4 1 0 15,-1 2 0-15,1-1 0 0,-7 0 0 0,3 2 0 0,0 1 0 16,-3-4 0-16,-3 4 0 0,-2-1 0 16,2 0 0-16,-3 0 0 0,2-1 0 15,-4 4 0-15,2-5 0 0,2 2 0 0,-17-2 0 16,7 4 0-16,11-3 0 0,-4 1 0 0,3-2 0 16,0 4 0-16,-3-3 0 15,1-2 0-15,1 3 0 0,2 0 0 0,-1 1 0 16,-2-3 0-16,-2 2 0 0,5-1 0 0,-4-1 0 15,4 3 0-15,-5-2 0 0,5-1 0 16,-4-1 0-16,4 1 0 0,-2 0 0 0,2-1 0 0,0 1 0 16,2-2 0-16,1-2 0 15,-1 2 0-15,4 0 0 0,-2 2 0 0,6-2 0 0,-1-3 0 16,1 3 0-16,3 1 0 0,3 0 0 0,-2 0 0 0,2 0 0 16,0-1 0-1,2 0 0-15,4 1 0 0,-1 2 0 0,2-2 0 0,0 0 0 16,0 2 0-16,1 2 0 0,2-2 0 15,4 1 0-15,-3 3 0 0,3-4 0 0,0 5 0 16,0-4 0-16,1 4 0 16,6 2 0-16,-7-4 0 0,7 4 0 0,0 0 0 0,0 0 0 15,0 0 0-15,0 0 0 16,0 0 0-16,7 16-756 0,-1-10-484 0,-2-3 138 0,-1 2 134 16,1 4 111-16,0-1 27 0,2 0 127 15,-3 3 10-15,-2 1 105 0</inkml:trace>
  <inkml:trace contextRef="#ctx0" brushRef="#br0" timeOffset="7050.758">4914 10239 383 0,'-4'-16'666'16,"1"1"-48"-16,-4 0-81 15,1 4-35-15,-1-4-14 0,-8-1-52 0,-4-3 10 0,-2 0-47 16,-7 3 7-16,-9-6-53 0,-5-1-29 16,-1 4 52-16,-2 3-41 0,-6-1 19 0,-1 0-82 15,-6 2-49-15,0 5 23 0,-4 1-30 16,-2 0 0-16,-2 4-41 0,-5 2-41 16,-1 2-48-16,-6 3-86 0,3 4 0 0,-17 4 0 0,6 2 0 15,-3 5 0-15,6 6 0 0,2 4 0 16,5 5 0-16,2 7 0 0,4 4 0 0,10 1 0 15,2 2 0-15,12 0 0 0,16-7 0 16,5 4 0-16,9-1 0 0,9-2 0 0,5-4 0 0,8 2 0 16,4 11 0-1,10-1 0-15,11 8 0 0,10 1 0 0,11 0 0 0,13-4 0 16,13 0 0-16,34 2 0 0,8-2 0 16,10-6 0-16,14 1 0 0,10-7 0 0,10-5 0 15,7 2 0-15,6-4 0 0,15-8 0 16,3-2 0-16,2-6 0 0,9-4 0 0,3-5 0 15,9-8 0-15,1-2 0 0,3-9 0 0,5-3 0 16,5-3 0-16,0-1 0 0,-3-4 0 16,7-4 0-16,-4 0 0 0,-9-5 0 0,2-3 0 15,1-4 0-15,-5-7 0 16,-8 1 0-16,-5-2 0 0,-9-9 0 0,-8 2 0 0,-13-5 0 16,-17-2 0-16,-14-1 0 15,-17 0 0-15,-21-3 0 0,-27 14 0 0,-14-2 0 0,-16 0 0 16,-25 8 0-16,-14-3 0 0,-19 8 0 15,-18-5 0-15,-28-5 0 0,-26 1 0 0,-45 1 0 16,-21 5 0-16,-23 4 0 0,-14 11 0 16,-14 5 0-16,-7 5 0 0,-6 3 0 0,6 10 0 15,3 1 0-15,15 6 0 0,13 6 0 16,37 2-172-16,8 0-1135 0,11 2 138 0,11 3 101 16,9 0 100-16,16 0 141 0,22-1 4 0,11 0 243 15,13-1-72-15,16 3 86 16</inkml:trace>
  <inkml:trace contextRef="#ctx0" brushRef="#br0" timeOffset="9548.242">8999 11016 93 0,'6'-5'502'0,"6"2"-96"0,4-4-19 15,5-2-40-15,6 0-1 0,4 1-48 16,3-1-49-16,18-5 8 0,1 4-19 0,6-1 8 16,5 3 48-16,2-1-33 0,3 2-12 0,2 1 12 15,-3 6-30-15,8 0-15 0,-5 5-15 16,-3 3-15-16,2 2-15 0,-6 2 4 0,1 4-11 16,13 8-41-16,-8-1 29 0,-13 1-66 15,-2 0-8-15,6 9-3 0,-12-5-16 16,-5 6 27-16,10 6-12 0,-16-4-10 0,-1 4 6 15,-3 1 16-15,-3 3-12 0,-3 4 1 0,-7 2 11 16,-1 6-45-16,-7 3 29 0,-3 2-6 16,-5 5 29-16,-2 2-23 0,-10 16-14 15,0 3 19-15,-6 0-5 0,-2 5-32 0,-4 0-9 0,-2 7 9 0,-4 0-1 16,-2-3 63-16,0 0-81 16,-11 23 11-16,7-20 15 0,-3-4 22 0,0 1-12 15,3 1 31-15,-2-3-15 0,2 3 0 16,0-4-71-16,0 2 0 0,0-4 0 0,1 3 0 15,2 0 0-15,4 0 0 0,1-2 0 16,-1 0 0-16,3-1 0 0,0-2 0 0,4 1 0 16,0-2 0-16,0 0 0 0,3-2 0 15,1-1 0-15,-1 2 0 0,4-9 0 0,3-2 0 16,4-11 0-16,-3-5 0 0,6 3 0 16,3-3 0-16,3-2 0 0,1 0 0 15,7-1 0-15,-1-4 0 0,0 1 0 0,8-2 0 16,0-2 0-16,2-2 0 0,1-2 0 0,4-2 0 15,3-3 0-15,3 0 0 0,3 1 0 16,11-1 0-16,-4-7 0 0,8 5 0 0,-4-8 0 16,14 3 0-16,0-1 0 0,3 2 0 0,2-6 0 0,2 2 0 15,-1-1 0-15,7-1 0 16,0-3 0-16,4-1 0 0,7 0 0 0,3-2 0 16,-4 0 0-16,4 0 0 0,3-2 0 15,0-1 0-15,4 0 0 0,-1 0 0 0,9-1 0 16,-2 1 0-16,4 0 0 0,0-1 0 0,0 1 0 0,0-2 0 15,3 1 0-15,7-1 0 16,1-1 0-16,9 1 0 0,-2-1 0 0,2-1 0 0,3 1 0 16,30 0 0-16,1 2 0 15,-30-6 0-15,33 3 0 0,-5 1 0 0,-24-2 0 16,29 0 0-16,1 0 0 0,-2 2 0 16,-2 0 0-16,-33-6 0 0,5 3 0 0,36 2 0 0,-7 0 0 15,-1 2 0-15,-30-3 0 16,31 3 0-16,-31-1 0 0,30-2 0 0,-2 2 0 15,-25-3 0-15,25 4 0 0,-28-7 0 16,3 2 0-16,30 0 0 0,-29-4 0 0,-1 1 0 16,3-1 0-16,-1 3 0 0,-2-2 0 15,4 3 0-15,-4-2 0 0,27 4 0 0,-33-4 0 0,2 5 0 16,-1-2 0-16,1 1 0 0,-2-3 0 0,-1 4 0 16,4-2 0-16,-1 0 0 15,-1 1 0-15,2-3 0 0,-1 0 0 0,1-3 0 16,0-2 0-16,4 0 0 0,-5-2 0 15,4-2 0-15,-6 1 0 0,-1-1 0 0,2-3 0 0,1 3 0 16,-6 0 0-16,0-2 0 16,-3 2 0-16,0-2 0 0,-5 0 0 0,2 0 0 15,3-1 0-15,-4 2 0 0,4-1 0 16,-5-2 0-16,1-1 0 0,-2 1 0 0,-1-1 0 0,-1-2 0 16,-2-2 0-16,-4 1 0 15,3-2 0-15,-10 0 0 0,0-2 0 0,-3-1 0 0,-10-2 0 16,2 2 0-16,-5-4 0 0,-15 0 0 15,-3 1 0-15,-1-1 0 0,-5-1 0 16,-1-3 0-16,-3 2 0 0,-4-2 0 0,3 0 0 16,-5-1 0-16,1-2 0 0,-1-1 0 0,-2-3 0 15,1 2 0-15,-4-6 0 0,3 0 0 16,-3-1 0-16,-1-2 0 0,8-10 0 16,-3 1 0-16,-7 4 0 0,7-10 0 0,-1-2 0 0,-1 1 0 15,-6-4 0-15,1 2 0 16,-6 8 0-16,-4-2 0 0,3-12 0 0,0 1 0 0,-6 9 0 15,2-1 0-15,-4 0 0 0,-4-2 0 16,2 0 0-16,0-2 0 0,-4-1 0 0,1-1 0 16,-1 0 0-16,-6-2 0 0,3 0 0 15,-2-2 0-15,-2 1 0 0,0 0 0 0,1-3 0 16,-1 3 0-16,0-4 0 0,-2 0 0 0,-1 2 0 16,0 1 0-16,-2-3 0 0,-1 1 0 15,2 0 0-15,-5-1 0 0,3-2 0 0,-3 2 0 0,-4 0 0 16,3 1 0-1,-3-4 0-15,0 4 0 0,0-2 0 0,0-2 0 0,0 1 0 16,-3-1 0-16,3-1 0 0,0 3 0 16,-4 0 0-16,4-1 0 0,-4 2 0 0,1 1 0 15,-1 1 0-15,-2 0 0 0,2-3 0 16,-2 0 0-16,2 2 0 0,-3-2 0 0,0 3 0 16,4-1 0-16,-2 5 0 0,-3-3 0 15,4 1 0-15,0 3 0 0,1-3 0 0,0 5 0 16,-1-1 0-16,1 5 0 0,0-3 0 15,-1-3 0-15,4 10 0 0,3 4 0 0,-3-1 0 16,1-1 0-16,2-9 0 0,3-1 0 0,1 1 0 0,4 1 0 16,-4 12 0-16,2 3 0 15,-2 0 0-15,1 2 0 0,2 0 0 0,0 1 0 0,0 3 0 16,-3-2 0-16,3 3 0 16,1 0 0-16,-1-2 0 0,-3 5 0 0,3 2 0 15,1-6 0-15,0 8 0 0,1-3 0 16,-1 3 0-16,-1-4 0 0,7 0 0 0,-4 4 0 15,2-2 0-15,-2 5 0 0,1-1 0 16,-1 1 0-16,0 2 0 0,-2-2 0 0,2 1 0 16,-1 3 0-16,0-2 0 0,-2-4 0 15,2 2 0-15,-2-1 0 0,3 0 0 0,-2 1 0 16,2-1 0-16,-2 0 0 0,-1 2 0 0,0 2 0 0,1 0 0 16,-5 3 0-16,4-4 0 15,-3 6 0-15,4-2 0 0,-1 1 0 0,-1-1 0 0,-1 2 0 16,2 0 0-16,-3 1 0 15,2 0 0-15,-1-1 0 0,-1 2 0 0,2-2 0 16,2-1 0-16,-4-1 0 0,3-2 0 16,0 4 0-16,-2-2 0 0,2-1 0 0,-1 3 0 0,-1-2 0 15,-1-3 0-15,1 4 0 16,-3 0 0-16,-2 0 0 0,1-3 0 0,0 5 0 16,-1-2 0-16,0 1 0 0,-3 0 0 15,0 1 0-15,-3 0 0 0,0 0 0 0,-1 1 0 16,0 0 0-16,-2-1 0 0,2 1 0 0,-2 3 0 0,-1-3 0 15,-1 0 0-15,-1 3 0 0,2-1 0 16,2 2 0-16,-4-2 0 0,2 3 0 0,1-3 0 16,-1 4 0-16,7 1 0 15,-8-7 0-15,5 5 0 0,3 2 0 0,-10-2 0 0,10 2 0 16,-6-4 0-16,6 4 0 16,0 0 0-16,0 0 0 0,0 0 0 0,0 0 0 0,-15 5 0 15,15-5 0-15,-3 6 0 0,0-2 0 16,2 2 0-16,-2-2 0 0,3 3 0 15,-3 1 0-15,3 1 0 0,-3-2 0 0,3 3 0 16,0 3 0-16,3-3 0 0,-3-2 0 0,3 2 0 16,0-1 0-16,-2 3 0 0,2-5 0 0,0-2 0 15,1 2 0-15,0-4 0 0,2 2 0 16,-2-4 0-16,-4-1 0 0,16-1 0 0,-8-1 0 16,2-4 0-16,0-1 0 15,1-2 0-15,-1 1 0 0,0-4 0 0,1-4 0 0,0-4 0 16,-3 1 0-16,-4 0 0 15,3 1 0-15,-3 2 0 0,-1-1 0 0,0 4 0 0,-3-3 0 16,-3 6 0-16,3 0 0 0,-3 4 0 16,-1-1 0-16,-3 5 0 0,7 2 0 15,-14 2 0-15,4 4 0 0,-1 3 0 0,1 1 0 16,0 3 0-16,0 0 0 0,3 2 0 0,4 0 0 16,0-1 0-16,6-2 0 15,0 2 0-15,7-3 0 0,4-2 0 0,0-1 0 0,9-3 0 16,-1-4 0-16,8-5 0 0,-2 2 0 0,2-6 0 15,-2-3 0-15,-5-3 0 16,-5 3 0-16,-2-5 0 0,-5 2 0 0,-7 1 0 0,-4 0 0 16,-4-2 0-16,-7 4 0 0,-5 0 0 15,-8 3 0-15,-7 2 0 0,-3 5 0 0,-28 5 0 16,4 8-812-16,-7 4-409 0,-17 4 133 16,0-3 169-16,-3 5 66 0,-8-1 53 0,4 1 74 15</inkml:trace>
  <inkml:trace contextRef="#ctx0" brushRef="#br0" timeOffset="12572.563">25661 11276 331 0,'0'0'610'0,"0"0"-40"16,0 0-19-16,0 0-4 0,-7-1-55 0,7 1-30 16,0 0-4-16,0 0-30 0,0 0-11 15,0 0-8-15,0 0-70 0,-7-2-41 0,7 2-11 0,0 0-57 16,0 0 9-16,0 0-12 0,0 0-30 16,0 0-29-16,0 0-23 0,0 0-30 0,0 0 8 15,-9-1-30-15,9 1 8 16,0 0-16-16,0 0-36 0,0 0 14 0,0 0 8 0,0 0 3 15,-12 3-62-15,12-3-12 16,-6 1 0-16,6-1 0 0,-7 5 0 0,0-3 0 0,7-2 0 16,-7 8-15-16,3-7-30 15,1 5 37-15,-6-2-29 0,5 3 52 0,-4-1-56 16,-1-2 0-16,2 3-7 0,0 0 33 0,-3 0-19 0,0 0 8 16,3-2 30-16,-1 4-23 15,1-2-7-15,1 1 19 0,0-1-12 0,-1 2 4 0,3-2-11 16,3 0 4-16,-2-2-56 0,3 1 7 15,3 2-11-15,-2-3 8 0,6-2 22 0,0-1-30 16,2 2-4-16,3-3-11 16,1-1 4-16,4 0 8 0,0-4-9 0,4 1-17 15,-1 1-12-15,7-4 4 0,0-2-8 16,-2 2 4-16,-1-4 30 0,-4 1 23 0,4-1-12 0,-4-3 22 16,-3 3 4-16,-2-2 38 15,-2 0 44-15,-3 2 0 0,-3 0 22 0,-3 1 23 16,-1 0 29-16,-3 2-10 0,-3-1 40 0,-1 1-37 0,-2 0-18 15,-2 4 29-15,-2-2-11 16,0 3 22-16,-1 2-36 0,-2 0 2 0,0 3-6 0,-2 2-19 16,-1 1 14-16,2-2-40 15,1 3 48-15,-2 2-59 0,8-3-11 16,-2 2 6-16,1 0 9 0,5-3-23 0,-1 2 26 16,1 0-56-16,0 0-41 0,6-3-14 15,-3 3-27-15,4-3-18 0,2-2 3 0,-6-2 30 16,14 2 12-16,-7-2 3 0,-7 0 26 0,18-4 0 15,-8-2 8-15,-1-1 22 0,-1 4 7 16,-1-6 8-16,-1 1 18 0,-2 0 4 0,-4 0 8 16,3-1 0-16,-6 1 14 0,-1-1-11 0,-2-2 19 15,-5 6-7-15,1-3 3 0,-3 1 38 16,-5 2-23-16,2 3 18 0,-2 2-6 0,4 1 10 16,-6 0-18-16,2 3-15 0,5 0 37 15,-1 1-41-15,4-1-18 0,0 2-11 0,5 0-1 16,-1-3-7-16,0 2-41 0,6-3 26 15,0-2-15-15,0 0 1 0,6 7 2 0,-6-7 5 16,0 0-4-16,24-8-4 0,-13 2 8 16,4-2 7-16,-7 0 4 0,6-1 41 0,-7 0-30 15,0 0-38-15,-1 2 31 0,-1-2 3 16,-2 0-3-16,-3 2 7 0,0 0-8 0,-3 4-25 16,0-3-112-16,3 6-231 0,-11-3-235 15,4 2-376-15,7 1 12 0,-14-5 126 0,14 5 104 16,-12 0 57-16,4-4 73 0,4 0 1 0</inkml:trace>
  <inkml:trace contextRef="#ctx0" brushRef="#br0" timeOffset="13516.374">25476 10126 18 0,'0'0'555'0,"-13"2"-15"15,6 1-49-15,-4-1-40 0,4 4-38 16,-2-3-37-16,-2 6-41 0,4-2-7 0,0 1-34 15,-2 1-26-15,4-1-26 0,-1 1 0 16,2 1-48-16,1 1-38 0,0 1 38 0,3-4-42 16,3 3-18-16,4 1-22 0,-4-3-15 15,8 0 14-15,-1-1-18 0,3 0-14 0,5-4 3 16,-1 3-12-16,3-2 16 0,1-3-45 0,3-2 22 0,-1 0-40 16,-2 0 36-16,3-5 8 15,-7 3-18-15,4-6-5 0,-7 1 31 0,2 2-34 16,-6-7 33-16,1 3-33 0,-1-1-7 15,-7 0-5-15,1-2 46 0,-4 1 22 0,0 1-12 0,-4 0-18 16,-2 3-7 0,-4-5 3-16,-4 7 41 0,0-1-48 0,-3 2 11 0,-3 1 0 15,-1 3-18-15,0 1 25 0,1 5-14 16,-4 1-42-16,0 2 64 0,0 7-48 0,7-4 10 16,3 3-18-16,1-1-11 0,6-1 0 15,0 1-7-15,7 1 10 0,0-4-7 0,7 4-59 0,0-5 18 16,3 3-59-16,7-4 0 15,0-5-31-15,10 2 39 0,-2-5-20 0,-1-1 19 16,7-2 11-16,-1-5 1 0,1 0-1 16,-4-2 4-16,-7-1 4 0,-2-4 48 0,0 2-23 15,-9-2-6-15,-5-1 10 0,2 1-10 0,-9 0 21 0,0-1 8 16,-4 0 4-16,-7 4 0 16,-3 0 41-16,-7-1 59 0,-3 8 4 0,-1 0-7 0,-1 3 22 15,-10 6-23-15,2-3 16 16,1 7-15-16,3-2-27 0,9 3-14 0,0 0 7 15,7 0-52-15,6 1-82 0,2-3-82 16,5 0-126-16,4 2-190 0,4-2-83 0,4-1-6 0,0 1-373 16,2-3 4-16,1 0 141 15,-1-2 52-15,0 1 68 0,1-1 62 0,-4 1 46 16</inkml:trace>
  <inkml:trace contextRef="#ctx0" brushRef="#br0" timeOffset="15040.806">20851 11361 193 0,'0'0'626'0,"0"0"-20"16,0 0-10-16,0 0-11 0,-3-9-49 0,3 9-63 16,0 0-34-16,-7-5 26 0,7 5-77 15,-3-5 25-15,3 5-78 0,-5-2-41 0,5 2 23 0,-6-4-20 16,6 4-6-16,0 0-1 15,-13 0-96-15,13 0-15 0,-18 3 18 0,11 0-11 16,-6-1-37-16,-4 5-34 0,3 1-88 16,-6 0-27-16,-2 1 0 0,3 4 0 0,-5-1 0 15,6 1 0-15,-2-1 0 0,3 3 0 16,4 0 0-16,-2-3 0 0,8 2 0 0,-2-3 0 16,4 2 0-16,-1-4 0 0,6-2 0 0,-3 1 0 15,6-2 0-15,0 0 0 0,5 1 0 16,1-1 0-16,2-4 0 0,3 0 0 0,2-2 0 0,5 0 0 15,7-7 0-15,-1 2 0 16,1-1 0-16,6-4 0 0,-3-3 0 0,2 2 0 0,-8-3 0 16,1 2 0-16,-8-2 0 15,-5 6 0-15,1-5 0 0,-7 0 0 0,2 2 0 16,-4 0 0-16,-5 1 0 0,-4 1 0 16,0 0 0-16,-5 2 0 0,-1 0 0 0,-1 5 0 15,-3 0 0-15,0 1 0 0,-2 2 0 16,-2 1 0-16,2 4 0 0,-2 1 0 0,2 2 0 15,1 0 0-15,-1 2 0 0,5-2 0 16,4 3 0-16,0-2 0 0,1-1 0 0,6 1 0 16,0-2 0-16,3 1 0 0,1 1 0 15,6-3 0-15,3-1 0 0,-2 0 0 0,6-4 0 16,0 0 0-16,7-2 0 0,-3-3 0 16,-1-2 0-16,4-3 0 0,-7 4 0 0,0-3 0 15,-3 0 0-15,-1-2 0 0,-6 2 0 0,-1-1 0 16,-1 0 0-16,-5 4 0 0,0-3 0 15,-5 1 0-15,-1 3 0 0,-4 2 0 0,0-2 0 16,-4 3 0-16,1 3 0 0,-2 0 0 16,2-2 0-16,-1 6 0 0,1 2 0 0,9 0 0 15,-3 0-998-15,0-2-268 0,4 2 127 16,0 0 167-16,-1-2 130 0,4-3 165 0,-6 1-46 16,2-1 117-16,-2-2-35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4:08:56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25239 3946 398 0,'-6'-11'618'0,"3"-2"-34"16,3 2 8-16,-3 1-29 0,3 1-23 0,-1-3-16 16,1 0 16-16,0 3-74 0,-3-4-23 0,3 5 59 15,0 0-44-15,0-1-7 0,0 0-12 16,0 2-29-16,0-2 29 0,0 1-215 0,0 0-224 0,-3 3 0 15,3-3 0 1,0 1 0-16,-3 0 0 0,3 4 0 0,-1-5 0 0,1 8 0 16,-3-8 0-16,3 4 0 0,0 4 0 15,0-9 0-15,-3 5 0 0,3 4 0 0,0-6 0 16,0 6 0-16,0 0 0 0,0 0 0 16,0 0 0-16,0 0 0 0,0 0 0 0,0 0 0 15,0 0 0-15,10 14 0 0,-10-8 0 16,6 1 0-16,-5 5 0 0,5-2 0 0,1 5 0 15,-3-3 0-15,3 4 0 0,-1 0 0 0,1 6 0 16,0-2 0-16,0 3 0 16,3-4 0-16,-3 5 0 0,3-1 0 0,-3-1 0 0,0 2 0 0,2-1 0 15,-1 1 0 1,-1 1 0-16,-4 0 0 0,1-1 0 0,2 0 0 0,-2-3 0 0,3 2 0 16,-4-2 0-16,0-2 0 15,-2-1 0-15,5 0 0 0,-6 1 0 0,3-3 0 16,-2 0 0-16,2-1 0 0,0 0 0 15,-3-2 0-15,5-1 0 0,-5 0 0 0,3 0 0 16,-3-1 0-16,0-2 0 0,3-1 0 16,-3 2 0-16,3-4 0 0,-2 2 0 0,-1-1 0 15,3-1 0-15,-3 0 0 0,0-1 0 0,0 0 0 16,3 0 0-16,-3-5 0 0,0 9 0 16,0-3 0-16,0-6 0 0,0 8 0 15,0-6 0-15,0-2 0 0,0 9 0 16,0-4 0-16,0-5 0 0,0 9 0 0,0-7 0 15,0 5 0-15,0-7 0 0,0 8 0 0,0-4 0 16,0-4 0-16,0 10 0 0,0-5 0 16,0 1 0-16,0-2 0 0,0 4 0 0,0-2 0 15,3 1 0-15,-3 1 0 0,2 1 0 0,-2-2 0 16,1-1 0-16,0 2 0 0,-1 0 0 16,0 0 0-16,3 1 0 0,-3-2 0 0,4 0 0 15,-4 0 0-15,3 1 0 0,-2-1 0 16,-1-2 0-16,3 1 0 0,-3-2 0 0,3 1 0 15,-3 1 0-15,3-2 0 0,-3-4 0 0,1 6 0 16,-1-6 0-16,0 7 0 16,0-7 0-16,0 4 0 0,0-4 0 0,3 5 0 0,-3-5 0 15,0 0 0-15,0 7 0 0,0-7 0 16,0 0 0-16,3 2 0 0,-3-2 0 0,0 0 0 16,0 0 0-16,0 0 0 0,0 0 0 15,0 0 0-15,0 0 0 0,0 0 0 0,0 0 0 16,-13-10 0-16,13 10 0 0,-7-6 0 15,3 1 0-15,0 1 0 0,-2-1 0 0,0 0 0 16,-1-2 0-16,-4 0 0 0,4 0 0 0,-3-2 0 16,-4-1 0-16,4 1 0 0,-3 0 0 15,2-3 0-15,-2 1 0 0,2 0 0 0,-2 2 0 0,3-5 0 16,-1 4 0-16,1-2 0 16,0 0 0-16,-1 3 0 0,1 0 0 0,0-4 0 0,3 5 0 15,0 0 0-15,0 0 0 16,-2 1 0-16,1 1 0 0,4-2 0 0,-2 3 0 15,3 2 0-15,-4-2 0 0,4 1 0 16,-1 0 0-16,4 4 0 0,-7-5 0 16,3 1 0-16,4 4 0 0,-6-3 0 0,3-3 0 15,3 6 0-15,-7-3 0 0,7 3 0 0,-3-3 0 0,3 3 0 16,0 0 0-16,-8-5 0 16,8 5 0-16,-3-4 0 0,3 4 0 0,0 0 0 15,0 0 0-15,0 0 0 0,0 0 0 0,0 0 0 0,0 0 0 16,0 0 0-16,0 0 0 15,10 18 0-15,-6-12 0 0,2 1 0 0,-2 0 0 0,3 2 0 16,-1-1 0-16,2 2 0 16,2 0 0-16,-4 2 0 0,5-1 0 0,-1 3 0 15,-4-3 0-15,4 3 0 0,-2-1 0 16,2 1 0-16,-3 1 0 0,7 2 0 0,-4-1 0 16,-3 0 0-16,4-2 0 0,-5-1 0 15,4 3 0-15,-3 0 0 0,3-3 0 0,-3 1 0 16,0 0 0-16,1-1 0 15,1-1 0-15,-5-1 0 0,2-2 0 0,-2 0 0 0,-1-2 0 16,4 1 0-16,-3-1 0 0,-1-2 0 0,2 0 0 0,-3 0 0 16,1-2 0-16,0 3 0 15,0-4 0-15,-3-2 0 0,4 7 0 0,-1-5 0 0,-3-2 0 16,5 3 0-16,-5-3 0 16,0 0 0-16,0 0 0 0,21-5 0 0,-16-2 0 15,9-2 0-15,0-4 0 0,6-3 0 16,1-4 0-16,10-10 0 0,3-3 0 0,0 2 0 15,0-5 0-15,-3 2 0 0,3 1 0 16,-3 4 0-16,-7 4 0 0,-3 2 0 0,-2 4 0 16,-4 2 0-16,-2 2 0 15,-3-1 0-15,1 6 0 0,-1-3 0 0,-3 3 0 0,0 1 0 16,0 1 0-16,-1 2 0 0,-2 2 0 0,-1-3 0 16,0 5 0-16,0-3 0 0,-3 5 0 15,5-7 0-15,-2 5 0 0,-3 2 0 0,0-6 0 0,0 6 0 16,0 0 0-16,0 0 0 15,0 0 0-15,-7-5 0 0,7 5 0 0,0 0-537 16,0 0-777-16,-17 2 145 0,17-2 123 16,-14 4 148-16,7-1 53 0,1-1 52 0,-4-1 101 15,-1 4 144-15</inkml:trace>
  <inkml:trace contextRef="#ctx0" brushRef="#br0" timeOffset="4053.422">25283 3779 219 0,'0'0'614'0,"1"-7"12"0,-1 7-45 0,0 0-19 16,0 0-18-16,0 0-23 16,0 0-30-16,-3-8-77 0,3 8-9 0,0 0 27 0,0 0-59 15,-6-3-27-15,6 3-33 0,0 0 14 0,-8-2-36 0,8 2 10 16,-6-4-55 0,6 4-30-16,0 0 59 0,-7-5-181 0,7 5-94 0,-7-4 0 15,7 4 0-15,-3-4 0 0,3 4 0 16,-5-4 0-16,5 4 0 0,-9-3 0 0,9 3 0 15,0 0 0-15,-4-5 0 0,4 5 0 16,-6-3 0-16,6 3 0 0,0 0 0 0,-3-2 0 16,3 2 0-16,0 0 0 0,-4-7 0 15,4 7 0-15,0 0 0 0,-7-4 0 0,7 4 0 16,0 0 0-16,0-5 0 16,0 5 0-16,-1-6 0 0,1 6 0 0,0 0 0 0,1-10 0 15,-1 6 0-15,0 4 0 0,4-8 0 16,-4 8 0-16,0-6 0 0,0 0 0 0,0 6 0 15,3-8 0-15,-3 8 0 0,0-6 0 0,0 6 0 0,0-5 0 16,3 0 0-16,-3 5 0 16,1-9 0-16,-1 9 0 0,0-8 0 0,0 5 0 15,0 3 0-15,3-11 0 0,0 6 0 16,-3-2 0-16,3 1 0 0,-2-1 0 0,-1 3 0 16,0-3 0-16,3 0 0 0,-3 3 0 15,3-2 0-15,-3 1 0 0,0 5 0 0,0-11 0 0,0 5 0 16,0 2 0-16,0-3 0 15,0 7 0-15,-3-9 0 0,3 9 0 16,-3-8 0-16,3 6 0 0,0 2 0 0,0-9 0 16,0 9 0-16,-1-7 0 0,-2 2 0 15,3 5 0-15,0 0 0 0,0-7 0 0,0 7 0 16,-3-5 0-16,3 5 0 0,-3-5 0 0,3 5 0 16,-4-4 0-16,4 4 0 0,-7-5 0 0,7 5 0 15,-4-3 0-15,4 3 0 0,-6-3 0 16,6 3 0-16,-7-4 0 0,7 4 0 0,-10 0 0 15,10 0 0-15,-7-2 0 16,7 2 0-16,-10 0 0 0,10 0 0 0,-10-4 0 0,10 4 0 0,-14 0 0 16,14 0 0-1,-11 0 0-15,2 0 0 0,9 0 0 0,-15-1 0 0,6-1 0 16,9 2 0-16,-18 0 0 0,11 0 0 16,-1 0 0-16,-4 0 0 0,1 0 0 0,-2 0 0 15,-1 0 0-15,1 0 0 0,-2 0 0 16,-1 0 0-16,-1 0 0 0,-4 0 0 0,1 2 0 15,-1-1 0-15,-3 3 0 0,0-4 0 16,-6 1 0-16,2 1 0 0,-6 4 0 0,2-5 0 16,-8 1 0-16,3 3 0 0,-1-1 0 0,4 0 0 15,-7-1 0-15,3 3 0 16,-1-2 0-16,-4 1 0 0,-14 2 0 0,2 2 0 0,9-5 0 0,3 1 0 16,-16 2 0-16,1 2 0 15,8-6 0-15,-9 5 0 0,-2-2 0 0,-1 2 0 16,1-3 0-16,-4 2 0 0,-4-2 0 15,4 3 0-15,-4-3 0 0,-2 6 0 0,-5-5 0 16,-12 5 0-16,-2-1 0 0,3-1 0 16,-3 1 0-16,-2 3 0 0,3-5 0 0,0 0 0 15,-3 3 0-15,-1-4 0 0,-2 5 0 0,-1-6 0 16,4 2 0-16,-3 2 0 0,-2-4 0 16,5 1 0-16,-4 1 0 0,3-5 0 0,-5 3 0 15,2-2 0-15,1 2 0 0,2 1 0 16,-3-2 0-16,1 2 0 0,2 0 0 0,-2 0 0 0,3 1 0 15,-5-1 0 1,2 1 0-16,2 1 0 0,-2-2 0 0,2 2 0 0,1 0 0 16,3 0 0-16,14-2 0 0,-14 2 0 15,14-2 0-15,-17 2 0 0,16-4 0 0,-13 3 0 16,15-2 0-16,2 1 0 0,-3-2 0 16,3 0 0-16,0 2 0 0,3 0 0 15,-2-2 0-15,0 1 0 0,1 0 0 0,-1-1 0 0,-1 2 0 16,0 0 0-16,1-1 0 0,2 4 0 15,-3-3 0-15,1 0 0 0,2-1 0 0,1 1 0 16,-1 0 0-16,4 0 0 16,-3 0 0-16,0 2 0 0,0-1 0 0,-1 0 0 0,4-2 0 15,0 0 0-15,-3 2 0 16,3-3 0-16,3 1 0 0,-3 1 0 0,4-1 0 16,-1 0 0-16,1-2 0 0,2 1 0 0,-2-1 0 15,0 1 0-15,2 2 0 0,-2-4 0 0,2 0 0 16,-2 1 0-16,0 2 0 0,5-4 0 15,6 2 0-15,2-1 0 0,-14-2 0 16,1 2 0-16,13-1 0 0,3 1 0 0,-2-1 0 16,2 0 0-16,-17 2 0 0,8-4 0 0,6 3 0 15,-13-2 0-15,6 3 0 16,-4-1 0-16,-2 0 0 0,10 0 0 0,3-2 0 16,-13 2 0-16,-1 0 0 0,10-2 0 0,5-1 0 15,2 0 0-15,-2 1 0 0,-1-1 0 16,3 0 0-16,-3 0 0 0,1-1 0 0,-1 1 0 15,0-1 0-15,-17-2 0 0,14 3 0 16,3-1 0-16,3 1 0 0,-16-3 0 0,10 3 0 0,7-3 0 16,-1 3 0-16,1-3 0 0,-2 2 0 15,3-1 0-15,2-2 0 0,-1 3 0 16,4-2 0-16,-5-1 0 0,4 0 0 0,-1-1 0 0,5 1 0 16,-2-2 0-16,-4 4 0 0,6-4 0 15,-2 4 0-15,3-2 0 0,-4-1 0 0,5 1 0 16,2 3 0-16,0-2 0 0,0-1 0 15,0 1 0-15,0 2 0 0,-3-4 0 0,7 1 0 16,-4 1 0-16,1-1 0 16,2 2 0-16,0-3 0 0,-2 3 0 0,2-4 0 0,1 3 0 15,-1-1 0-15,1 1 0 16,-1 1 0-16,-2-3 0 0,6 3 0 0,-6-1 0 0,6 1 0 16,-1-2 0-16,-5 1 0 0,2 0 0 15,-2 1 0-15,2 1 0 0,0-3 0 16,-2 2 0-16,2 1 0 0,-1-5 0 0,-2 3 0 0,3-4 0 15,-2 2 0-15,-1 1 0 0,0-3 0 16,-7-1 0-16,4 1 0 0,-1 0 0 0,-2-2 0 16,0 1 0-16,-2 1 0 0,2-2 0 15,0 3 0-15,-1-1 0 0,-4-2 0 16,2 2 0-16,-1 2 0 0,-20 1 0 16,3-3 0-16,9 5 0 0,-12-2 0 0,10 1 0 15,3 2 0-15,4 1 0 0,-21-4 0 16,3 2 0-16,7 2 0 0,-6-5 0 0,-1 4 0 0,-2-2 0 15,2 1 0-15,1-2 0 0,-1-1 0 16,0-1 0-16,-2 2 0 0,2 0 0 16,0 2 0-16,-3-4 0 0,-3 3 0 0,6-1 0 0,0 1 0 15,-2 0 0-15,5 0 0 16,-5 2 0-16,13-1 0 0,-15 2 0 0,-2-4 0 0,3 4 0 16,3-1 0-16,-3-1 0 15,1 1 0-15,5 0 0 0,5-2 0 0,-8 0 0 16,0 2 0-16,-2-7 0 0,5 4 0 15,6 1 0-15,8 1 0 0,-14-3 0 0,-2 2 0 16,2-3 0-16,-2 4 0 0,0-3 0 16,10 5 0-16,-11-4 0 0,8 4 0 0,8-3 0 0,-18 2 0 15,2 0 0-15,11 0 0 16,0 1 0-16,2 0 0 0,-15-1 0 0,10 0 0 16,-8 1 0-16,7 0 0 0,-9 0 0 0,2 1 0 15,10-1 0-15,4 1 0 0,-2-1 0 16,-12 1 0-16,0 0 0 0,7 0 0 0,7-2 0 0,1 1 0 15,-18 0 0-15,10 0 0 16,7-1 0-16,1 1 0 0,-15-1 0 0,7 1 0 16,8 0 0-16,-2 0 0 0,1 0 0 15,1 1 0-15,-1-1 0 0,3-1 0 0,0 3 0 16,-2-2 0-16,-1 0 0 0,4 1 0 16,-1 2 0-16,1-2 0 0,0 1 0 0,-1-1 0 0,4-1 0 15,-4 4 0-15,4-4 0 16,-3 1 0-16,-1-2 0 0,1 1 0 0,0 1 0 15,0-1 0-15,2 0 0 0,-2 0 0 0,0 1 0 16,-4 0 0-16,4 1 0 0,-2-1 0 16,2 2 0-16,-1-3 0 0,-2 2 0 0,2-1 0 0,1 0 0 15,-1 2 0 1,1-3 0-16,3 1 0 0,-4-2 0 0,1 1 0 0,0 0 0 16,0-3 0-16,-1 3 0 0,1-2 0 15,0 2 0-15,-1-2 0 0,1 2 0 0,-2-3 0 16,-1 3 0-16,2-1 0 0,-2 1 0 15,-18 0 0-15,10 0 0 0,7 0 0 0,-17 4 0 16,13-4 0-16,-13 1 0 0,4 1 0 16,7-1 0-16,-11-1 0 0,11 3 0 0,8-3 0 15,-1 0 0-15,-18-3 0 0,10 3 0 0,7 3 0 16,-14-6 0-16,7 3 0 0,8-1 0 16,2 1 0-16,-2 0 0 0,-1-1 0 0,1 1 0 0,1 0 0 15,-1 0 0 1,-4 0 0-16,6 0 0 0,-3 0 0 0,1 1 0 0,-2 0 0 15,5 2 0-15,-4-2 0 0,0-1 0 16,4 2 0-16,0 1 0 0,-1 0 0 0,1-1 0 16,2 2 0-16,5 0 0 0,-1 2 0 15,1-2 0-15,-1 1 0 0,4 1 0 0,-1 1 0 16,2 1 0-16,5 0 0 0,-3 0 0 16,7 1 0-16,-2 0 0 0,2 2 0 0,2-1 0 15,-1 0 0-15,6 0 0 16,-4 3 0-16,5-4 0 0,2 3 0 0,0-1 0 0,3 0 0 15,1 0 0-15,0 3 0 0,-1 0 0 0,5 0 0 16,-1 0 0-16,4 1 0 16,-3 1 0-16,5 2 0 0,-3 1 0 0,4 0 0 15,0 2 0-15,0-2 0 0,0 7 0 16,4-2 0-16,0-1 0 0,2 3 0 0,-3-3 0 16,4 1 0-16,-1-3 0 0,2 1 0 0,2-1 0 15,0-1 0-15,5 4 0 0,1-5 0 16,1-1 0-16,4 4 0 0,-1-4 0 15,4 0 0-15,1-1 0 0,5 1 0 0,5 5 0 0,-2-5 0 16,8 3 0-16,-7-4 0 0,-3-1 0 0,14 1 0 16,-4 1 0-16,0-3 0 0,-7-6 0 15,0 2 0-15,1-1 0 0,2-2 0 0,11 6 0 16,-7-4 0-16,-4-2 0 16,-2-1 0-16,3 0 0 0,2-4 0 0,-5 2 0 0,5 0 0 15,-1-1 0-15,1 2 0 16,1-3 0-16,0 0 0 0,-3 1 0 0,2 0 0 0,1 0 0 15,1-2 0-15,-1 1 0 0,0-1 0 16,3 0 0-16,0-1 0 0,1-1 0 16,0-1 0-16,3 1 0 0,-1-2 0 0,14-3 0 0,1 0 0 15,3 0 0-15,-3-2 0 16,4 1 0-16,-2-1 0 0,1 2 0 0,0 0 0 0,3 2 0 16,-6-1 0-16,2 1 0 15,-8 3 0-15,-8 0 0 0,16 1 0 0,-2 1 0 16,0 0 0-16,3 0 0 0,0-1 0 15,2 0 0-15,-2-1 0 0,3 1 0 0,1-2 0 16,-1 1 0-16,1-1 0 0,2 0 0 16,-2 1 0-16,0-4 0 0,2 2 0 0,0 1 0 0,2-1 0 15,2-2 0-15,1 1 0 16,1 2 0-16,0 0 0 0,0 1 0 0,2 0 0 16,-4 0 0-16,1 1 0 0,-1-1 0 0,0 3 0 0,1 2 0 15,2-3 0-15,-3-1 0 16,0-1 0-16,4 6 0 0,-4-6 0 0,4 1 0 0,-4-1 0 15,0 1 0-15,-3-1 0 16,3 0 0-16,-3-1 0 0,0 0 0 0,3 1 0 16,-6 0 0-16,2 0 0 0,-2 0 0 15,2 0 0-15,-3 2 0 0,-2-1 0 0,1 0 0 16,-2 3 0-16,-2-1 0 0,-3-1 0 16,-8 1 0-16,10-2 0 0,2 2 0 0,-12-2 0 15,10 3 0-15,-8-3 0 0,-9-1 0 0,19-1 0 16,-12 1 0-16,-5 0 0 0,-1-2 0 15,1 0 0-15,18-1 0 0,-17 2 0 0,-3 0 0 16,-4 1 0-16,2-3 0 0,-1 2 0 16,-4 0 0-16,5-1 0 0,-1 4 0 0,-8-1 0 0,1 0 0 15,5-1 0 1,2 3 0-16,-2-2 0 0,-6 0 0 0,1 1 0 0,5-1 0 16,-4 1 0-16,1-4 0 0,3 2 0 15,1-3 0-15,-2 2 0 0,-2 0 0 0,3-2 0 16,-2 1 0-16,1-1 0 0,1-2 0 15,-3 2 0-15,-2-3 0 0,3 0 0 0,2 1 0 16,-5 0 0-16,19-5 0 16,-13 3 0-16,-3-2 0 0,0 1 0 0,-1-2 0 0,-3 1 0 15,4-3 0-15,-4 1 0 0,11-8 0 16,-1-1 0-16,-3 1 0 0,0-3 0 16,-7 0 0-16,0-6 0 0,-3-1 0 0,-3-5 0 0,-1 1 0 0,-3-2 0 15,-11 1 0 1,1-10 0-16,-7 3 0 0,-3 3 0 0,-8-14 0 0,-7-2 0 15,-5 4 0-15,-8 0 0 0,-7 5 0 16,-17-2 0-16,-3 8 0 0,-17 8 0 0,-8 6 0 16,-13 6 0-16,-10 7 0 0,-10 9 0 15,-1 6 0-15,-9 5 0 0,2 7 0 0,5 4 0 16,-4 4-1300-16,9 2 198 0,2 1 30 16,12 2 81-16,11 4 146 0,4 2 60 0,13 5 10 15,10 4 120-15,18-4 74 0</inkml:trace>
  <inkml:trace contextRef="#ctx0" brushRef="#br1" timeOffset="15809.86">25247 15051 18 0,'-3'-4'425'16,"3"4"33"-16,0 0-56 0,0-5 48 15,0 5-14-15,0 0-8 0,0 0-30 0,0 0 12 16,0 0-71-16,0 0 11 0,-5-4-38 15,5 4-3-15,0 0-26 0,0 0-29 16,0 0-5-16,0 0-22 0,0 0-26 16,0 0 34-16,-12-1-27 0,12 1-51 0,0 0 10 0,0 0 1 15,0 0-16-15,0 0 38 0,0 0-52 16,0 0-11-16,0 0 40 0,0 0 4 0,0 0-33 16,0 0 0-16,0 0-52 0,0 0-86 0,0 0 0 15,-14 4 0-15,14-4 0 16,0 0 0-16,-3 6 0 0,3-6 0 0,-4 8 0 0,4-5 0 15,0 5 0-15,0-1 0 0,0 3 0 16,0 3 0-16,0 4 0 0,0 1 0 0,0 2 0 16,0 10 0-16,-4 5 0 0,4 4 0 15,-6 11 0-15,5-6 0 0,-5 7 0 0,0 0 0 16,2-1 0-16,-3 0 0 0,3 0 0 16,-2-6 0-16,2 6 0 0,-2-8 0 0,5-6 0 15,-6 13 0-15,1-5 0 0,2 5 0 0,-2 2 0 16,2-1 0-16,1 1 0 0,-5-2 0 15,8-5 0-15,-3-7 0 0,-4 16 0 0,1-3 0 0,-1-1 0 16,4-7 0 0,-2-6 0-16,-4 13 0 0,5-8 0 0,-4 8 0 0,-1-8 0 15,5-6 0-15,-5 13 0 0,-1-1 0 16,2-1 0-16,-2-6 0 0,0 7 0 0,3 0 0 16,-3-6 0-16,3 6 0 0,-3-1 0 15,3-7 0-15,0-5 0 0,0 0 0 0,1-1 0 16,2-1 0-16,-4 0 0 0,2-5 0 15,3 4 0-15,-1-6 0 0,1 0 0 0,0-1 0 16,0-3 0-16,3-3 0 0,-1-2 0 0,-2-3 0 16,3-1 0-16,-4 0 0 15,4-4 0-15,0 0 0 0,-3-5 0 0,3 2 0 16,0-5-522-16,0 0-662 0,0 0 67 0,-14-18 79 16,8 7 122-16,2-3 97 0,-3-8 137 15,-3-6 46-15,0-6-16 0,-1-15 112 0</inkml:trace>
  <inkml:trace contextRef="#ctx0" brushRef="#br1" timeOffset="16994.184">25227 15041 618 0,'0'0'714'0,"0"0"-29"0,3-8-66 0,-3 8-39 16,0 0-21-16,0 0-31 16,0 0-10-16,0 0-45 0,0 0-56 0,0 0 18 15,0 0-18-15,0 0-81 0,-7-2-13 16,7 2-54-16,0 0-5 0,-10 11-26 0,3-2-40 15,0-1-198-15,0 8 0 0,-6 0 0 16,2 1 0-16,-5 8 0 0,2 0 0 0,-11 12 0 16,5 0 0-16,-1-3 0 0,1 0 0 15,7-8 0-15,-1-2 0 0,3-2 0 0,1-6 0 16,1 0 0-16,1-4 0 0,5 1 0 0,-4-4 0 16,4 0 0-16,2-2 0 15,0-4 0-15,1-3 0 0,0 0 0 0,0 0 0 16,0 0 0-16,12-21 0 0,-1 7 0 0,-1-2 0 0,6-3 0 15,-2-5 0-15,7 2 0 0,-4-3 0 16,4 0 0-16,3-9 0 0,-1 7 0 16,-6 3 0-16,0 1 0 0,-3 5 0 0,-1 0 0 15,-2 3 0-15,-1-1 0 0,0 4 0 16,-2-1 0-16,-2 2 0 0,1 1 0 0,-4-2 0 16,1 5 0-16,-1 1 0 0,0-2 0 0,1 2 0 15,-3 0 0-15,-1 1 0 0,3 0 0 16,0-2 0-16,-3 4 0 0,5-1 0 0,-5 4 0 0,1-9 0 15,-1 9 0 1,4-4 0-16,-4 4 0 0,3-5 0 0,-3 5 0 0,0 0 0 16,3-2 0-16,-3 2 0 0,0 0 0 15,0 0 0-15,0 0 0 0,0 0 0 0,0 0 0 16,0 0 0-16,0 0 0 0,0 0 0 16,8 11 0-16,-8-5 0 0,3 2 0 0,1 1 0 0,-1 1 0 15,4 2 0-15,1 2 0 16,-2 7 0-16,4-1 0 0,3 4 0 0,4 7 0 15,-3-3 0-15,7 6 0 0,3 8 0 0,-4-6 0 16,4 0 0-16,-6-4 0 0,-2-8 0 16,-5-4 0-16,2-3 0 0,1 3 0 0,-7-6 0 0,3-1 0 15,-3 0 0-15,0-3 0 16,-3 0 0-16,2-1 0 0,0-2 0 0,-2-3 0 16,-1 3 0-16,1-1 0 0,-4-3 0 15,4 2 0-15,-1-1 0 0,-3-4 0 0,0 6 0 16,0-6 0-16,0 0 0 0,-3 8 0 15,3-8 0-15,0 3 0 0,0-3-611 0,-8 7-603 16,8-7 108-16,-3 1 90 0,3-1 152 0,0 0 60 16,0 0 152-16,0 0-55 0,0 0 48 15,-10-12 115-15</inkml:trace>
  <inkml:trace contextRef="#ctx0" brushRef="#br1" timeOffset="18644.142">4408 6302 629 0,'-7'-2'655'0,"-7"-3"-22"0,4 2-8 16,-6-3-40-16,-2-1 11 0,0 3-30 15,2-3-4-15,-5 0-19 0,1-1-14 0,-4 1-30 16,0-1-71-16,-3-2 34 0,-1-1-71 0,-2 1-19 15,-2-4-256-15,-2 4-116 0,-13-10 0 0,-4 7 0 16,-1-2 0-16,-6 1 0 0,1 3 0 16,-6 1 0-16,-6 1 0 0,-2 2 0 15,-5 1 0-15,-2 4 0 0,-7 2 0 0,-14 7 0 0,-4-4 0 0,0 4 0 16,4 3 0-16,-3 4 0 16,-1-3 0-16,1 6 0 0,-3 1 0 0,-2 4 0 15,1 2 0-15,-4 1 0 0,5 1 0 16,-2 2 0-16,8 2 0 0,-3 2 0 0,6 4 0 0,4-1 0 15,4 4 0 1,8 0 0-16,6-2 0 0,9 3 0 0,9-3 0 0,16-1 0 16,5-1 0-16,9-2 0 0,11 0 0 15,5-7 0-15,7 0 0 0,6 5 0 0,4-2 0 16,10 12 0-16,6-2 0 0,8 3 0 16,3-1 0-16,15 5 0 0,9 0 0 0,4-2 0 15,12-3 0-15,2-1 0 0,10-3 0 0,6 1 0 16,4-1 0-16,6 1 0 0,28 2 0 15,-17-10 0-15,30 7 0 0,4-9 0 0,0 2 0 16,-27-12 0-16,37 7 0 16,3-8 0-16,8-3 0 0,-1-3 0 0,-26-3 0 0,33-6 0 15,10 3 0-15,-3-4 0 0,4 2 0 16,-4 2 0-16,4-1 0 0,0 1 0 0,0 3 0 16,-4 2 0-16,0 0 0 0,0 4 0 15,-2-3 0-15,0 3 0 0,-3-4 0 0,-2-1 0 16,0-1 0-16,7 0 0 0,0-2 0 15,-9 3 0-15,2-5 0 0,6 0 0 0,2 2 0 16,-4-4 0-16,-3 1 0 0,1 2 0 0,-1-2 0 16,3 3 0-16,-4-3 0 0,-30 0 0 15,3-1 0-15,34 0 0 0,-34-2 0 0,30 5 0 16,-33-3 0-16,-3-2 0 16,2 0 0-16,-2 0 0 0,1 0 0 0,2-2 0 0,-3-3 0 15,-5 2 0-15,-2-4 0 0,3-1 0 16,-1-2 0-16,-6-2 0 0,0 0 0 0,-6-4 0 15,-5-2 0-15,-7-3 0 0,-2 1 0 16,-7-5 0-16,-2-2 0 0,-4-2 0 0,-9 2 0 16,-6-6 0-16,-6 1 0 0,-4-1 0 15,-7 1 0-15,-17 3 0 0,-7-4 0 0,-4-1 0 16,-6-5 0-16,-4 0 0 0,-14 4 0 16,-5 1 0-16,-11-2 0 0,-8-19 0 0,-16-6 0 15,-14-2 0-15,-14 2 0 0,-20 2 0 16,-38-5 0-16,-27 9 0 0,-28 8 0 15,-26 12 0-15,-33 10 0 0,-29 9 0 0,-30 9 0 16,-105 16 0-16,-8 12 0 0,-5 9-782 0,-3 10-365 16,-10 9 45-16,11 4 108 0,9 2 67 15,14 4 208-15,17-1-26 0,21-7 98 0,20 6-9 16</inkml:trace>
  <inkml:trace contextRef="#ctx0" brushRef="#br1" timeOffset="20728.764">10811 8357 487 0,'0'-6'629'0,"3"1"1"0,-3 1-23 0,3-2 18 0,-3 6 4 0,4-9-29 16,-4 7 21-16,0 2-17 16,0-8-38-16,0 8-12 0,3-6 20 15,-3 6-53-15,0 0 8 0,0-5-514 0,0 5-15 16,0 0 0-16,0 0 0 0,0 0 0 0,0 0 0 15,0 0 0-15,-20 19 0 0,9-2 0 0,-2 2 0 0,-5 5 0 16,-4 11 0-16,0 3 0 16,-2 3 0-16,0 2 0 0,1-2 0 0,2 1 0 0,0-2 0 15,2-4 0-15,4-4 0 16,5-7 0-16,0-2 0 0,0-4 0 0,3 0 0 16,0-3 0-16,1-1 0 0,1-5 0 15,-1-1 0-15,3-1 0 0,-1-3 0 0,1-4 0 16,3-1 0-16,0 0-853 15,-7-14-357-15,1 5 119 0,1-4 97 0,2-1 59 0,0-2 139 0,-4 0 70 16,0 0 100-16,4 0 34 0</inkml:trace>
  <inkml:trace contextRef="#ctx0" brushRef="#br1" timeOffset="20891.309">10414 8670 1109 0,'-6'-12'633'0,"5"4"-82"0,2 0 4 16,5 3 63-16,-2 1 74 0,6-1-36 0,3 2-42 16,1 2 45-16,10-6-78 0,0 6-49 15,7-4-14-15,3 2-45 0,3 2-473 0,5-3 0 16,-4 3 0-16,-1 0 0 0,-3 1 0 0,0 1 0 0,0 0 0 15,-3 3 0-15,-4-3 0 16,1 1 0-16,-4 0 0 0,-3 5 0 0,-2-1-38 0,-1-3-1243 16,-5 2 168-16,-2-1 48 15,-1 1 172-15,-3-4 33 0,-1 3 44 0,-1-1 113 0,1-2 44 16,-6-1 70-16</inkml:trace>
  <inkml:trace contextRef="#ctx0" brushRef="#br2" timeOffset="27465.874">24728 14776 387 0,'0'-4'700'0,"0"4"-8"16,0 0-25-16,0 0-49 0,0 0 3 0,0 0-43 0,-4-6-87 0,4 6-40 15,0 0-53-15,0 0 11 16,0 0-81-16,0 0 3 0,-14 15-25 0,8-4-46 15,-1 4 16-15,-8 10 37 0,-7 13-68 16,-3 5-125-16,-9 10-120 0,-3 6 0 0,-5 0 0 16,-8 8 0-16,-2 2 0 15,-6 3 0-15,-17 18 0 0,-7 0 0 0,6-5 0 16,-4-3 0-16,13-14 0 0,1 0 0 16,-2-1 0-16,2-1 0 0,0 2 0 0,1-2 0 0,7 2 0 15,3-3 0-15,-4 0 0 0,6-3 0 16,1-1 0-16,3-2 0 0,-1 0 0 0,2 0 0 15,4-7 0-15,-5 3 0 0,5 4 0 16,2-5 0-16,-1-4 0 0,9-8 0 0,-1-2 0 16,3-2 0-16,-4-1 0 0,6-3 0 0,8-8 0 15,2-6 0-15,6-5 0 0,0 0 0 16,1-4 0-16,3-2 0 0,3-2 0 0,0-3 0 0,4-4 0 16,3 0-146-1,0 0-505-15,0 0-187 0,6-21-353 0,1 7 118 0,10-8 98 16,-3-2 92-16,10-12 109 0,7-4 82 15,10-14 40-15</inkml:trace>
  <inkml:trace contextRef="#ctx0" brushRef="#br2" timeOffset="28711.808">24543 14745 227 0,'0'0'584'0,"0"0"-51"0,0 0 6 16,0 0-73-16,0 0-53 0,0 0-55 0,0 0-38 0,0 0-8 15,-24 1-58-15,24-1-20 16,-13 4 4-16,9-3-33 0,-3 3 19 0,7-4-31 16,-10 3 23-16,3-3-26 0,1 5 4 15,-2-3-1-15,8-2 12 0,-10 1 4 0,7 4 62 16,3-5-25-16,-10 4-60 0,5-3 4 15,5-1-11-15,-9 3 33 0,9-3-37 0,-4 2 4 16,4-2-30-16,0 0-52 0,-7 2-97 16,7-2 0-16,0 0 0 0,0 0 0 0,0 0 0 15,0 0 0-15,0 0 0 0,0 0 0 16,21-10 0-16,-8 3 0 0,-2 6 0 16,3-6 0-16,2 3 0 0,-1-3 0 0,-2 2 0 0,4-3 0 15,-7 6 0-15,3-4 0 0,-2 3 0 16,-1 1 0-16,-3 1 0 0,1-3 0 0,-2 3 0 15,1-1 0-15,-1-2 0 0,-6 4 0 16,11-2 0-16,-11 2 0 0,7-2 0 0,-7 2 0 0,7-1 0 16,-7 1 0-16,0 0 0 15,13 0 0-15,-13 0 0 0,0 0 0 0,11 1 0 16,-11-1 0-16,8 2 0 0,-8-2 0 16,5 1 0-16,-5-1 0 0,7 6 0 0,-7-6 0 15,7 2 0-15,-7-2 0 0,4 0 0 0,-4 0 0 0,6 5 0 16,-6-5 0-16,4 5 0 15,-4-5 0-15,3 4 0 0,-3-4 0 16,6 3 0-16,-6-3 0 0,4 4 0 0,-4-4 0 16,4 5 0-16,-4-5 0 0,3 8 0 0,0-3 0 15,-2-2 0-15,-1 5 0 0,3 2 0 16,0 1 0-16,-3 0 0 0,3 0 0 0,-2 5 0 16,2 1 0-16,0-1 0 0,-3 6 0 15,4-2 0-15,-3 0 0 0,2 2 0 16,-3 2 0-16,3 2 0 0,0-2 0 0,0-1 0 15,-2 1 0-15,-1 0 0 0,3-3 0 0,-3 1 0 16,3-2 0-16,-3-4 0 0,3 2 0 0,-2-1 0 0,-1-2 0 16,0 0 0-16,0-4 0 15,0 2 0-15,3-5 0 0,-3 1 0 0,0-1 0 16,0-5 0-16,0 6 0 0,0-4 0 16,0-1 0-16,0-4 0 0,-3 6 0 0,3-6 0 0,0 0-365 15,0 0-946-15,0 0 146 16,0 0 167-16,0 0 0 0,-12-8 127 0,12 8 67 15,-11-8 122-15,6 4 135 0</inkml:trace>
  <inkml:trace contextRef="#ctx0" brushRef="#br2" timeOffset="34069.028">2107 8442 696 0,'0'0'696'0,"0"-7"-15"0,0 7-29 15,0 0-27-15,-10-3-29 0,3-1-41 16,0 3-23-16,0-1-33 0,7 2-30 16,-19 0-48-16,8-4-19 0,0 3 26 0,-2 0-48 15,-1-1-11-15,-2 2-179 0,-2 0-190 0,1 0 0 0,-6 0 0 16,1 0 0-16,-2 2 0 15,-4 0 0-15,-2 2 0 0,4-2 0 0,-2 3 0 16,-3-1 0-16,4 2 0 0,-8 1 0 16,5-3 0-16,-1 4 0 0,-3 1 0 0,-1-1 0 0,1 4 0 15,0-2 0-15,0 1 0 16,-1 2 0-16,-9 0 0 0,6 1 0 0,4 1 0 0,3-3 0 16,-12 9 0-16,9-5 0 0,6 0 0 15,-14 4 0-15,5 4 0 0,6-7 0 16,4-1 0-16,3 1 0 0,0 0 0 0,0 2 0 0,0 2 0 15,0-1 0-15,4 3 0 16,-10 8 0-16,5 3 0 0,4-7 0 0,2-2 0 0,4 2 0 16,-2 1 0-16,0 0 0 15,4-3 0-15,-1 1 0 0,4-1 0 0,3-2 0 16,-3-3 0-16,6 3 0 0,-2-3 0 16,5 0 0-16,1-1 0 0,-3-1 0 0,6 3 0 15,-3-3 0-15,3 0 0 0,1 6 0 16,0-5 0-16,6 4 0 0,0-4 0 0,0 3 0 15,7 1 0-15,0-3 0 0,4 1 0 16,3-3 0-16,3 0 0 0,11 2 0 0,10 1 0 16,-1-7 0-16,5-1 0 0,3 0 0 0,-1-8 0 0,7 3 0 15,4-2 0 1,2 1 0-16,4-4 0 0,3 3 0 0,-1-4 0 16,5 5 0-16,-2-4 0 0,-1 3 0 0,0-1 0 15,0-1 0-15,-6 1 0 0,6-4 0 16,-3 0 0-16,2 2 0 0,2-1 0 0,-1 1 0 15,4-3 0-15,-4 0 0 0,1 0 0 16,-2-1 0-16,-5 1 0 0,0-4 0 16,-4 3 0-16,-11-1 0 0,-7 2 0 0,-3 0 0 0,1-2 0 15,-4-1 0-15,1 2 0 16,-4 0 0-16,-4 0 0 0,-4 0 0 0,-2-1 0 0,-4-1 0 16,-1 2 0-16,-6 1 0 0,1-1 0 0,-5 1 0 0,0 0 0 15,-1-2 0 1,0 2 0-16,-2 0 0 0,-2 0 0 0,-8 0 0 0,14-1 0 15,-14 1 0-15,13 0 0 0,-13 0 0 16,0 0 0-16,10 0 0 0,-10 0 0 0,0 0 0 16,0 0 0-16,0 0 0 0,7 1 0 15,-7-1 0-15,0 0 0 0,0 0 0 0,0 0 0 16,0 0 0-16,0 0 0 0,0 0 0 16,-16 10 0-16,11-8 0 0,2 3-1155 0,-4 1-14 15,-2 0 93-15,-1 3 145 16,-2 2 79-16,0-3 107 0,0 1 19 0,-1 2 101 0,0 0-5 15</inkml:trace>
  <inkml:trace contextRef="#ctx0" brushRef="#br3" timeOffset="54088.212">13101 14037 621 0,'-14'0'771'15,"1"2"-34"-15,3-4-48 0,10 2-52 0,-14 0-57 16,6-3-62-16,8 3-75 0,0 0-60 0,0 0-18 16,0 0-22-16,0 0-60 0,0 0-30 15,32 0-7-15,-12-1-4 0,11 2-49 0,11 2-14 16,5-1-11-16,15 0-34 0,6-1 11 0,-4 0-41 15,1 4 4-15,-2-2-59 0,-1-1-49 16,-2 3 0-16,-15-4 0 0,-5 5 0 0,-12-5 0 16,-1 1 0-16,-5 1 0 0,-3-1 0 0,-5 1 0 15,-3 0 0-15,-2-2 0 16,-4 1 0-16,-5-2 0 0,0 0 0 0,-18 5 0 16,2-2 0-16,-5-1 0 0,-10-1 0 0,-11 4 0 15,-18 3 0-15,1-1 0 0,-2-2 0 16,3 3 0-16,9-2 0 0,9-1 0 0,9-1 0 15,3-3 0-15,4 3 0 0,3-2 0 0,2 1 0 0,5-1 0 16,7 1 0-16,3-2 0 16,4-1 0-16,0 0 0 0,0 0 0 0,22 2 0 15,0 2 0-15,3-3 0 0,6 0 0 0,2 0 0 0,-2 1 0 16,3 1 0-16,-3 1 0 16,-3 0 0-16,-4-3 0 0,0 2 0 0,-3-2 0 0,-5 2 0 15,-2 0 0-15,-3-1-86 0,1-2-569 16,-4 0 63-16,-8 0-551 0,13 0 85 15,-13 0 49-15,7-3 67 0,-7 3 153 16,3-7 55-16,-3 1 72 0</inkml:trace>
  <inkml:trace contextRef="#ctx0" brushRef="#br3" timeOffset="56513.834">14220 14082 610 0,'-1'7'681'16,"1"-7"-44"-16,0 0-41 0,-7 3-27 0,7-3-96 16,0 0-7-16,-3 5-87 0,3-5-21 15,0 0-68-15,0 0-77 0,0 0-27 0,0 0-90 16,0 0 24-16,0 0-113 0,0 0-22 0,0 0-3 15,0 0-16-15,20-8-3 16,-20 8-15-16,10-6 26 0,-6 5-19 0,-4 1 26 0,11-2-14 16,-5-2 10-16,-6 4 91 0,4-1 10 15,-4 1 33-15,0 0-6 0,9-3 3 0,-9 3 26 0,0 0-97 16,0-4 8 0,0 4-79-16,0 0-26 0,0-9-36 0,0 9 17 0,0 0-58 15,0 0-35-15,-6-6-107 0,6 6 63 16,0 0-59-16,-4-2-34 0,4 2-78 0,0 0 14 15,0 0 94-15,0 0-15 0,0 0 93 16,0 0 78-16,0 0 67 0,0 0 78 0,0 0 8 16,-10 12 34-16,10-12-1 0,0 3-4 15,0-3 8-15,-3 5-11 0,3-5 15 0,0 0-34 16,-7 4 0-16,7-4-7 0,0 0 41 16,-1 4-30-16,1-4 7 0,0 0 4 0,0 0-48 15,0 0 15-15,-3 4-12 0,3-4-3 16,0 0 70-16,0 0 19 0,-3 4-7 15,3-4 48-15,0 0 15 0,0 0 7 0,0 0 34 16,0 0-7-16,-3 4-16 0,3-4 12 0,0 0-11 16,0 0-34-16,0 0-26 0,0 0 14 15,-4 5-32-15,4-5 14 0,0 0-7 0,-3 4-34 16,3-4 15-16,-3 3-29 0,3-3 48 0,0 0-34 16,-4 5-33-16,4-5-4 0,0 10 44 15,-3-7 5-15,3-3 22 0,-4 8 55 0,4-4-44 16,-3 2 26-16,2-2-15 15,-2 3 23-15,0-2 29 0,0-1 12 0,3 3-31 0,-1-2-14 16,-2 0 7-16,0-1 0 0,0-1 34 0,2 4-115 16,1-7-64-16,-7 7 0 15,7-3 0-15,0-4 0 0,-6 6 0 0,6-6 0 0,-1 2 0 16,1-2 0-16,0 0 0 16,-3 7 0-16,3-7 0 0,0 0 0 0,0 0 0 0,0 0 0 15,10-18 0-15,-2 4 0 0,1-2 0 16,2-5 0-16,13-18 0 0,0-4 0 0,10-15 0 15,3 1 0-15,1-4 0 0,3 2 0 16,-6 2 0-16,-2 14 0 0,-5 2 0 0,0 2 0 16,2 2 0-16,-6 3 0 15,-4 5 0-15,-5 4 0 0,4 1 0 0,-4 3 0 0,4-1 0 16,-5 6 0-16,-4 0 0 0,1 2 0 0,-1 3 0 16,0 0 0-16,-6 1 0 15,3 3 0-15,0 0 0 0,-1-1 0 0,-2 3 0 0,-1 0 0 16,0 0 0-16,1 3 0 15,0-2 0-15,-4 4 0 0,0 0 0 0,0 0 0 16,0 0 0-16,16 11 0 0,-16-2 0 0,4 2 0 16,-1 5 0-16,-3 6 0 0,0 4 0 0,3 1 0 15,-3 11 0-15,0 2 0 0,-3 16 0 16,3 4 0-16,-3 0 0 0,-1-2 0 16,1 0 0-16,-3 3 0 0,2-3 0 15,1 1 0-15,-2-2 0 0,-1-6 0 0,3-1 0 0,-1-8 0 16,1-9 0-16,0-5 0 0,3 0 0 0,-4-4 0 15,1-2 0-15,-1-6 0 16,4 2 0-16,-3-4 0 0,3-6 0 0,-1-3-615 16,2-1-695-16,-1-4 185 0,0 0 68 15,0 0 119-15,-1-25 96 0,1 11 94 0,-3-6 115 16,0 1 7-16</inkml:trace>
  <inkml:trace contextRef="#ctx0" brushRef="#br3" timeOffset="56729.361">14427 13950 733 0,'-3'-7'975'0,"3"7"-59"0,0-9-44 0,7 7-53 15,-3-4-23-15,3 2-55 16,6 0-100-16,1 0-46 0,6-2-44 0,7 1-96 16,4 2-358-16,7-4-97 0,3 6 0 15,3-1 0-15,4-1 0 0,-1 0 0 0,-1 3 0 0,1 3 0 16,15 0-127-16,-11-2-1132 15,-10-2 113-15,-3 2 126 0,-7 0 78 0,0-3 130 0,-4 3 78 16,-7-2 27-16,1-5 37 16,-5 4 52-16</inkml:trace>
  <inkml:trace contextRef="#ctx0" brushRef="#br3" timeOffset="58097.086">18824 4877 126 0,'10'-1'659'0,"-10"1"-52"0,0 0 33 16,0 0-115-16,7-1-67 0,-7 1 0 0,0 0-11 15,0 0 33-15,0 11-37 16,0-5-26-16,-3 4 4 0,3 4 0 0,-4 4 18 0,-3 1-63 16,-3 12 30-16,0 1 0 15,-7 12-52-15,0 6-246 0,-4 3-108 0,-3 12 0 0,-7 0 0 16,1 1 0-16,-5-4 0 0,4 1 0 16,-2-2 0-16,-2-3 0 0,8-11 0 15,0-5 0-15,2 0 0 0,1-5 0 0,4-8 0 0,6-2 0 16,4-5 0-16,0-4 0 15,-1 0 0-15,2-3 0 0,2-4 0 0,3-1 0 0,-3-2 0 16,4-1 0-16,-1-1 0 0,4-6 0 16,0 0 0-16,0 0 0 15,11-16 0-15,2 1 0 0,5-8 0 0,2-2 0 16,10-11 0-16,1-3 0 0,3 0 0 0,8-13 0 16,-1-2 0-16,3-1 0 0,-6-4 0 15,0 2 0-15,-1 2 0 0,-10 8 0 0,4-1 0 16,-7 3 0-16,1 2 0 0,-6-3 0 0,2 8 0 15,-7 6 0-15,0 7 0 0,-5 4 0 16,-2 1 0-16,1 2 0 0,-2 1 0 16,1 3 0-16,-1 3 0 0,-5 1 0 0,5-1 0 15,-2 2 0-15,-3 2 0 0,2 2 0 0,0-3 0 0,-3 3 0 16,3 2 0-16,-3 3 0 0,0 0 0 16,0 0 0-16,0 0 0 0,0 0 0 0,4 25 0 15,-4-12 0-15,-3 7 0 16,2 5 0-16,1 10 0 0,-3 5 0 0,0 14 0 15,3 2 0-15,0 1 0 0,0-3 0 16,3 1 0-16,-3 2 0 0,0-4 0 0,3 4 0 0,-3 0 0 16,0-4 0-16,0 2 0 0,0-9 0 15,0 8 0-15,1-9 0 0,-1-5 0 16,3 0 0-16,-3-4 0 0,3 2 0 16,0-9 0-16,-3 2 0 0,1-6 0 0,2-5 0 15,-3 1 0-15,3-5 0 0,1-3 0 0,-4-1 0 0,0-5-596 16,0-2-715-16,0 0 146 0,0-5 126 15,0 0 153-15,0 0 52 0,0 0 34 0,-11-15 122 16,5 8 52-16</inkml:trace>
  <inkml:trace contextRef="#ctx0" brushRef="#br3" timeOffset="58477.697">18530 5584 67 0,'-7'-2'822'0,"7"2"-62"0,0 0-4 16,0 0-12-16,0 0-29 0,11-7-78 15,2 8-60-15,4-1 0 0,7 2-71 0,7 2-10 16,7-1-31-16,5 4-93 16,12-2 19-16,4 5-85 0,-1-1-306 0,0 0 0 0,-4 1 0 15,-2 1 0-15,-7-3 0 0,-8 0 0 16,-3 1 0-16,0-2 0 0,-6 1 0 15,-4-2 0-15,-4-1 0 0,0 0 0 0,-6 0 0 16,0-3 0-16,-1 0 0 0,-2-1 0 16,-1 0 0-16,-4-1 0 0,-6 0 0 0,0 0 0 0,12-1 0 15,-12 1 0-15,0 0 0 0,0 0 0 16,-5-8 0-16,5 8 0 0,0 0 0 0,-13-4 0 16,6 4 0-16,7 0 0 15,-14 0 0-15,14 0-447 0,-17 0-197 0,7 0-8 0,0 2 49 16,0-1-11-16,-1 0-347 15,4 4 90-15,0-4 126 0,-2 1-48 0,1-1 115 0,2 3 86 16,6-4 86-16</inkml:trace>
  <inkml:trace contextRef="#ctx0" brushRef="#br3" timeOffset="61729.936">19223 8626 89 0,'0'-6'402'16,"0"6"-7"-16,-3-4-34 0,3 4 30 15,0 0 0-15,0-6 0 0,0 6 14 0,0 0-29 16,0 0 15-16,-3-4 19 0,3 4-30 16,0 0-49-16,0 0-3 0,0 0 10 0,-3-7-21 15,3 7 7-15,-1-6-30 0,1 6 19 0,-6-1-23 16,6 1 15-16,-3-6-7 0,3 6 0 16,0 0 0-16,-5-5-223 0,5 5-75 0,0 0 0 0,-6-3 0 15,6 3 0-15,0 0 0 16,-4 19 0-16,1-8 0 0,-3 8 0 0,2 5 0 0,1 8 0 15,-8 17 0-15,1 2 0 16,-4 8 0-16,0-1 0 0,-6 10 0 0,7-10 0 16,-2-1 0-16,-4-3 0 0,7-1 0 15,-1-1 0-15,-4-4 0 0,7-1 0 0,-3-1 0 0,2-12 0 16,4-7 0-16,0-3 0 16,1 0 0-16,-2-5 0 0,2-2 0 0,2-3 0 15,-2 0 0-15,2-4 0 0,1-1 0 0,0-3 0 16,-1-4 0-16,0 1 0 0,4-3 0 15,0 0-373-15,0 0-896 0,0 0 73 0,0-18 102 0,3 8 137 16,-2-1 71-16,6-3 126 16,-3-2 49-16,5-4 63 0</inkml:trace>
  <inkml:trace contextRef="#ctx0" brushRef="#br3" timeOffset="62570.902">19251 8612 457 0,'0'0'786'0,"0"0"-64"0,0 0 1 0,0 0-53 16,-4-4 4-16,4 4-60 0,0 0-96 15,-3-5-42-15,3 5-48 0,0 0-7 0,7-6-52 16,0 1-31-16,4 0-36 0,-1 1-8 16,7-2-70-16,3 0-49 0,4 0-175 0,3-2 0 15,1 1 0-15,3 3 0 16,-1 0 0-16,-5-1 0 0,5 3 0 0,-7 0 0 0,1 2 0 15,-2 2 0-15,-3-1 0 0,-1 5 0 0,0-3 0 16,-2 3 0-16,-2 1 0 16,-4 2 0-16,-3 1 0 0,2 5 0 0,-8-5 0 0,3 7 0 15,-8 0 0-15,0 3 0 16,-5 2 0-16,-2 3 0 0,-6 0 0 0,0 4 0 0,-10 4 0 16,3 1 0-16,0-8 0 0,7-1 0 15,-1-1 0-15,-5-4 0 0,6 3 0 0,-1-3 0 16,-2 1 0-16,3-1 0 0,0-1 0 15,6-5 0-15,-6 2 0 0,7-1 0 0,0-5 0 16,-1 0 0-16,5 0 0 16,-1-1 0-16,3-4 0 0,-2 1 0 0,3 1 0 0,3-4 0 15,0-3 0-15,6 8 0 0,-2-3 0 0,6-3 0 0,4 5 0 16,2-3 0 0,2 4 0-16,6 0 0 0,-1 5 0 0,5-1 0 0,2 6 0 15,-5 2 0-15,9 5 0 0,0 1 0 16,-10 1 0-16,-6-2 0 0,5 9 0 0,-6-3 0 15,-4-3 0-15,-2 1 0 0,-4-1 0 16,-1-2 0-16,-5 2 0 0,-2-2 0 0,-8 1 0 16,-6 5 0-16,-12 2 0 15,-7 0 0-15,-10 0 0 0,-4-2 0 0,-17-1 0 0,10-12 0 16,-7 1 0-16,-3-5 0 0,0-2 0 0,-3-4 0 16,0-7 0-16,0-2 0 0,-1-2 0 15,4-7 0-15,3-5 0 0,4-2 0 16,4-3 0-16,0 2 0 0,9 0 0 0,7 1 0 15,11 6 0-15,7 3 0 0,2 0 0 16,8 6 0-16,0 2 0 0,3 6 0 0,3 3-671 16,-2 1-587-16,-1 4 160 0,3 3 40 15,1 7 153-15,3 5 64 0,-4 6 81 16,1 3 128-16,-3 18 2 0</inkml:trace>
  <inkml:trace contextRef="#ctx0" brushRef="#br3" timeOffset="63580.567">16366 14841 807 0,'0'0'771'0,"7"-2"-30"0,-7 2-41 0,0 0-34 15,0 0-59-15,7-5-48 0,-7 5-64 0,0 0-48 16,0 0 7-16,0 0-97 16,-4 14 19-16,1-5-22 0,0 4-60 0,-2 0-7 0,-4 8-11 15,2 1-276-15,-3 3 0 0,-4 5 0 0,-3 10 0 16,-4 1 0-16,0-2 0 15,-3 5 0-15,4-5 0 0,-4 6 0 0,-3-8 0 0,3 4 0 16,1-6 0-16,5-4 0 16,5-7 0-16,-1 1 0 0,1-8 0 0,2 1 0 0,4-3 0 15,-3-4 0-15,3 3 0 0,0-4 0 16,3-2 0-16,-2-1 0 0,2-3 0 16,1 0 0-16,-3-2 0 0,6-2-202 15,0 0-1127-15,0 0 108 0,-5-16 145 0,5 12 89 0,-3-4 98 16,3-4 137-16,-3 2 48 0,3-2 127 0</inkml:trace>
  <inkml:trace contextRef="#ctx0" brushRef="#br3" timeOffset="64529.892">16243 14792 3 0,'4'-8'596'15,"-4"8"-30"-15,9-1-45 0,-5-1-26 0,-4 2-14 0,13-5-57 16,-2 5 8-16,2-3-34 15,2 2 19-15,-2-1-26 0,4-2-33 0,0 4-53 16,4 0-7-16,-1 5-15 0,0-4-8 0,1 2 16 16,-4 1-68-16,4-1-22 0,0-1 4 15,1 5-34-15,-1-2 15 0,-3 0-67 0,-1 0 19 0,3 2 0 16,-6-4-45-16,3 7 30 16,-3-3-63-16,3 2-60 0,-4 0 0 0,-2-1 0 15,2 5 0-15,-2-3 0 0,-1 0 0 16,0 4 0-16,1-4 0 0,-5 3 0 0,1-1 0 15,-3-2 0-15,-1 4 0 0,-3-3 0 0,0 4 0 0,-3-1 0 16,2 1 0-16,-8-2 0 0,2 2 0 16,-1 0 0-16,-2-2 0 0,4 0 0 0,-5 2 0 15,4-3 0-15,-3 1 0 16,1-4 0-16,-2 2 0 0,1-2 0 0,0-1 0 16,-4 2 0-16,3-3 0 0,-3 1 0 15,-2-2 0-15,2 2 0 0,-3-5 0 0,-1 4 0 0,2-2 0 16,-1 0 0-16,6-4 0 15,-6 5 0-15,4-5 0 0,2 4 0 0,1-2 0 16,0-2 0-16,3 2 0 0,-3-2 0 16,10-1 0-16,-11 1 0 0,5 2 0 0,6-3 0 15,-4 1 0-15,4-1 0 0,0 0 0 0,0 0 0 0,0 0 0 16,17 12 0-16,-7-9 0 16,4 3 0-16,3 1 0 0,4 0 0 0,3 3 0 15,0 1 0-15,3 2 0 0,0 0 0 16,3 5 0-16,9 3 0 0,2 3 0 0,0-4 0 15,3 9 0-15,-3-2 0 0,0 2 0 16,1 0 0-16,1-1 0 0,-5 1 0 0,-3 0 0 0,-9-6 0 16,-2 0 0-16,-6-2 0 15,-1 1 0-15,-6-4 0 0,-2 0 0 0,-9-1 0 16,-3 1 0-16,-8 1 0 0,-6 1 0 0,-20 4 0 16,-5-5 0-16,-8-1 0 0,-11-2 0 15,-1-1 0-15,-6-6 0 0,-5 0 0 16,-1-4 0-16,1-4 0 0,2 1 0 0,2-3 0 15,5-1 0-15,15-2 0 0,9 0 0 16,9-1 0-16,0 3 0 0,3-3 0 0,5 1 0 16,6 2 0-16,0-1 0 0,6 2 0 15,0 0-131-15,2 1-1150 0,2-2 172 0,7 2 96 16,0 0 135-16,0 0-23 0,-10 2 137 0,10-2 8 16,0 0 127-16,0 0 63 15</inkml:trace>
  <inkml:trace contextRef="#ctx0" brushRef="#br3" timeOffset="66785.376">16739 16701 40 0,'0'0'901'0,"0"0"-40"16,0 0 10-16,0 0-41 0,0 0-3 16,7 9 10-16,-7-2-36 0,-7 8-49 15,-1 1-127-15,2 2-14 0,-1 1-376 0,1-2-235 0,5 1 0 16,-2-3 0-16,-1-2 0 15,4 0 0-15,0-2 0 0,4-1 0 0,0-2 0 0,-1-3 0 16,0-2 0-16,4-3 0 16,-7 0 0-16,10-8 0 0,-6-2 0 0,-1-3 0 15,-6-2 0-15,-5-1 0 0,-2-3 0 16,-10 1 0-16,-5 2 0 0,-8 5 0 0,-2 4 0 0,-5 4 0 16,-4 6 0-16,-15 11 0 15,1 6 0-15,-7 16 0 0,11 5 0 0,8 6 0 0,12 9 0 16,18-11 0-16,12-2 0 0,14 7 0 15,21-4 0-15,18 4 0 0,22-5 0 16,21-12 0-16,21-4 0 0,30 0 0 0,-16-12 0 0,41-4 0 16,-42-5 0-16,-9-7 0 0,-9-3-857 15,-28-2-386-15,-12-5 174 0,-7-2 90 0,-9-2 22 16,-8-4 179-16,-4-4 7 16,-12 1 86-16,3-8 82 0</inkml:trace>
  <inkml:trace contextRef="#ctx0" brushRef="#br3" timeOffset="67767.633">19747 12148 543 0,'0'0'756'0,"3"8"3"16,-6 0-36-16,2 1-8 0,-5 7-90 16,-1 0 27-16,1 1-12 0,-2 3-67 0,2 4-33 0,2-1-82 15,-2-2-11-15,6-1-71 16,0-3 8-16,3-3-384 0,4 1 0 0,-1-2 0 15,2-6 0-15,1-2 0 0,1-5 0 16,2-1 0-16,-2-6 0 0,3-1 0 16,-2-2 0-16,-5-1 0 0,-2-2 0 0,-1 4 0 15,-6 0 0-15,-4 2 0 0,-7 2 0 0,-6 1 0 0,-11 8 0 16,-17 8 0-16,-7 7 0 0,-13 11 0 0,3 5 0 16,3 8 0-16,4 6 0 15,7 1 0-15,20-8 0 0,11 0 0 0,20-5 0 0,10-9 0 16,27 10 0-16,36-4 0 15,22-9 0-15,22-9 0 0,53-5 0 0,11-3 0 0,7-7 0 16,14-10 0-16,-17 10 0 16,-5-1 0-16,-39 0-477 0,-8 0-789 15,-7-1 153-15,-12 1 48 0,-8-2 160 0,-28-2 68 16,-10 1 92-16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3411E0-BC47-4137-8541-CE41C257A124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F281B4-6AEC-4D84-910B-0D8A88DB014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0B71D-79B3-46F5-A562-A1BC5C656652}" type="slidenum">
              <a:rPr lang="cs-CZ" altLang="cs-CZ"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4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D728-4788-41F3-AB52-6208B3B9D355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2662B-687F-4603-9163-2D5D8CD17D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81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5B4C-1B88-46C3-A493-BFEEEE984604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5D39C-F380-4DDF-92AF-2DC4EE1D01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5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675D-91D5-47C4-B260-2DF79919B1A3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C87F0-5B73-4C62-B1A0-5252A64BEC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15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ED81-DAED-434F-870A-ADC8677CD4F0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6530-523D-46EC-B14E-311DE96A81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02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45FA-4E5A-4DA5-8BDF-AE1AF14ACF7C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2F87-8F01-4953-8443-C7D9E3E72B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86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C522-18BF-456D-B52B-9A7B1AB8B17B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0534-A15B-41C9-B25B-DE37E0090C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1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BBB0-7800-4114-8B1D-ABE339EEFE31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DBAE0-2FCF-4965-8EFD-9FCCD29CED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77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0024-7DDA-48D9-9693-A1EA5B64334C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FBA1-39DE-4A19-BE76-930527DD03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036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B8D2-3943-4943-9510-064D3110F76B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2E82D-A5E5-429B-B5CD-594D51AD3F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1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603F-73D9-4D47-9D00-16EDBDFBA07D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D7110-0276-444F-926C-C66362A6D0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5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8FAA-FD05-4AB6-BB31-5E90CFDCF4AD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9D6CE-DD54-42D7-B06B-884E9BF279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5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A6EF7-7D1D-49A1-AB2A-802EC041E785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DAB9C6-34DE-498A-BC92-F3A9B9EB776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0A4E4-06AF-4D25-9717-676271BE1E04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ovéPole 4"/>
          <p:cNvSpPr txBox="1">
            <a:spLocks noChangeArrowheads="1"/>
          </p:cNvSpPr>
          <p:nvPr/>
        </p:nvSpPr>
        <p:spPr bwMode="auto">
          <a:xfrm>
            <a:off x="237830" y="2089313"/>
            <a:ext cx="40324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Začíná z pánvičky za renálními cévami.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Sestupuje: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fascii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psoas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svým svislým průběhem šikmo kříží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psoas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ubíhá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laterokaudálně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 se močovod ohýbá přes okraj malé pánve, do níž přechází — zprvu po stěně, pak za spodinu močového měchýře, </a:t>
            </a:r>
          </a:p>
          <a:p>
            <a:pPr algn="just"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jehož stěny vstupuje šikmo z laterální strany a shora, prochází stěnou šikmo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mediokaudálně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končí na sliznici měchýře jako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ostium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ureteris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32150" r="14412" b="35300"/>
          <a:stretch/>
        </p:blipFill>
        <p:spPr>
          <a:xfrm rot="5400000">
            <a:off x="3735997" y="1324507"/>
            <a:ext cx="6736230" cy="4176464"/>
          </a:xfrm>
          <a:prstGeom prst="rect">
            <a:avLst/>
          </a:prstGeo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6E5E129F-28F8-C45C-C6BC-3CE5B793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09840"/>
            <a:ext cx="55666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 — MOČOVOD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lehce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oploštělá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trubice </a:t>
            </a:r>
            <a:r>
              <a:rPr lang="cs-CZ" alt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délky 25—30 cm, a průměru 4 až 7 mm.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Funkce: </a:t>
            </a: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Převádí moč z ledvinové pánvičky do močového měchýře.</a:t>
            </a: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8F78E-1250-405A-90DD-A99C8B46F298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684" y="116632"/>
            <a:ext cx="571579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STAVBA URETERU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Stěna ureteru: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sliznice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tunica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mucosa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submukózní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řasy</a:t>
            </a:r>
          </a:p>
          <a:p>
            <a:pPr marL="342900" indent="-342900">
              <a:buFontTx/>
              <a:buAutoNum type="alphaLcParenR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svaloviny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tunica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muscularis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podélná vrstva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Zevní cirkulární vrstva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Zevní podélná vrstva</a:t>
            </a:r>
          </a:p>
          <a:p>
            <a:pPr marL="342900" indent="-342900">
              <a:buFontTx/>
              <a:buAutoNum type="alphaLcParenR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vazivové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adventicie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tunica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adventitie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LcParenR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9550" r="9963" b="38450"/>
          <a:stretch/>
        </p:blipFill>
        <p:spPr>
          <a:xfrm rot="5400000">
            <a:off x="4600438" y="979352"/>
            <a:ext cx="6336705" cy="47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8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A2EE9E-3748-46E2-AADC-233C31C86AF9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ovéPole 4"/>
          <p:cNvSpPr txBox="1">
            <a:spLocks noChangeArrowheads="1"/>
          </p:cNvSpPr>
          <p:nvPr/>
        </p:nvSpPr>
        <p:spPr bwMode="auto">
          <a:xfrm>
            <a:off x="263352" y="620688"/>
            <a:ext cx="86423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FUNKCE URETERU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ledvin do ledvinových kalichů vytéká moč plynule, odtud dále je posouvána stahy stěny kalichů i pánvičky.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Močovody transportuji moč aktivně (moč jimi volně neprotéká)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jednotlivých dávkách, oddělených stahem svaloviny nad i pod tekutinou.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zaškrcený oddělený úsek obsahu se označuje jako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močové vřeténko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tato vřeténka putují z pánvičky do měchýře 1 x až 5 x za minutu. Na ureteru se vytvoří vždy jen jedno vřeténko.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Ústí ureteru do měchýře je štěrbinovité a je uzavřeno a otvírá se jen při průchodu močového vřeténka. </a:t>
            </a: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61" y="1196752"/>
            <a:ext cx="25923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DF2A96-F643-4588-9089-7C0F01124E60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551384" y="404814"/>
            <a:ext cx="972132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VESICA URINARIA – MOČOVÝ MĚCHÝŘ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močový měchýř je uložen v malé pánvi za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symfysou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to dutý orgán, kde se shromažďuje moč před vyprázdněním, 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vystlán sliznicí, pod níž je svalová vrstva stěny;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 MOČOVÉHO MĚCHÝŘE závisí na: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stupni náplně, 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stavu svalové vrstvy stěny, 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pohlaví a věku, 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též na poloze a náplni okolních orgánů.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 kapacita měchýře, tj. náplň, při </a:t>
            </a: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se dostavuje nucení na moč, je 250—300 cm3;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Měchýř však pojme bez mimořádného roztažení 500—700 cm3, (prof. KOS uváděl až 1000 cm3) po ochabnutí svaloviny i více.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E9D8A7E-CFD1-43AC-99ED-AA996F2ABEC6}"/>
                  </a:ext>
                </a:extLst>
              </p14:cNvPr>
              <p14:cNvContentPartPr/>
              <p14:nvPr/>
            </p14:nvContentPartPr>
            <p14:xfrm>
              <a:off x="5207400" y="442800"/>
              <a:ext cx="6918120" cy="43999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E9D8A7E-CFD1-43AC-99ED-AA996F2ABE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040" y="433440"/>
                <a:ext cx="6936840" cy="44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8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F5741E-C613-431F-8D11-30DD60796577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222600" y="319544"/>
            <a:ext cx="623344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močovém měchýři popisujeme: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spodina měchýře — obrácená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dorsokaudálně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muže k rektu a prostatě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ženy k děložnímu hrdlu a k pochvě</a:t>
            </a:r>
          </a:p>
          <a:p>
            <a:pPr marL="457200" lvl="1" indent="0" algn="just" eaLnBrk="1" hangingPunct="1">
              <a:spcBef>
                <a:spcPct val="0"/>
              </a:spcBef>
              <a:buNone/>
            </a:pPr>
            <a:endParaRPr lang="cs-CZ" alt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cervix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zůžení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fundu měchýře, odkud začíná močová trubice;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střední nejširší a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nejroztažlivější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 měchýře;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kraniálně směřující vrchol, uložený více vpředu;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ligamentum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umbilicale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medianum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(chorda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urachi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vystupuje z apex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břišní stěnu k pupku;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spcBef>
                <a:spcPct val="0"/>
              </a:spcBef>
              <a:buNone/>
            </a:pPr>
            <a:endParaRPr lang="cs-CZ" alt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cs-CZ" alt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Obrázek 3">
            <a:extLst>
              <a:ext uri="{FF2B5EF4-FFF2-40B4-BE49-F238E27FC236}">
                <a16:creationId xmlns:a16="http://schemas.microsoft.com/office/drawing/2014/main" id="{B767F43B-8207-6A9C-C7A4-0A8DC0B4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764704"/>
            <a:ext cx="5225328" cy="497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A24E3EE-EE21-4293-95AA-0C38DD939C36}"/>
                  </a:ext>
                </a:extLst>
              </p14:cNvPr>
              <p14:cNvContentPartPr/>
              <p14:nvPr/>
            </p14:nvContentPartPr>
            <p14:xfrm>
              <a:off x="82800" y="703080"/>
              <a:ext cx="11724840" cy="58629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A24E3EE-EE21-4293-95AA-0C38DD939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0" y="693720"/>
                <a:ext cx="11743560" cy="58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94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4388FF-C5D6-4D58-918C-D27C698D295B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TextovéPole 4"/>
          <p:cNvSpPr txBox="1">
            <a:spLocks noChangeArrowheads="1"/>
          </p:cNvSpPr>
          <p:nvPr/>
        </p:nvSpPr>
        <p:spPr bwMode="auto">
          <a:xfrm>
            <a:off x="119336" y="0"/>
            <a:ext cx="612068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TRIGONUM VESICAE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fundu měchýře ostře ohraničené trojúhelníkovité pole v němž nejsou řasy.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Ohraničení: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vzadu: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ostia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ureterum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čárkovitá, symetricky postavená ústí obou ureterů;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plica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interureterica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svalovinou podložená řasa sliznice, která po zadní straně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trigona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spojuje obě ostia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ureterum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vpředu:</a:t>
            </a: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ostium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internum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nepárový vstup do močové trubice zevnitř měchýře, ve střední čáře;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uvula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vyvýšení sliznice cévnatým vazivem při zadním okraji ústí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urethry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plica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interureterica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vklesává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sliznice měchýře, čímž vzniká jamka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fossa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retrotrigonalis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 se prohlubuje při zvětšení prostaty a působí pak stagnaci moče;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BDF2F9-8B70-808F-D2A2-17C42C08B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17397" r="32810" b="8826"/>
          <a:stretch/>
        </p:blipFill>
        <p:spPr bwMode="auto">
          <a:xfrm>
            <a:off x="6449701" y="136524"/>
            <a:ext cx="569497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C3BECD9-DF2E-4F65-A3F0-B9AA08F9661A}"/>
                  </a:ext>
                </a:extLst>
              </p14:cNvPr>
              <p14:cNvContentPartPr/>
              <p14:nvPr/>
            </p14:nvContentPartPr>
            <p14:xfrm>
              <a:off x="73080" y="25560"/>
              <a:ext cx="10859760" cy="63957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C3BECD9-DF2E-4F65-A3F0-B9AA08F96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0" y="16200"/>
                <a:ext cx="10878480" cy="64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04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B70861-1F7C-4BBF-9AD8-D40C8C245FB3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191344" y="258168"/>
            <a:ext cx="5595141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SVALOVINA MOČOVÉHO MĚCHÝŘE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Svalovina močového měchýře se skládá obecně ze tří nepřesně rozlišených vrstev, které jsou prostoupeny vazivem; podle převažujících směrů snopců se rozlišuje: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síťová (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plexiformní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vrstva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nejslabší – svou kontrakcí vyzdvihuje slizniční řasy.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cirkulární vrstva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nejzřetelnější ve fundu a kolem krčku měchýře, kde vytváří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sphincter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svěrač z hladké svaloviny, jehož kaudálním pokračováním je hladký svěrač močové trubice.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zevní podélná vrstva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probíhá od apex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kaudálně; po stranách měchýře přechází v šikmé, vzájemně se křížící snopce.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7FB089F-B0B1-6A61-2726-73627F5D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54" y="692696"/>
            <a:ext cx="5502249" cy="48965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C60A301-037F-4F6A-AFA7-AD0FAC0235AB}"/>
                  </a:ext>
                </a:extLst>
              </p14:cNvPr>
              <p14:cNvContentPartPr/>
              <p14:nvPr/>
            </p14:nvContentPartPr>
            <p14:xfrm>
              <a:off x="151920" y="3600"/>
              <a:ext cx="11712240" cy="52765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C60A301-037F-4F6A-AFA7-AD0FAC0235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560" y="-5760"/>
                <a:ext cx="11730960" cy="52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9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ovéPole 4"/>
          <p:cNvSpPr txBox="1">
            <a:spLocks noChangeArrowheads="1"/>
          </p:cNvSpPr>
          <p:nvPr/>
        </p:nvSpPr>
        <p:spPr bwMode="auto">
          <a:xfrm>
            <a:off x="312737" y="548680"/>
            <a:ext cx="49191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zevní vrstvou svaloviny souvisí svalové snopce z okolí: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pubovesicalis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hladká svalovina tvořící symetrickou smyčku od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symfysy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kolem zadní strany krčku měchýře i k přední ploše krčku;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rectovesicalis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obdobná symetrická smyčka od přední stěny rekta předem kolem krčku měchýře i k zadní ploše krčku;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rectourethralis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u muže pruh hladké svaloviny od přední stěny rekta k zadní stěně močové trubice těsně pod měchýřem.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85643633-533D-166C-90C1-82F2E015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52" y="764704"/>
            <a:ext cx="6138811" cy="46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73BDED1-69B3-4F98-BB52-F54BFE9F4D51}"/>
                  </a:ext>
                </a:extLst>
              </p14:cNvPr>
              <p14:cNvContentPartPr/>
              <p14:nvPr/>
            </p14:nvContentPartPr>
            <p14:xfrm>
              <a:off x="509040" y="1263240"/>
              <a:ext cx="8794440" cy="49600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73BDED1-69B3-4F98-BB52-F54BFE9F4D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680" y="1253880"/>
                <a:ext cx="8813160" cy="49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8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476F58-CAA9-41F5-AAFD-5CCA94FF1B9E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ovéPole 4"/>
          <p:cNvSpPr txBox="1">
            <a:spLocks noChangeArrowheads="1"/>
          </p:cNvSpPr>
          <p:nvPr/>
        </p:nvSpPr>
        <p:spPr bwMode="auto">
          <a:xfrm>
            <a:off x="47328" y="44624"/>
            <a:ext cx="577128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 FEMININA — ŽENSKÁ TRUBICE MOČOVÁ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trubice dlouhá 3 – 4 cm a při mírném roztažení široká 7 – 8 mm. Ústí mezi malými stydkými pysky;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ostium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internum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začátek v předním rohu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trigonum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ostium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urethrae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externum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zevní ústí trubice uložené cca 2 – 3 cm pod klitorisem.</a:t>
            </a: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Standardní systémové písmo"/>
              <a:buChar char="-"/>
            </a:pP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urethralis</a:t>
            </a:r>
            <a:r>
              <a:rPr lang="cs-CZ" alt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označení pro vyvýšení, kde ostium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urethrae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externum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otvírá; papila není vždy patrná.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Části močové trubice – popisujeme dle průběhu:</a:t>
            </a:r>
          </a:p>
          <a:p>
            <a:pPr algn="just">
              <a:buNone/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intramuralis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ve stěně měchýře,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pelvica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mezi měchýřem 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urogenitale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perinealis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    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urogenitale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244022-780B-A542-BA6D-9D81C1A2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50" y="695905"/>
            <a:ext cx="5146650" cy="48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6472077-AC4D-480D-9FB2-C42684A50F97}"/>
                  </a:ext>
                </a:extLst>
              </p14:cNvPr>
              <p14:cNvContentPartPr/>
              <p14:nvPr/>
            </p14:nvContentPartPr>
            <p14:xfrm>
              <a:off x="243000" y="1239480"/>
              <a:ext cx="9077760" cy="50619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6472077-AC4D-480D-9FB2-C42684A50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640" y="1230120"/>
                <a:ext cx="9096480" cy="50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380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23438&quot;&gt;&lt;property id=&quot;20148&quot; value=&quot;5&quot;/&gt;&lt;property id=&quot;20300&quot; value=&quot;Slide 1&quot;/&gt;&lt;property id=&quot;20307&quot; value=&quot;383&quot;/&gt;&lt;/object&gt;&lt;object type=&quot;3&quot; unique_id=&quot;23995&quot;&gt;&lt;property id=&quot;20148&quot; value=&quot;5&quot;/&gt;&lt;property id=&quot;20300&quot; value=&quot;Slide 3&quot;/&gt;&lt;property id=&quot;20307&quot; value=&quot;386&quot;/&gt;&lt;/object&gt;&lt;object type=&quot;3&quot; unique_id=&quot;26334&quot;&gt;&lt;property id=&quot;20148&quot; value=&quot;5&quot;/&gt;&lt;property id=&quot;20300&quot; value=&quot;Slide 2&quot;/&gt;&lt;property id=&quot;20307&quot; value=&quot;404&quot;/&gt;&lt;/object&gt;&lt;object type=&quot;3&quot; unique_id=&quot;28163&quot;&gt;&lt;property id=&quot;20148&quot; value=&quot;5&quot;/&gt;&lt;property id=&quot;20300&quot; value=&quot;Slide 4&quot;/&gt;&lt;property id=&quot;20307&quot; value=&quot;425&quot;/&gt;&lt;/object&gt;&lt;object type=&quot;3&quot; unique_id=&quot;28168&quot;&gt;&lt;property id=&quot;20148&quot; value=&quot;5&quot;/&gt;&lt;property id=&quot;20300&quot; value=&quot;Slide 5&quot;/&gt;&lt;property id=&quot;20307&quot; value=&quot;430&quot;/&gt;&lt;/object&gt;&lt;object type=&quot;3&quot; unique_id=&quot;29911&quot;&gt;&lt;property id=&quot;20148&quot; value=&quot;5&quot;/&gt;&lt;property id=&quot;20300&quot; value=&quot;Slide 6&quot;/&gt;&lt;property id=&quot;20307&quot; value=&quot;447&quot;/&gt;&lt;/object&gt;&lt;object type=&quot;3&quot; unique_id=&quot;31404&quot;&gt;&lt;property id=&quot;20148&quot; value=&quot;5&quot;/&gt;&lt;property id=&quot;20300&quot; value=&quot;Slide 7&quot;/&gt;&lt;property id=&quot;20307&quot; value=&quot;452&quot;/&gt;&lt;/object&gt;&lt;object type=&quot;3&quot; unique_id=&quot;31407&quot;&gt;&lt;property id=&quot;20148&quot; value=&quot;5&quot;/&gt;&lt;property id=&quot;20300&quot; value=&quot;Slide 8&quot;/&gt;&lt;property id=&quot;20307&quot; value=&quot;455&quot;/&gt;&lt;/object&gt;&lt;object type=&quot;3&quot; unique_id=&quot;31415&quot;&gt;&lt;property id=&quot;20148&quot; value=&quot;5&quot;/&gt;&lt;property id=&quot;20300&quot; value=&quot;Slide 9&quot;/&gt;&lt;property id=&quot;20307&quot; value=&quot;4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847</Words>
  <Application>Microsoft Office PowerPoint</Application>
  <PresentationFormat>Širokoúhlá obrazovka</PresentationFormat>
  <Paragraphs>130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Standardní systémové písmo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Petrášek Michal</dc:creator>
  <cp:lastModifiedBy>ucitel</cp:lastModifiedBy>
  <cp:revision>178</cp:revision>
  <cp:lastPrinted>2023-12-18T07:50:09Z</cp:lastPrinted>
  <dcterms:created xsi:type="dcterms:W3CDTF">2013-01-30T10:47:31Z</dcterms:created>
  <dcterms:modified xsi:type="dcterms:W3CDTF">2023-12-19T14:13:55Z</dcterms:modified>
</cp:coreProperties>
</file>